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2" r:id="rId1"/>
  </p:sld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20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5862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04500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98525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700466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1498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193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0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85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6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53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96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14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24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1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E:\3.Where%20is%20Sam~Prepositions.mp4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05468" y="2223911"/>
            <a:ext cx="7766936" cy="1646302"/>
          </a:xfrm>
        </p:spPr>
        <p:txBody>
          <a:bodyPr/>
          <a:lstStyle/>
          <a:p>
            <a:pPr algn="l"/>
            <a:r>
              <a:rPr lang="en-US" altLang="zh-TW" sz="8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3: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7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is Harry’s  bedroom?</a:t>
            </a:r>
            <a:endParaRPr lang="zh-TW" altLang="en-US" sz="7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zh-TW" sz="8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Prepositions </a:t>
            </a:r>
            <a:r>
              <a:rPr lang="zh-TW" altLang="en-US" sz="8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介系詞</a:t>
            </a:r>
            <a:endParaRPr lang="zh-TW" altLang="en-US" sz="8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306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969933" y="2290912"/>
            <a:ext cx="21674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zh-TW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zh-TW" alt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713111" y="671689"/>
            <a:ext cx="21674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altLang="zh-TW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zh-TW" alt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202266" y="2669823"/>
            <a:ext cx="31213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zh-TW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endParaRPr lang="zh-TW" alt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880578" y="4814711"/>
            <a:ext cx="49953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altLang="zh-TW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front of</a:t>
            </a:r>
            <a:endParaRPr lang="zh-TW" alt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137399" y="2909528"/>
            <a:ext cx="37225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zh-TW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behind</a:t>
            </a:r>
            <a:endParaRPr lang="zh-TW" alt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811865" y="4958827"/>
            <a:ext cx="41712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zh-TW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endParaRPr lang="zh-TW" alt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39045" y="197556"/>
            <a:ext cx="25879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zh-TW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near</a:t>
            </a:r>
            <a:endParaRPr lang="zh-TW" alt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976532" y="190226"/>
            <a:ext cx="35785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altLang="zh-TW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to </a:t>
            </a:r>
            <a:endParaRPr lang="zh-TW" alt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77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Prepositions</a:t>
            </a:r>
            <a:br>
              <a:rPr lang="en-US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介系詞</a:t>
            </a:r>
            <a:endParaRPr lang="zh-TW" altLang="en-US" sz="4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裡面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</a:t>
            </a:r>
          </a:p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上面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</a:t>
            </a:r>
          </a:p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下面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</a:t>
            </a:r>
          </a:p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後面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前面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</a:t>
            </a:r>
          </a:p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中間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</a:t>
            </a:r>
          </a:p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附近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</a:t>
            </a:r>
          </a:p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旁邊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137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Prepositions</a:t>
            </a:r>
            <a:br>
              <a:rPr lang="en-US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介系詞</a:t>
            </a:r>
            <a:endParaRPr lang="zh-TW" altLang="en-US" sz="4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裡面 </a:t>
            </a:r>
            <a:r>
              <a:rPr lang="en-US" altLang="zh-TW" sz="5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</a:p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上面 </a:t>
            </a:r>
            <a:r>
              <a:rPr lang="en-US" altLang="zh-TW" sz="5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</a:p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下面 </a:t>
            </a:r>
            <a:r>
              <a:rPr lang="en-US" altLang="zh-TW" sz="5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</a:p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後面 </a:t>
            </a:r>
            <a:r>
              <a:rPr lang="en-US" altLang="zh-TW" sz="5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endParaRPr lang="zh-TW" altLang="en-US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前面 </a:t>
            </a:r>
            <a:r>
              <a:rPr lang="en-US" altLang="zh-TW" sz="5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</a:p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中間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</a:p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附近 </a:t>
            </a:r>
            <a:r>
              <a:rPr lang="en-US" altLang="zh-TW" sz="5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</a:p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旁邊 </a:t>
            </a:r>
            <a:r>
              <a:rPr lang="en-US" altLang="zh-TW" sz="5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endParaRPr lang="zh-TW" altLang="en-US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945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8800" dirty="0" err="1" smtClean="0">
                <a:solidFill>
                  <a:srgbClr val="002060"/>
                </a:solidFill>
              </a:rPr>
              <a:t>Youtube</a:t>
            </a:r>
            <a:r>
              <a:rPr lang="en-US" altLang="zh-TW" sz="8800" dirty="0" smtClean="0">
                <a:solidFill>
                  <a:srgbClr val="002060"/>
                </a:solidFill>
              </a:rPr>
              <a:t>:  </a:t>
            </a:r>
            <a:br>
              <a:rPr lang="en-US" altLang="zh-TW" sz="8800" dirty="0" smtClean="0">
                <a:solidFill>
                  <a:srgbClr val="002060"/>
                </a:solidFill>
              </a:rPr>
            </a:br>
            <a:r>
              <a:rPr lang="en-US" altLang="zh-TW" sz="8800" dirty="0" smtClean="0">
                <a:solidFill>
                  <a:srgbClr val="002060"/>
                </a:solidFill>
              </a:rPr>
              <a:t>Where is Sam?</a:t>
            </a:r>
            <a:br>
              <a:rPr lang="en-US" altLang="zh-TW" sz="8800" dirty="0" smtClean="0">
                <a:solidFill>
                  <a:srgbClr val="002060"/>
                </a:solidFill>
              </a:rPr>
            </a:br>
            <a:r>
              <a:rPr lang="en-US" altLang="zh-TW" sz="1000" dirty="0" smtClean="0">
                <a:solidFill>
                  <a:srgbClr val="002060"/>
                </a:solidFill>
                <a:hlinkClick r:id="rId2" action="ppaction://hlinkfile"/>
              </a:rPr>
              <a:t>E:\</a:t>
            </a:r>
            <a:r>
              <a:rPr lang="en-US" altLang="zh-TW" sz="1000" dirty="0" err="1" smtClean="0">
                <a:solidFill>
                  <a:srgbClr val="002060"/>
                </a:solidFill>
                <a:hlinkClick r:id="rId2" action="ppaction://hlinkfile"/>
              </a:rPr>
              <a:t>3.Where</a:t>
            </a:r>
            <a:r>
              <a:rPr lang="en-US" altLang="zh-TW" sz="1000" dirty="0" smtClean="0">
                <a:solidFill>
                  <a:srgbClr val="002060"/>
                </a:solidFill>
                <a:hlinkClick r:id="rId2" action="ppaction://hlinkfile"/>
              </a:rPr>
              <a:t> is </a:t>
            </a:r>
            <a:r>
              <a:rPr lang="en-US" altLang="zh-TW" sz="1000" dirty="0" err="1" smtClean="0">
                <a:solidFill>
                  <a:srgbClr val="002060"/>
                </a:solidFill>
                <a:hlinkClick r:id="rId2" action="ppaction://hlinkfile"/>
              </a:rPr>
              <a:t>Sam~Prepositions.mp4</a:t>
            </a:r>
            <a:endParaRPr lang="zh-TW" altLang="en-US" sz="1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93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15378"/>
          </a:xfrm>
        </p:spPr>
        <p:txBody>
          <a:bodyPr>
            <a:normAutofit fontScale="90000"/>
          </a:bodyPr>
          <a:lstStyle/>
          <a:p>
            <a:r>
              <a:rPr lang="en-US" altLang="zh-TW" b="1" i="1" u="sng" dirty="0" smtClean="0">
                <a:solidFill>
                  <a:schemeClr val="accent4">
                    <a:lumMod val="50000"/>
                  </a:schemeClr>
                </a:solidFill>
              </a:rPr>
              <a:t>Where is </a:t>
            </a:r>
            <a:r>
              <a:rPr lang="en-US" altLang="zh-TW" dirty="0" smtClean="0">
                <a:solidFill>
                  <a:schemeClr val="accent4">
                    <a:lumMod val="50000"/>
                  </a:schemeClr>
                </a:solidFill>
              </a:rPr>
              <a:t>Cody?</a:t>
            </a:r>
            <a:br>
              <a:rPr lang="en-US" altLang="zh-TW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zh-TW" dirty="0" smtClean="0">
                <a:solidFill>
                  <a:schemeClr val="accent4">
                    <a:lumMod val="50000"/>
                  </a:schemeClr>
                </a:solidFill>
              </a:rPr>
              <a:t>Cody is ________ the box.</a:t>
            </a:r>
            <a:br>
              <a:rPr lang="en-US" altLang="zh-TW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zh-TW" dirty="0" smtClean="0">
                <a:solidFill>
                  <a:schemeClr val="accent4">
                    <a:lumMod val="50000"/>
                  </a:schemeClr>
                </a:solidFill>
              </a:rPr>
              <a:t>It is ________the box.</a:t>
            </a:r>
            <a:br>
              <a:rPr lang="en-US" altLang="zh-TW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zh-TW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altLang="zh-TW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altLang="zh-TW" b="1" i="1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Where is</a:t>
            </a:r>
            <a:r>
              <a:rPr lang="en-US" altLang="zh-TW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zh-TW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Pinky?</a:t>
            </a:r>
            <a:br>
              <a:rPr lang="en-US" altLang="zh-TW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altLang="zh-TW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Pinky is ________ the box.</a:t>
            </a:r>
            <a:br>
              <a:rPr lang="en-US" altLang="zh-TW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altLang="zh-TW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It is _______ the box.</a:t>
            </a:r>
            <a:br>
              <a:rPr lang="en-US" altLang="zh-TW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b="1" i="1" u="sng" dirty="0" smtClean="0">
                <a:solidFill>
                  <a:schemeClr val="tx1"/>
                </a:solidFill>
              </a:rPr>
              <a:t>Where are </a:t>
            </a:r>
            <a:r>
              <a:rPr lang="en-US" altLang="zh-TW" dirty="0" smtClean="0">
                <a:solidFill>
                  <a:schemeClr val="tx1"/>
                </a:solidFill>
              </a:rPr>
              <a:t>Cody and Pinky?</a:t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en-US" altLang="zh-TW" dirty="0" smtClean="0">
                <a:solidFill>
                  <a:schemeClr val="tx1"/>
                </a:solidFill>
              </a:rPr>
              <a:t>Cody and Pinky are _______ the box.</a:t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en-US" altLang="zh-TW" dirty="0" smtClean="0">
                <a:solidFill>
                  <a:schemeClr val="tx1"/>
                </a:solidFill>
              </a:rPr>
              <a:t>They are ________ the box.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17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 sz="8000" dirty="0" smtClean="0">
                <a:solidFill>
                  <a:srgbClr val="002060"/>
                </a:solidFill>
              </a:rPr>
              <a:t>Conclusion</a:t>
            </a:r>
            <a:br>
              <a:rPr lang="en-US" altLang="zh-TW" sz="8000" dirty="0" smtClean="0">
                <a:solidFill>
                  <a:srgbClr val="002060"/>
                </a:solidFill>
              </a:rPr>
            </a:br>
            <a:endParaRPr lang="zh-TW" altLang="en-US" sz="8000" dirty="0">
              <a:solidFill>
                <a:srgbClr val="00206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 smtClean="0">
                <a:solidFill>
                  <a:srgbClr val="00B0F0"/>
                </a:solidFill>
              </a:rPr>
              <a:t>Assignment</a:t>
            </a:r>
            <a:endParaRPr lang="zh-TW" altLang="en-US" sz="4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12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107</Words>
  <Application>Microsoft Office PowerPoint</Application>
  <PresentationFormat>寬螢幕</PresentationFormat>
  <Paragraphs>32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微軟正黑體</vt:lpstr>
      <vt:lpstr>標楷體</vt:lpstr>
      <vt:lpstr>Arial</vt:lpstr>
      <vt:lpstr>Times New Roman</vt:lpstr>
      <vt:lpstr>Trebuchet MS</vt:lpstr>
      <vt:lpstr>Wingdings 3</vt:lpstr>
      <vt:lpstr>多面向</vt:lpstr>
      <vt:lpstr>Lesson 3: Where is Harry’s  bedroom?</vt:lpstr>
      <vt:lpstr>PowerPoint 簡報</vt:lpstr>
      <vt:lpstr>Prepositions 介系詞</vt:lpstr>
      <vt:lpstr>Prepositions 介系詞</vt:lpstr>
      <vt:lpstr>Youtube:   Where is Sam? E:\3.Where is Sam~Prepositions.mp4</vt:lpstr>
      <vt:lpstr>Where is Cody? Cody is ________ the box. It is ________the box.  Where is Pinky? Pinky is ________ the box. It is _______ the box.  Where are Cody and Pinky? Cody and Pinky are _______ the box. They are ________ the box.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3: Where is Harry’s  bedroom?</dc:title>
  <dc:creator>user</dc:creator>
  <cp:lastModifiedBy>user</cp:lastModifiedBy>
  <cp:revision>8</cp:revision>
  <dcterms:created xsi:type="dcterms:W3CDTF">2021-10-18T07:04:01Z</dcterms:created>
  <dcterms:modified xsi:type="dcterms:W3CDTF">2021-10-18T08:16:54Z</dcterms:modified>
</cp:coreProperties>
</file>