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2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0" r:id="rId5"/>
    <p:sldMasterId id="214748368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Lst>
  <p:sldSz cy="5143500" cx="9144000"/>
  <p:notesSz cx="6858000" cy="9144000"/>
  <p:embeddedFontLst>
    <p:embeddedFont>
      <p:font typeface="PT Sans Narrow"/>
      <p:regular r:id="rId32"/>
      <p:bold r:id="rId33"/>
    </p:embeddedFont>
    <p:embeddedFont>
      <p:font typeface="Open Sans"/>
      <p:regular r:id="rId34"/>
      <p:bold r:id="rId35"/>
      <p:italic r:id="rId36"/>
      <p:boldItalic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B79EA297-285A-4625-B4D5-4219D939E479}">
  <a:tblStyle styleId="{B79EA297-285A-4625-B4D5-4219D939E479}" styleName="Table_0">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3.xml"/><Relationship Id="rId22" Type="http://schemas.openxmlformats.org/officeDocument/2006/relationships/slide" Target="slides/slide15.xml"/><Relationship Id="rId21" Type="http://schemas.openxmlformats.org/officeDocument/2006/relationships/slide" Target="slides/slide14.xml"/><Relationship Id="rId24" Type="http://schemas.openxmlformats.org/officeDocument/2006/relationships/slide" Target="slides/slide17.xml"/><Relationship Id="rId23" Type="http://schemas.openxmlformats.org/officeDocument/2006/relationships/slide" Target="slides/slide1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26" Type="http://schemas.openxmlformats.org/officeDocument/2006/relationships/slide" Target="slides/slide19.xml"/><Relationship Id="rId25" Type="http://schemas.openxmlformats.org/officeDocument/2006/relationships/slide" Target="slides/slide18.xml"/><Relationship Id="rId28" Type="http://schemas.openxmlformats.org/officeDocument/2006/relationships/slide" Target="slides/slide21.xml"/><Relationship Id="rId27" Type="http://schemas.openxmlformats.org/officeDocument/2006/relationships/slide" Target="slides/slide20.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2.xml"/><Relationship Id="rId7" Type="http://schemas.openxmlformats.org/officeDocument/2006/relationships/notesMaster" Target="notesMasters/notesMaster1.xml"/><Relationship Id="rId8" Type="http://schemas.openxmlformats.org/officeDocument/2006/relationships/slide" Target="slides/slide1.xml"/><Relationship Id="rId31" Type="http://schemas.openxmlformats.org/officeDocument/2006/relationships/slide" Target="slides/slide24.xml"/><Relationship Id="rId30" Type="http://schemas.openxmlformats.org/officeDocument/2006/relationships/slide" Target="slides/slide23.xml"/><Relationship Id="rId11" Type="http://schemas.openxmlformats.org/officeDocument/2006/relationships/slide" Target="slides/slide4.xml"/><Relationship Id="rId33" Type="http://schemas.openxmlformats.org/officeDocument/2006/relationships/font" Target="fonts/PTSansNarrow-bold.fntdata"/><Relationship Id="rId10" Type="http://schemas.openxmlformats.org/officeDocument/2006/relationships/slide" Target="slides/slide3.xml"/><Relationship Id="rId32" Type="http://schemas.openxmlformats.org/officeDocument/2006/relationships/font" Target="fonts/PTSansNarrow-regular.fntdata"/><Relationship Id="rId13" Type="http://schemas.openxmlformats.org/officeDocument/2006/relationships/slide" Target="slides/slide6.xml"/><Relationship Id="rId35" Type="http://schemas.openxmlformats.org/officeDocument/2006/relationships/font" Target="fonts/OpenSans-bold.fntdata"/><Relationship Id="rId12" Type="http://schemas.openxmlformats.org/officeDocument/2006/relationships/slide" Target="slides/slide5.xml"/><Relationship Id="rId34" Type="http://schemas.openxmlformats.org/officeDocument/2006/relationships/font" Target="fonts/OpenSans-regular.fntdata"/><Relationship Id="rId15" Type="http://schemas.openxmlformats.org/officeDocument/2006/relationships/slide" Target="slides/slide8.xml"/><Relationship Id="rId37" Type="http://schemas.openxmlformats.org/officeDocument/2006/relationships/font" Target="fonts/OpenSans-boldItalic.fntdata"/><Relationship Id="rId14" Type="http://schemas.openxmlformats.org/officeDocument/2006/relationships/slide" Target="slides/slide7.xml"/><Relationship Id="rId36" Type="http://schemas.openxmlformats.org/officeDocument/2006/relationships/font" Target="fonts/OpenSans-italic.fntdata"/><Relationship Id="rId17" Type="http://schemas.openxmlformats.org/officeDocument/2006/relationships/slide" Target="slides/slide10.xml"/><Relationship Id="rId16" Type="http://schemas.openxmlformats.org/officeDocument/2006/relationships/slide" Target="slides/slide9.xml"/><Relationship Id="rId19" Type="http://schemas.openxmlformats.org/officeDocument/2006/relationships/slide" Target="slides/slide12.xml"/><Relationship Id="rId18"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gfd12cc597e_2_7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fd12cc597e_2_76:notes"/>
          <p:cNvSpPr txBox="1"/>
          <p:nvPr>
            <p:ph idx="1" type="body"/>
          </p:nvPr>
        </p:nvSpPr>
        <p:spPr>
          <a:xfrm>
            <a:off x="685800" y="4400550"/>
            <a:ext cx="5486400" cy="3600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gfd12cc597e_2_76:notes"/>
          <p:cNvSpPr txBox="1"/>
          <p:nvPr>
            <p:ph idx="12" type="sldNum"/>
          </p:nvPr>
        </p:nvSpPr>
        <p:spPr>
          <a:xfrm>
            <a:off x="3884613" y="8685213"/>
            <a:ext cx="2971800" cy="4587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chemeClr val="dk1"/>
              </a:buClr>
              <a:buSzPts val="1200"/>
              <a:buFont typeface="Calibri"/>
              <a:buNone/>
            </a:pPr>
            <a:fld id="{00000000-1234-1234-1234-123412341234}" type="slidenum">
              <a:rPr lang="zh-TW"/>
              <a:t>‹#›</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101fbad565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2" name="Google Shape;212;g101fbad565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fd12cc597e_0_12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8" name="Google Shape;218;gfd12cc597e_0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gfd12cc597e_0_1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4" name="Google Shape;224;gfd12cc597e_0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fd12cc597e_0_3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fd12cc597e_0_3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9" name="Shape 239"/>
        <p:cNvGrpSpPr/>
        <p:nvPr/>
      </p:nvGrpSpPr>
      <p:grpSpPr>
        <a:xfrm>
          <a:off x="0" y="0"/>
          <a:ext cx="0" cy="0"/>
          <a:chOff x="0" y="0"/>
          <a:chExt cx="0" cy="0"/>
        </a:xfrm>
      </p:grpSpPr>
      <p:sp>
        <p:nvSpPr>
          <p:cNvPr id="240" name="Google Shape;240;gfd12cc597e_0_2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1" name="Google Shape;241;gfd12cc597e_0_2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fd12cc597e_0_2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8" name="Google Shape;248;gfd12cc597e_0_2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f866f81543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f866f81543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gfd12cc597e_0_2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1" name="Google Shape;261;gfd12cc597e_0_2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fd12cc597e_0_2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6" name="Google Shape;266;gfd12cc597e_0_2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gfd12cc597e_0_2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fd12cc597e_0_2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fd12cc597e_2_8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4" name="Google Shape;164;gfd12cc597e_2_8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gfd12cc597e_2_8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Clr>
                <a:schemeClr val="dk1"/>
              </a:buClr>
              <a:buSzPts val="1800"/>
              <a:buFont typeface="Arial"/>
              <a:buNone/>
            </a:pPr>
            <a:fld id="{00000000-1234-1234-1234-123412341234}" type="slidenum">
              <a:rPr lang="zh-TW"/>
              <a:t>‹#›</a:t>
            </a:fld>
            <a:endParaRPr/>
          </a:p>
        </p:txBody>
      </p:sp>
      <p:sp>
        <p:nvSpPr>
          <p:cNvPr id="166" name="Google Shape;166;gfd12cc597e_2_83:notes"/>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p>
            <a:pPr indent="0" lvl="0" marL="0" rtl="0" algn="r">
              <a:spcBef>
                <a:spcPts val="0"/>
              </a:spcBef>
              <a:spcAft>
                <a:spcPts val="0"/>
              </a:spcAft>
              <a:buClr>
                <a:schemeClr val="dk1"/>
              </a:buClr>
              <a:buSzPts val="1400"/>
              <a:buFont typeface="Calibri"/>
              <a:buNone/>
            </a:pPr>
            <a:r>
              <a:rPr lang="zh-TW"/>
              <a:t>2021/5/10</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fd12cc597e_0_114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7" name="Google Shape;277;gfd12cc597e_0_11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1" name="Shape 281"/>
        <p:cNvGrpSpPr/>
        <p:nvPr/>
      </p:nvGrpSpPr>
      <p:grpSpPr>
        <a:xfrm>
          <a:off x="0" y="0"/>
          <a:ext cx="0" cy="0"/>
          <a:chOff x="0" y="0"/>
          <a:chExt cx="0" cy="0"/>
        </a:xfrm>
      </p:grpSpPr>
      <p:sp>
        <p:nvSpPr>
          <p:cNvPr id="282" name="Google Shape;282;gfd12cc597e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3" name="Google Shape;283;gfd12cc597e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fd12cc597e_0_10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9" name="Google Shape;289;gfd12cc597e_0_10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f866f81543_5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5" name="Google Shape;295;gf866f81543_5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8" name="Shape 298"/>
        <p:cNvGrpSpPr/>
        <p:nvPr/>
      </p:nvGrpSpPr>
      <p:grpSpPr>
        <a:xfrm>
          <a:off x="0" y="0"/>
          <a:ext cx="0" cy="0"/>
          <a:chOff x="0" y="0"/>
          <a:chExt cx="0" cy="0"/>
        </a:xfrm>
      </p:grpSpPr>
      <p:sp>
        <p:nvSpPr>
          <p:cNvPr id="299" name="Google Shape;299;gfd12cc597e_0_2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0" name="Google Shape;300;gfd12cc597e_0_2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fd12cc597e_2_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fd12cc597e_2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fd12cc597e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fd12cc597e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101fbad5654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101fbad5654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fd12cc597e_0_29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fd12cc597e_0_2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fd12cc597e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fd12cc597e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101fbad565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0" name="Google Shape;200;g101fbad565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gfd12cc597e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6" name="Google Shape;206;gfd12cc597e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及物件" type="obj">
  <p:cSld name="OBJECT">
    <p:spTree>
      <p:nvGrpSpPr>
        <p:cNvPr id="50" name="Shape 50"/>
        <p:cNvGrpSpPr/>
        <p:nvPr/>
      </p:nvGrpSpPr>
      <p:grpSpPr>
        <a:xfrm>
          <a:off x="0" y="0"/>
          <a:ext cx="0" cy="0"/>
          <a:chOff x="0" y="0"/>
          <a:chExt cx="0" cy="0"/>
        </a:xfrm>
      </p:grpSpPr>
      <p:sp>
        <p:nvSpPr>
          <p:cNvPr id="51" name="Google Shape;51;p13"/>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lt1"/>
              </a:buClr>
              <a:buSzPts val="3300"/>
              <a:buFont typeface="Calibri"/>
              <a:buNone/>
              <a:defRPr sz="1100">
                <a:solidFill>
                  <a:schemeClr val="lt1"/>
                </a:solidFill>
              </a:defRPr>
            </a:lvl1pPr>
            <a:lvl2pPr lvl="1" rtl="0">
              <a:spcBef>
                <a:spcPts val="0"/>
              </a:spcBef>
              <a:spcAft>
                <a:spcPts val="0"/>
              </a:spcAft>
              <a:buSzPts val="1100"/>
              <a:buNone/>
              <a:defRPr sz="1100"/>
            </a:lvl2pPr>
            <a:lvl3pPr lvl="2" rtl="0">
              <a:spcBef>
                <a:spcPts val="0"/>
              </a:spcBef>
              <a:spcAft>
                <a:spcPts val="0"/>
              </a:spcAft>
              <a:buSzPts val="1100"/>
              <a:buNone/>
              <a:defRPr sz="1100"/>
            </a:lvl3pPr>
            <a:lvl4pPr lvl="3" rtl="0">
              <a:spcBef>
                <a:spcPts val="0"/>
              </a:spcBef>
              <a:spcAft>
                <a:spcPts val="0"/>
              </a:spcAft>
              <a:buSzPts val="1100"/>
              <a:buNone/>
              <a:defRPr sz="1100"/>
            </a:lvl4pPr>
            <a:lvl5pPr lvl="4" rtl="0">
              <a:spcBef>
                <a:spcPts val="0"/>
              </a:spcBef>
              <a:spcAft>
                <a:spcPts val="0"/>
              </a:spcAft>
              <a:buSzPts val="1100"/>
              <a:buNone/>
              <a:defRPr sz="1100"/>
            </a:lvl5pPr>
            <a:lvl6pPr lvl="5" rtl="0">
              <a:spcBef>
                <a:spcPts val="0"/>
              </a:spcBef>
              <a:spcAft>
                <a:spcPts val="0"/>
              </a:spcAft>
              <a:buSzPts val="1100"/>
              <a:buNone/>
              <a:defRPr sz="1100"/>
            </a:lvl6pPr>
            <a:lvl7pPr lvl="6" rtl="0">
              <a:spcBef>
                <a:spcPts val="0"/>
              </a:spcBef>
              <a:spcAft>
                <a:spcPts val="0"/>
              </a:spcAft>
              <a:buSzPts val="1100"/>
              <a:buNone/>
              <a:defRPr sz="1100"/>
            </a:lvl7pPr>
            <a:lvl8pPr lvl="7" rtl="0">
              <a:spcBef>
                <a:spcPts val="0"/>
              </a:spcBef>
              <a:spcAft>
                <a:spcPts val="0"/>
              </a:spcAft>
              <a:buSzPts val="1100"/>
              <a:buNone/>
              <a:defRPr sz="1100"/>
            </a:lvl8pPr>
            <a:lvl9pPr lvl="8" rtl="0">
              <a:spcBef>
                <a:spcPts val="0"/>
              </a:spcBef>
              <a:spcAft>
                <a:spcPts val="0"/>
              </a:spcAft>
              <a:buSzPts val="1100"/>
              <a:buNone/>
              <a:defRPr sz="1100"/>
            </a:lvl9pPr>
          </a:lstStyle>
          <a:p/>
        </p:txBody>
      </p:sp>
      <p:sp>
        <p:nvSpPr>
          <p:cNvPr id="52" name="Google Shape;52;p13"/>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61950" lvl="0" marL="457200" rtl="0" algn="l">
              <a:lnSpc>
                <a:spcPct val="90000"/>
              </a:lnSpc>
              <a:spcBef>
                <a:spcPts val="800"/>
              </a:spcBef>
              <a:spcAft>
                <a:spcPts val="0"/>
              </a:spcAft>
              <a:buClr>
                <a:schemeClr val="lt1"/>
              </a:buClr>
              <a:buSzPts val="2100"/>
              <a:buChar char="●"/>
              <a:defRPr sz="1100">
                <a:solidFill>
                  <a:schemeClr val="lt1"/>
                </a:solidFill>
              </a:defRPr>
            </a:lvl1pPr>
            <a:lvl2pPr indent="-342900" lvl="1" marL="914400" rtl="0" algn="l">
              <a:lnSpc>
                <a:spcPct val="90000"/>
              </a:lnSpc>
              <a:spcBef>
                <a:spcPts val="1200"/>
              </a:spcBef>
              <a:spcAft>
                <a:spcPts val="0"/>
              </a:spcAft>
              <a:buClr>
                <a:schemeClr val="lt1"/>
              </a:buClr>
              <a:buSzPts val="1800"/>
              <a:buChar char="○"/>
              <a:defRPr sz="1100">
                <a:solidFill>
                  <a:schemeClr val="lt1"/>
                </a:solidFill>
              </a:defRPr>
            </a:lvl2pPr>
            <a:lvl3pPr indent="-323850" lvl="2" marL="1371600" rtl="0" algn="l">
              <a:lnSpc>
                <a:spcPct val="90000"/>
              </a:lnSpc>
              <a:spcBef>
                <a:spcPts val="1200"/>
              </a:spcBef>
              <a:spcAft>
                <a:spcPts val="0"/>
              </a:spcAft>
              <a:buClr>
                <a:schemeClr val="lt1"/>
              </a:buClr>
              <a:buSzPts val="1500"/>
              <a:buChar char="■"/>
              <a:defRPr sz="1100">
                <a:solidFill>
                  <a:schemeClr val="lt1"/>
                </a:solidFill>
              </a:defRPr>
            </a:lvl3pPr>
            <a:lvl4pPr indent="-317500" lvl="3" marL="1828800" rtl="0" algn="l">
              <a:lnSpc>
                <a:spcPct val="90000"/>
              </a:lnSpc>
              <a:spcBef>
                <a:spcPts val="1200"/>
              </a:spcBef>
              <a:spcAft>
                <a:spcPts val="0"/>
              </a:spcAft>
              <a:buClr>
                <a:schemeClr val="lt1"/>
              </a:buClr>
              <a:buSzPts val="1400"/>
              <a:buChar char="●"/>
              <a:defRPr sz="1100">
                <a:solidFill>
                  <a:schemeClr val="lt1"/>
                </a:solidFill>
              </a:defRPr>
            </a:lvl4pPr>
            <a:lvl5pPr indent="-317500" lvl="4" marL="2286000" rtl="0" algn="l">
              <a:lnSpc>
                <a:spcPct val="90000"/>
              </a:lnSpc>
              <a:spcBef>
                <a:spcPts val="1200"/>
              </a:spcBef>
              <a:spcAft>
                <a:spcPts val="0"/>
              </a:spcAft>
              <a:buClr>
                <a:schemeClr val="lt1"/>
              </a:buClr>
              <a:buSzPts val="1400"/>
              <a:buChar char="○"/>
              <a:defRPr sz="1100">
                <a:solidFill>
                  <a:schemeClr val="lt1"/>
                </a:solidFill>
              </a:defRPr>
            </a:lvl5pPr>
            <a:lvl6pPr indent="-317500" lvl="5" marL="2743200" rtl="0" algn="l">
              <a:lnSpc>
                <a:spcPct val="90000"/>
              </a:lnSpc>
              <a:spcBef>
                <a:spcPts val="1200"/>
              </a:spcBef>
              <a:spcAft>
                <a:spcPts val="0"/>
              </a:spcAft>
              <a:buClr>
                <a:schemeClr val="dk1"/>
              </a:buClr>
              <a:buSzPts val="1400"/>
              <a:buChar char="■"/>
              <a:defRPr sz="1100"/>
            </a:lvl6pPr>
            <a:lvl7pPr indent="-317500" lvl="6" marL="3200400" rtl="0" algn="l">
              <a:lnSpc>
                <a:spcPct val="90000"/>
              </a:lnSpc>
              <a:spcBef>
                <a:spcPts val="1200"/>
              </a:spcBef>
              <a:spcAft>
                <a:spcPts val="0"/>
              </a:spcAft>
              <a:buClr>
                <a:schemeClr val="dk1"/>
              </a:buClr>
              <a:buSzPts val="1400"/>
              <a:buChar char="●"/>
              <a:defRPr sz="1100"/>
            </a:lvl7pPr>
            <a:lvl8pPr indent="-317500" lvl="7" marL="3657600" rtl="0" algn="l">
              <a:lnSpc>
                <a:spcPct val="90000"/>
              </a:lnSpc>
              <a:spcBef>
                <a:spcPts val="1200"/>
              </a:spcBef>
              <a:spcAft>
                <a:spcPts val="0"/>
              </a:spcAft>
              <a:buClr>
                <a:schemeClr val="dk1"/>
              </a:buClr>
              <a:buSzPts val="1400"/>
              <a:buChar char="○"/>
              <a:defRPr sz="1100"/>
            </a:lvl8pPr>
            <a:lvl9pPr indent="-317500" lvl="8" marL="4114800" rtl="0" algn="l">
              <a:lnSpc>
                <a:spcPct val="90000"/>
              </a:lnSpc>
              <a:spcBef>
                <a:spcPts val="1200"/>
              </a:spcBef>
              <a:spcAft>
                <a:spcPts val="1200"/>
              </a:spcAft>
              <a:buClr>
                <a:schemeClr val="dk1"/>
              </a:buClr>
              <a:buSzPts val="1400"/>
              <a:buChar char="■"/>
              <a:defRPr sz="1100"/>
            </a:lvl9pPr>
          </a:lstStyle>
          <a:p/>
        </p:txBody>
      </p:sp>
      <p:sp>
        <p:nvSpPr>
          <p:cNvPr id="53" name="Google Shape;53;p13"/>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54" name="Google Shape;54;p13"/>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55" name="Google Shape;55;p13"/>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rtl="0" algn="r">
              <a:spcBef>
                <a:spcPts val="0"/>
              </a:spcBef>
              <a:buNone/>
              <a:defRPr sz="1100"/>
            </a:lvl1pPr>
            <a:lvl2pPr indent="0" lvl="1" marL="0" rtl="0" algn="r">
              <a:spcBef>
                <a:spcPts val="0"/>
              </a:spcBef>
              <a:buNone/>
              <a:defRPr sz="1100"/>
            </a:lvl2pPr>
            <a:lvl3pPr indent="0" lvl="2" marL="0" rtl="0" algn="r">
              <a:spcBef>
                <a:spcPts val="0"/>
              </a:spcBef>
              <a:buNone/>
              <a:defRPr sz="1100"/>
            </a:lvl3pPr>
            <a:lvl4pPr indent="0" lvl="3" marL="0" rtl="0" algn="r">
              <a:spcBef>
                <a:spcPts val="0"/>
              </a:spcBef>
              <a:buNone/>
              <a:defRPr sz="1100"/>
            </a:lvl4pPr>
            <a:lvl5pPr indent="0" lvl="4" marL="0" rtl="0" algn="r">
              <a:spcBef>
                <a:spcPts val="0"/>
              </a:spcBef>
              <a:buNone/>
              <a:defRPr sz="1100"/>
            </a:lvl5pPr>
            <a:lvl6pPr indent="0" lvl="5" marL="0" rtl="0" algn="r">
              <a:spcBef>
                <a:spcPts val="0"/>
              </a:spcBef>
              <a:buNone/>
              <a:defRPr sz="1100"/>
            </a:lvl6pPr>
            <a:lvl7pPr indent="0" lvl="6" marL="0" rtl="0" algn="r">
              <a:spcBef>
                <a:spcPts val="0"/>
              </a:spcBef>
              <a:buNone/>
              <a:defRPr sz="1100"/>
            </a:lvl7pPr>
            <a:lvl8pPr indent="0" lvl="7" marL="0" rtl="0" algn="r">
              <a:spcBef>
                <a:spcPts val="0"/>
              </a:spcBef>
              <a:buNone/>
              <a:defRPr sz="1100"/>
            </a:lvl8pPr>
            <a:lvl9pPr indent="0" lvl="8" marL="0" rtl="0" algn="r">
              <a:spcBef>
                <a:spcPts val="0"/>
              </a:spcBef>
              <a:buNone/>
              <a:defRPr sz="1100"/>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兩項物件" type="twoObj">
  <p:cSld name="TWO_OBJECTS">
    <p:spTree>
      <p:nvGrpSpPr>
        <p:cNvPr id="56" name="Shape 56"/>
        <p:cNvGrpSpPr/>
        <p:nvPr/>
      </p:nvGrpSpPr>
      <p:grpSpPr>
        <a:xfrm>
          <a:off x="0" y="0"/>
          <a:ext cx="0" cy="0"/>
          <a:chOff x="0" y="0"/>
          <a:chExt cx="0" cy="0"/>
        </a:xfrm>
      </p:grpSpPr>
      <p:sp>
        <p:nvSpPr>
          <p:cNvPr id="57" name="Google Shape;57;p14"/>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rtl="0" algn="l">
              <a:lnSpc>
                <a:spcPct val="90000"/>
              </a:lnSpc>
              <a:spcBef>
                <a:spcPts val="0"/>
              </a:spcBef>
              <a:spcAft>
                <a:spcPts val="0"/>
              </a:spcAft>
              <a:buClr>
                <a:schemeClr val="lt1"/>
              </a:buClr>
              <a:buSzPts val="1400"/>
              <a:buNone/>
              <a:defRPr sz="1100"/>
            </a:lvl1pPr>
            <a:lvl2pPr lvl="1" rtl="0">
              <a:spcBef>
                <a:spcPts val="0"/>
              </a:spcBef>
              <a:spcAft>
                <a:spcPts val="0"/>
              </a:spcAft>
              <a:buSzPts val="1100"/>
              <a:buNone/>
              <a:defRPr sz="1100"/>
            </a:lvl2pPr>
            <a:lvl3pPr lvl="2" rtl="0">
              <a:spcBef>
                <a:spcPts val="0"/>
              </a:spcBef>
              <a:spcAft>
                <a:spcPts val="0"/>
              </a:spcAft>
              <a:buSzPts val="1100"/>
              <a:buNone/>
              <a:defRPr sz="1100"/>
            </a:lvl3pPr>
            <a:lvl4pPr lvl="3" rtl="0">
              <a:spcBef>
                <a:spcPts val="0"/>
              </a:spcBef>
              <a:spcAft>
                <a:spcPts val="0"/>
              </a:spcAft>
              <a:buSzPts val="1100"/>
              <a:buNone/>
              <a:defRPr sz="1100"/>
            </a:lvl4pPr>
            <a:lvl5pPr lvl="4" rtl="0">
              <a:spcBef>
                <a:spcPts val="0"/>
              </a:spcBef>
              <a:spcAft>
                <a:spcPts val="0"/>
              </a:spcAft>
              <a:buSzPts val="1100"/>
              <a:buNone/>
              <a:defRPr sz="1100"/>
            </a:lvl5pPr>
            <a:lvl6pPr lvl="5" rtl="0">
              <a:spcBef>
                <a:spcPts val="0"/>
              </a:spcBef>
              <a:spcAft>
                <a:spcPts val="0"/>
              </a:spcAft>
              <a:buSzPts val="1100"/>
              <a:buNone/>
              <a:defRPr sz="1100"/>
            </a:lvl6pPr>
            <a:lvl7pPr lvl="6" rtl="0">
              <a:spcBef>
                <a:spcPts val="0"/>
              </a:spcBef>
              <a:spcAft>
                <a:spcPts val="0"/>
              </a:spcAft>
              <a:buSzPts val="1100"/>
              <a:buNone/>
              <a:defRPr sz="1100"/>
            </a:lvl7pPr>
            <a:lvl8pPr lvl="7" rtl="0">
              <a:spcBef>
                <a:spcPts val="0"/>
              </a:spcBef>
              <a:spcAft>
                <a:spcPts val="0"/>
              </a:spcAft>
              <a:buSzPts val="1100"/>
              <a:buNone/>
              <a:defRPr sz="1100"/>
            </a:lvl8pPr>
            <a:lvl9pPr lvl="8" rtl="0">
              <a:spcBef>
                <a:spcPts val="0"/>
              </a:spcBef>
              <a:spcAft>
                <a:spcPts val="0"/>
              </a:spcAft>
              <a:buSzPts val="1100"/>
              <a:buNone/>
              <a:defRPr sz="1100"/>
            </a:lvl9pPr>
          </a:lstStyle>
          <a:p/>
        </p:txBody>
      </p:sp>
      <p:sp>
        <p:nvSpPr>
          <p:cNvPr id="58" name="Google Shape;58;p14"/>
          <p:cNvSpPr txBox="1"/>
          <p:nvPr>
            <p:ph idx="1" type="body"/>
          </p:nvPr>
        </p:nvSpPr>
        <p:spPr>
          <a:xfrm>
            <a:off x="6286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lt1"/>
              </a:buClr>
              <a:buSzPts val="1400"/>
              <a:buChar char="●"/>
              <a:defRPr sz="1100"/>
            </a:lvl1pPr>
            <a:lvl2pPr indent="-317500" lvl="1" marL="914400" rtl="0" algn="l">
              <a:lnSpc>
                <a:spcPct val="90000"/>
              </a:lnSpc>
              <a:spcBef>
                <a:spcPts val="1200"/>
              </a:spcBef>
              <a:spcAft>
                <a:spcPts val="0"/>
              </a:spcAft>
              <a:buClr>
                <a:schemeClr val="lt1"/>
              </a:buClr>
              <a:buSzPts val="1400"/>
              <a:buChar char="○"/>
              <a:defRPr sz="1100"/>
            </a:lvl2pPr>
            <a:lvl3pPr indent="-317500" lvl="2" marL="1371600" rtl="0" algn="l">
              <a:lnSpc>
                <a:spcPct val="90000"/>
              </a:lnSpc>
              <a:spcBef>
                <a:spcPts val="1200"/>
              </a:spcBef>
              <a:spcAft>
                <a:spcPts val="0"/>
              </a:spcAft>
              <a:buClr>
                <a:schemeClr val="lt1"/>
              </a:buClr>
              <a:buSzPts val="1400"/>
              <a:buChar char="■"/>
              <a:defRPr sz="1100"/>
            </a:lvl3pPr>
            <a:lvl4pPr indent="-317500" lvl="3" marL="1828800" rtl="0" algn="l">
              <a:lnSpc>
                <a:spcPct val="90000"/>
              </a:lnSpc>
              <a:spcBef>
                <a:spcPts val="1200"/>
              </a:spcBef>
              <a:spcAft>
                <a:spcPts val="0"/>
              </a:spcAft>
              <a:buClr>
                <a:schemeClr val="lt1"/>
              </a:buClr>
              <a:buSzPts val="1400"/>
              <a:buChar char="●"/>
              <a:defRPr sz="1100"/>
            </a:lvl4pPr>
            <a:lvl5pPr indent="-317500" lvl="4" marL="2286000" rtl="0" algn="l">
              <a:lnSpc>
                <a:spcPct val="90000"/>
              </a:lnSpc>
              <a:spcBef>
                <a:spcPts val="1200"/>
              </a:spcBef>
              <a:spcAft>
                <a:spcPts val="0"/>
              </a:spcAft>
              <a:buClr>
                <a:schemeClr val="lt1"/>
              </a:buClr>
              <a:buSzPts val="1400"/>
              <a:buChar char="○"/>
              <a:defRPr sz="1100"/>
            </a:lvl5pPr>
            <a:lvl6pPr indent="-317500" lvl="5" marL="2743200" rtl="0" algn="l">
              <a:lnSpc>
                <a:spcPct val="90000"/>
              </a:lnSpc>
              <a:spcBef>
                <a:spcPts val="1200"/>
              </a:spcBef>
              <a:spcAft>
                <a:spcPts val="0"/>
              </a:spcAft>
              <a:buClr>
                <a:schemeClr val="dk1"/>
              </a:buClr>
              <a:buSzPts val="1400"/>
              <a:buChar char="■"/>
              <a:defRPr sz="1100"/>
            </a:lvl6pPr>
            <a:lvl7pPr indent="-317500" lvl="6" marL="3200400" rtl="0" algn="l">
              <a:lnSpc>
                <a:spcPct val="90000"/>
              </a:lnSpc>
              <a:spcBef>
                <a:spcPts val="1200"/>
              </a:spcBef>
              <a:spcAft>
                <a:spcPts val="0"/>
              </a:spcAft>
              <a:buClr>
                <a:schemeClr val="dk1"/>
              </a:buClr>
              <a:buSzPts val="1400"/>
              <a:buChar char="●"/>
              <a:defRPr sz="1100"/>
            </a:lvl7pPr>
            <a:lvl8pPr indent="-317500" lvl="7" marL="3657600" rtl="0" algn="l">
              <a:lnSpc>
                <a:spcPct val="90000"/>
              </a:lnSpc>
              <a:spcBef>
                <a:spcPts val="1200"/>
              </a:spcBef>
              <a:spcAft>
                <a:spcPts val="0"/>
              </a:spcAft>
              <a:buClr>
                <a:schemeClr val="dk1"/>
              </a:buClr>
              <a:buSzPts val="1400"/>
              <a:buChar char="○"/>
              <a:defRPr sz="1100"/>
            </a:lvl8pPr>
            <a:lvl9pPr indent="-317500" lvl="8" marL="4114800" rtl="0" algn="l">
              <a:lnSpc>
                <a:spcPct val="90000"/>
              </a:lnSpc>
              <a:spcBef>
                <a:spcPts val="1200"/>
              </a:spcBef>
              <a:spcAft>
                <a:spcPts val="1200"/>
              </a:spcAft>
              <a:buClr>
                <a:schemeClr val="dk1"/>
              </a:buClr>
              <a:buSzPts val="1400"/>
              <a:buChar char="■"/>
              <a:defRPr sz="1100"/>
            </a:lvl9pPr>
          </a:lstStyle>
          <a:p/>
        </p:txBody>
      </p:sp>
      <p:sp>
        <p:nvSpPr>
          <p:cNvPr id="59" name="Google Shape;59;p14"/>
          <p:cNvSpPr txBox="1"/>
          <p:nvPr>
            <p:ph idx="2" type="body"/>
          </p:nvPr>
        </p:nvSpPr>
        <p:spPr>
          <a:xfrm>
            <a:off x="4629150" y="1369219"/>
            <a:ext cx="3886200" cy="3263400"/>
          </a:xfrm>
          <a:prstGeom prst="rect">
            <a:avLst/>
          </a:prstGeom>
          <a:noFill/>
          <a:ln>
            <a:noFill/>
          </a:ln>
        </p:spPr>
        <p:txBody>
          <a:bodyPr anchorCtr="0" anchor="t" bIns="34275" lIns="68575" spcFirstLastPara="1" rIns="68575" wrap="square" tIns="34275">
            <a:normAutofit/>
          </a:bodyPr>
          <a:lstStyle>
            <a:lvl1pPr indent="-317500" lvl="0" marL="457200" rtl="0" algn="l">
              <a:lnSpc>
                <a:spcPct val="90000"/>
              </a:lnSpc>
              <a:spcBef>
                <a:spcPts val="800"/>
              </a:spcBef>
              <a:spcAft>
                <a:spcPts val="0"/>
              </a:spcAft>
              <a:buClr>
                <a:schemeClr val="lt1"/>
              </a:buClr>
              <a:buSzPts val="1400"/>
              <a:buChar char="●"/>
              <a:defRPr sz="1100"/>
            </a:lvl1pPr>
            <a:lvl2pPr indent="-317500" lvl="1" marL="914400" rtl="0" algn="l">
              <a:lnSpc>
                <a:spcPct val="90000"/>
              </a:lnSpc>
              <a:spcBef>
                <a:spcPts val="1200"/>
              </a:spcBef>
              <a:spcAft>
                <a:spcPts val="0"/>
              </a:spcAft>
              <a:buClr>
                <a:schemeClr val="lt1"/>
              </a:buClr>
              <a:buSzPts val="1400"/>
              <a:buChar char="○"/>
              <a:defRPr sz="1100"/>
            </a:lvl2pPr>
            <a:lvl3pPr indent="-317500" lvl="2" marL="1371600" rtl="0" algn="l">
              <a:lnSpc>
                <a:spcPct val="90000"/>
              </a:lnSpc>
              <a:spcBef>
                <a:spcPts val="1200"/>
              </a:spcBef>
              <a:spcAft>
                <a:spcPts val="0"/>
              </a:spcAft>
              <a:buClr>
                <a:schemeClr val="lt1"/>
              </a:buClr>
              <a:buSzPts val="1400"/>
              <a:buChar char="■"/>
              <a:defRPr sz="1100"/>
            </a:lvl3pPr>
            <a:lvl4pPr indent="-317500" lvl="3" marL="1828800" rtl="0" algn="l">
              <a:lnSpc>
                <a:spcPct val="90000"/>
              </a:lnSpc>
              <a:spcBef>
                <a:spcPts val="1200"/>
              </a:spcBef>
              <a:spcAft>
                <a:spcPts val="0"/>
              </a:spcAft>
              <a:buClr>
                <a:schemeClr val="lt1"/>
              </a:buClr>
              <a:buSzPts val="1400"/>
              <a:buChar char="●"/>
              <a:defRPr sz="1100"/>
            </a:lvl4pPr>
            <a:lvl5pPr indent="-317500" lvl="4" marL="2286000" rtl="0" algn="l">
              <a:lnSpc>
                <a:spcPct val="90000"/>
              </a:lnSpc>
              <a:spcBef>
                <a:spcPts val="1200"/>
              </a:spcBef>
              <a:spcAft>
                <a:spcPts val="0"/>
              </a:spcAft>
              <a:buClr>
                <a:schemeClr val="lt1"/>
              </a:buClr>
              <a:buSzPts val="1400"/>
              <a:buChar char="○"/>
              <a:defRPr sz="1100"/>
            </a:lvl5pPr>
            <a:lvl6pPr indent="-317500" lvl="5" marL="2743200" rtl="0" algn="l">
              <a:lnSpc>
                <a:spcPct val="90000"/>
              </a:lnSpc>
              <a:spcBef>
                <a:spcPts val="1200"/>
              </a:spcBef>
              <a:spcAft>
                <a:spcPts val="0"/>
              </a:spcAft>
              <a:buClr>
                <a:schemeClr val="dk1"/>
              </a:buClr>
              <a:buSzPts val="1400"/>
              <a:buChar char="■"/>
              <a:defRPr sz="1100"/>
            </a:lvl6pPr>
            <a:lvl7pPr indent="-317500" lvl="6" marL="3200400" rtl="0" algn="l">
              <a:lnSpc>
                <a:spcPct val="90000"/>
              </a:lnSpc>
              <a:spcBef>
                <a:spcPts val="1200"/>
              </a:spcBef>
              <a:spcAft>
                <a:spcPts val="0"/>
              </a:spcAft>
              <a:buClr>
                <a:schemeClr val="dk1"/>
              </a:buClr>
              <a:buSzPts val="1400"/>
              <a:buChar char="●"/>
              <a:defRPr sz="1100"/>
            </a:lvl7pPr>
            <a:lvl8pPr indent="-317500" lvl="7" marL="3657600" rtl="0" algn="l">
              <a:lnSpc>
                <a:spcPct val="90000"/>
              </a:lnSpc>
              <a:spcBef>
                <a:spcPts val="1200"/>
              </a:spcBef>
              <a:spcAft>
                <a:spcPts val="0"/>
              </a:spcAft>
              <a:buClr>
                <a:schemeClr val="dk1"/>
              </a:buClr>
              <a:buSzPts val="1400"/>
              <a:buChar char="○"/>
              <a:defRPr sz="1100"/>
            </a:lvl8pPr>
            <a:lvl9pPr indent="-317500" lvl="8" marL="4114800" rtl="0" algn="l">
              <a:lnSpc>
                <a:spcPct val="90000"/>
              </a:lnSpc>
              <a:spcBef>
                <a:spcPts val="1200"/>
              </a:spcBef>
              <a:spcAft>
                <a:spcPts val="1200"/>
              </a:spcAft>
              <a:buClr>
                <a:schemeClr val="dk1"/>
              </a:buClr>
              <a:buSzPts val="1400"/>
              <a:buChar char="■"/>
              <a:defRPr sz="1100"/>
            </a:lvl9pPr>
          </a:lstStyle>
          <a:p/>
        </p:txBody>
      </p:sp>
      <p:sp>
        <p:nvSpPr>
          <p:cNvPr id="60" name="Google Shape;60;p14"/>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rtl="0" algn="l">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61" name="Google Shape;61;p14"/>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rtl="0" algn="ctr">
              <a:spcBef>
                <a:spcPts val="0"/>
              </a:spcBef>
              <a:spcAft>
                <a:spcPts val="0"/>
              </a:spcAft>
              <a:buSzPts val="1100"/>
              <a:buNone/>
              <a:defRPr sz="1100"/>
            </a:lvl1pPr>
            <a:lvl2pPr lvl="1" rtl="0" algn="l">
              <a:spcBef>
                <a:spcPts val="0"/>
              </a:spcBef>
              <a:spcAft>
                <a:spcPts val="0"/>
              </a:spcAft>
              <a:buSzPts val="1100"/>
              <a:buNone/>
              <a:defRPr sz="1100"/>
            </a:lvl2pPr>
            <a:lvl3pPr lvl="2" rtl="0" algn="l">
              <a:spcBef>
                <a:spcPts val="0"/>
              </a:spcBef>
              <a:spcAft>
                <a:spcPts val="0"/>
              </a:spcAft>
              <a:buSzPts val="1100"/>
              <a:buNone/>
              <a:defRPr sz="1100"/>
            </a:lvl3pPr>
            <a:lvl4pPr lvl="3" rtl="0" algn="l">
              <a:spcBef>
                <a:spcPts val="0"/>
              </a:spcBef>
              <a:spcAft>
                <a:spcPts val="0"/>
              </a:spcAft>
              <a:buSzPts val="1100"/>
              <a:buNone/>
              <a:defRPr sz="1100"/>
            </a:lvl4pPr>
            <a:lvl5pPr lvl="4" rtl="0" algn="l">
              <a:spcBef>
                <a:spcPts val="0"/>
              </a:spcBef>
              <a:spcAft>
                <a:spcPts val="0"/>
              </a:spcAft>
              <a:buSzPts val="1100"/>
              <a:buNone/>
              <a:defRPr sz="1100"/>
            </a:lvl5pPr>
            <a:lvl6pPr lvl="5" rtl="0" algn="l">
              <a:spcBef>
                <a:spcPts val="0"/>
              </a:spcBef>
              <a:spcAft>
                <a:spcPts val="0"/>
              </a:spcAft>
              <a:buSzPts val="1100"/>
              <a:buNone/>
              <a:defRPr sz="1100"/>
            </a:lvl6pPr>
            <a:lvl7pPr lvl="6" rtl="0" algn="l">
              <a:spcBef>
                <a:spcPts val="0"/>
              </a:spcBef>
              <a:spcAft>
                <a:spcPts val="0"/>
              </a:spcAft>
              <a:buSzPts val="1100"/>
              <a:buNone/>
              <a:defRPr sz="1100"/>
            </a:lvl7pPr>
            <a:lvl8pPr lvl="7" rtl="0" algn="l">
              <a:spcBef>
                <a:spcPts val="0"/>
              </a:spcBef>
              <a:spcAft>
                <a:spcPts val="0"/>
              </a:spcAft>
              <a:buSzPts val="1100"/>
              <a:buNone/>
              <a:defRPr sz="1100"/>
            </a:lvl8pPr>
            <a:lvl9pPr lvl="8" rtl="0" algn="l">
              <a:spcBef>
                <a:spcPts val="0"/>
              </a:spcBef>
              <a:spcAft>
                <a:spcPts val="0"/>
              </a:spcAft>
              <a:buSzPts val="1100"/>
              <a:buNone/>
              <a:defRPr sz="1100"/>
            </a:lvl9pPr>
          </a:lstStyle>
          <a:p/>
        </p:txBody>
      </p:sp>
      <p:sp>
        <p:nvSpPr>
          <p:cNvPr id="62" name="Google Shape;62;p14"/>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rtl="0" algn="r">
              <a:spcBef>
                <a:spcPts val="0"/>
              </a:spcBef>
              <a:buNone/>
              <a:defRPr sz="1100"/>
            </a:lvl1pPr>
            <a:lvl2pPr indent="0" lvl="1" marL="0" rtl="0" algn="r">
              <a:spcBef>
                <a:spcPts val="0"/>
              </a:spcBef>
              <a:buNone/>
              <a:defRPr sz="1100"/>
            </a:lvl2pPr>
            <a:lvl3pPr indent="0" lvl="2" marL="0" rtl="0" algn="r">
              <a:spcBef>
                <a:spcPts val="0"/>
              </a:spcBef>
              <a:buNone/>
              <a:defRPr sz="1100"/>
            </a:lvl3pPr>
            <a:lvl4pPr indent="0" lvl="3" marL="0" rtl="0" algn="r">
              <a:spcBef>
                <a:spcPts val="0"/>
              </a:spcBef>
              <a:buNone/>
              <a:defRPr sz="1100"/>
            </a:lvl4pPr>
            <a:lvl5pPr indent="0" lvl="4" marL="0" rtl="0" algn="r">
              <a:spcBef>
                <a:spcPts val="0"/>
              </a:spcBef>
              <a:buNone/>
              <a:defRPr sz="1100"/>
            </a:lvl5pPr>
            <a:lvl6pPr indent="0" lvl="5" marL="0" rtl="0" algn="r">
              <a:spcBef>
                <a:spcPts val="0"/>
              </a:spcBef>
              <a:buNone/>
              <a:defRPr sz="1100"/>
            </a:lvl6pPr>
            <a:lvl7pPr indent="0" lvl="6" marL="0" rtl="0" algn="r">
              <a:spcBef>
                <a:spcPts val="0"/>
              </a:spcBef>
              <a:buNone/>
              <a:defRPr sz="1100"/>
            </a:lvl7pPr>
            <a:lvl8pPr indent="0" lvl="7" marL="0" rtl="0" algn="r">
              <a:spcBef>
                <a:spcPts val="0"/>
              </a:spcBef>
              <a:buNone/>
              <a:defRPr sz="1100"/>
            </a:lvl8pPr>
            <a:lvl9pPr indent="0" lvl="8" marL="0" rtl="0" algn="r">
              <a:spcBef>
                <a:spcPts val="0"/>
              </a:spcBef>
              <a:buNone/>
              <a:defRPr sz="1100"/>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7" name="Shape 67"/>
        <p:cNvGrpSpPr/>
        <p:nvPr/>
      </p:nvGrpSpPr>
      <p:grpSpPr>
        <a:xfrm>
          <a:off x="0" y="0"/>
          <a:ext cx="0" cy="0"/>
          <a:chOff x="0" y="0"/>
          <a:chExt cx="0" cy="0"/>
        </a:xfrm>
      </p:grpSpPr>
      <p:cxnSp>
        <p:nvCxnSpPr>
          <p:cNvPr id="68" name="Google Shape;68;p16"/>
          <p:cNvCxnSpPr/>
          <p:nvPr/>
        </p:nvCxnSpPr>
        <p:spPr>
          <a:xfrm>
            <a:off x="7007735" y="3176888"/>
            <a:ext cx="562200" cy="0"/>
          </a:xfrm>
          <a:prstGeom prst="straightConnector1">
            <a:avLst/>
          </a:prstGeom>
          <a:noFill/>
          <a:ln cap="flat" cmpd="sng" w="76200">
            <a:solidFill>
              <a:schemeClr val="lt2"/>
            </a:solidFill>
            <a:prstDash val="solid"/>
            <a:round/>
            <a:headEnd len="sm" w="sm" type="none"/>
            <a:tailEnd len="sm" w="sm" type="none"/>
          </a:ln>
        </p:spPr>
      </p:cxnSp>
      <p:cxnSp>
        <p:nvCxnSpPr>
          <p:cNvPr id="69" name="Google Shape;69;p16"/>
          <p:cNvCxnSpPr/>
          <p:nvPr/>
        </p:nvCxnSpPr>
        <p:spPr>
          <a:xfrm>
            <a:off x="1575035" y="3158252"/>
            <a:ext cx="562200" cy="0"/>
          </a:xfrm>
          <a:prstGeom prst="straightConnector1">
            <a:avLst/>
          </a:prstGeom>
          <a:noFill/>
          <a:ln cap="flat" cmpd="sng" w="76200">
            <a:solidFill>
              <a:schemeClr val="lt2"/>
            </a:solidFill>
            <a:prstDash val="solid"/>
            <a:round/>
            <a:headEnd len="sm" w="sm" type="none"/>
            <a:tailEnd len="sm" w="sm" type="none"/>
          </a:ln>
        </p:spPr>
      </p:cxnSp>
      <p:grpSp>
        <p:nvGrpSpPr>
          <p:cNvPr id="70" name="Google Shape;70;p16"/>
          <p:cNvGrpSpPr/>
          <p:nvPr/>
        </p:nvGrpSpPr>
        <p:grpSpPr>
          <a:xfrm>
            <a:off x="1004144" y="1022025"/>
            <a:ext cx="7136668" cy="152400"/>
            <a:chOff x="1346429" y="1011300"/>
            <a:chExt cx="6452100" cy="152400"/>
          </a:xfrm>
        </p:grpSpPr>
        <p:cxnSp>
          <p:nvCxnSpPr>
            <p:cNvPr id="71" name="Google Shape;71;p16"/>
            <p:cNvCxnSpPr/>
            <p:nvPr/>
          </p:nvCxnSpPr>
          <p:spPr>
            <a:xfrm rot="10800000">
              <a:off x="1346429" y="1011300"/>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72" name="Google Shape;72;p16"/>
            <p:cNvCxnSpPr/>
            <p:nvPr/>
          </p:nvCxnSpPr>
          <p:spPr>
            <a:xfrm rot="10800000">
              <a:off x="1346429" y="1163700"/>
              <a:ext cx="6452100" cy="0"/>
            </a:xfrm>
            <a:prstGeom prst="straightConnector1">
              <a:avLst/>
            </a:prstGeom>
            <a:noFill/>
            <a:ln cap="flat" cmpd="sng" w="9525">
              <a:solidFill>
                <a:schemeClr val="accent3"/>
              </a:solidFill>
              <a:prstDash val="solid"/>
              <a:round/>
              <a:headEnd len="sm" w="sm" type="none"/>
              <a:tailEnd len="sm" w="sm" type="none"/>
            </a:ln>
          </p:spPr>
        </p:cxnSp>
      </p:grpSp>
      <p:grpSp>
        <p:nvGrpSpPr>
          <p:cNvPr id="73" name="Google Shape;73;p16"/>
          <p:cNvGrpSpPr/>
          <p:nvPr/>
        </p:nvGrpSpPr>
        <p:grpSpPr>
          <a:xfrm>
            <a:off x="1004151" y="3969100"/>
            <a:ext cx="7136668" cy="152400"/>
            <a:chOff x="1346435" y="3969088"/>
            <a:chExt cx="6452100" cy="152400"/>
          </a:xfrm>
        </p:grpSpPr>
        <p:cxnSp>
          <p:nvCxnSpPr>
            <p:cNvPr id="74" name="Google Shape;74;p16"/>
            <p:cNvCxnSpPr/>
            <p:nvPr/>
          </p:nvCxnSpPr>
          <p:spPr>
            <a:xfrm>
              <a:off x="1346435" y="4121488"/>
              <a:ext cx="6452100" cy="0"/>
            </a:xfrm>
            <a:prstGeom prst="straightConnector1">
              <a:avLst/>
            </a:prstGeom>
            <a:noFill/>
            <a:ln cap="flat" cmpd="sng" w="76200">
              <a:solidFill>
                <a:schemeClr val="accent3"/>
              </a:solidFill>
              <a:prstDash val="solid"/>
              <a:round/>
              <a:headEnd len="sm" w="sm" type="none"/>
              <a:tailEnd len="sm" w="sm" type="none"/>
            </a:ln>
          </p:spPr>
        </p:cxnSp>
        <p:cxnSp>
          <p:nvCxnSpPr>
            <p:cNvPr id="75" name="Google Shape;75;p16"/>
            <p:cNvCxnSpPr/>
            <p:nvPr/>
          </p:nvCxnSpPr>
          <p:spPr>
            <a:xfrm>
              <a:off x="1346435" y="3969088"/>
              <a:ext cx="6452100" cy="0"/>
            </a:xfrm>
            <a:prstGeom prst="straightConnector1">
              <a:avLst/>
            </a:prstGeom>
            <a:noFill/>
            <a:ln cap="flat" cmpd="sng" w="9525">
              <a:solidFill>
                <a:schemeClr val="accent3"/>
              </a:solidFill>
              <a:prstDash val="solid"/>
              <a:round/>
              <a:headEnd len="sm" w="sm" type="none"/>
              <a:tailEnd len="sm" w="sm" type="none"/>
            </a:ln>
          </p:spPr>
        </p:cxnSp>
      </p:grpSp>
      <p:sp>
        <p:nvSpPr>
          <p:cNvPr id="76" name="Google Shape;76;p16"/>
          <p:cNvSpPr txBox="1"/>
          <p:nvPr>
            <p:ph type="ctrTitle"/>
          </p:nvPr>
        </p:nvSpPr>
        <p:spPr>
          <a:xfrm>
            <a:off x="1004150" y="1751764"/>
            <a:ext cx="7136700" cy="10224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5400"/>
              <a:buNone/>
              <a:defRPr sz="5400"/>
            </a:lvl1pPr>
            <a:lvl2pPr lvl="1" rtl="0" algn="ctr">
              <a:spcBef>
                <a:spcPts val="0"/>
              </a:spcBef>
              <a:spcAft>
                <a:spcPts val="0"/>
              </a:spcAft>
              <a:buSzPts val="5400"/>
              <a:buNone/>
              <a:defRPr sz="5400"/>
            </a:lvl2pPr>
            <a:lvl3pPr lvl="2" rtl="0" algn="ctr">
              <a:spcBef>
                <a:spcPts val="0"/>
              </a:spcBef>
              <a:spcAft>
                <a:spcPts val="0"/>
              </a:spcAft>
              <a:buSzPts val="5400"/>
              <a:buNone/>
              <a:defRPr sz="5400"/>
            </a:lvl3pPr>
            <a:lvl4pPr lvl="3" rtl="0" algn="ctr">
              <a:spcBef>
                <a:spcPts val="0"/>
              </a:spcBef>
              <a:spcAft>
                <a:spcPts val="0"/>
              </a:spcAft>
              <a:buSzPts val="5400"/>
              <a:buNone/>
              <a:defRPr sz="5400"/>
            </a:lvl4pPr>
            <a:lvl5pPr lvl="4" rtl="0" algn="ctr">
              <a:spcBef>
                <a:spcPts val="0"/>
              </a:spcBef>
              <a:spcAft>
                <a:spcPts val="0"/>
              </a:spcAft>
              <a:buSzPts val="5400"/>
              <a:buNone/>
              <a:defRPr sz="5400"/>
            </a:lvl5pPr>
            <a:lvl6pPr lvl="5" rtl="0" algn="ctr">
              <a:spcBef>
                <a:spcPts val="0"/>
              </a:spcBef>
              <a:spcAft>
                <a:spcPts val="0"/>
              </a:spcAft>
              <a:buSzPts val="5400"/>
              <a:buNone/>
              <a:defRPr sz="5400"/>
            </a:lvl6pPr>
            <a:lvl7pPr lvl="6" rtl="0" algn="ctr">
              <a:spcBef>
                <a:spcPts val="0"/>
              </a:spcBef>
              <a:spcAft>
                <a:spcPts val="0"/>
              </a:spcAft>
              <a:buSzPts val="5400"/>
              <a:buNone/>
              <a:defRPr sz="5400"/>
            </a:lvl7pPr>
            <a:lvl8pPr lvl="7" rtl="0" algn="ctr">
              <a:spcBef>
                <a:spcPts val="0"/>
              </a:spcBef>
              <a:spcAft>
                <a:spcPts val="0"/>
              </a:spcAft>
              <a:buSzPts val="5400"/>
              <a:buNone/>
              <a:defRPr sz="5400"/>
            </a:lvl8pPr>
            <a:lvl9pPr lvl="8" rtl="0" algn="ctr">
              <a:spcBef>
                <a:spcPts val="0"/>
              </a:spcBef>
              <a:spcAft>
                <a:spcPts val="0"/>
              </a:spcAft>
              <a:buSzPts val="5400"/>
              <a:buNone/>
              <a:defRPr sz="5400"/>
            </a:lvl9pPr>
          </a:lstStyle>
          <a:p/>
        </p:txBody>
      </p:sp>
      <p:sp>
        <p:nvSpPr>
          <p:cNvPr id="77" name="Google Shape;77;p16"/>
          <p:cNvSpPr txBox="1"/>
          <p:nvPr>
            <p:ph idx="1" type="subTitle"/>
          </p:nvPr>
        </p:nvSpPr>
        <p:spPr>
          <a:xfrm>
            <a:off x="2137225" y="2850039"/>
            <a:ext cx="4870500" cy="7926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400"/>
              <a:buNone/>
              <a:defRPr sz="2400"/>
            </a:lvl1pPr>
            <a:lvl2pPr lvl="1" rtl="0" algn="ctr">
              <a:lnSpc>
                <a:spcPct val="100000"/>
              </a:lnSpc>
              <a:spcBef>
                <a:spcPts val="0"/>
              </a:spcBef>
              <a:spcAft>
                <a:spcPts val="0"/>
              </a:spcAft>
              <a:buSzPts val="2400"/>
              <a:buNone/>
              <a:defRPr sz="2400"/>
            </a:lvl2pPr>
            <a:lvl3pPr lvl="2" rtl="0" algn="ctr">
              <a:lnSpc>
                <a:spcPct val="100000"/>
              </a:lnSpc>
              <a:spcBef>
                <a:spcPts val="0"/>
              </a:spcBef>
              <a:spcAft>
                <a:spcPts val="0"/>
              </a:spcAft>
              <a:buSzPts val="2400"/>
              <a:buNone/>
              <a:defRPr sz="2400"/>
            </a:lvl3pPr>
            <a:lvl4pPr lvl="3" rtl="0" algn="ctr">
              <a:lnSpc>
                <a:spcPct val="100000"/>
              </a:lnSpc>
              <a:spcBef>
                <a:spcPts val="0"/>
              </a:spcBef>
              <a:spcAft>
                <a:spcPts val="0"/>
              </a:spcAft>
              <a:buSzPts val="2400"/>
              <a:buNone/>
              <a:defRPr sz="2400"/>
            </a:lvl4pPr>
            <a:lvl5pPr lvl="4" rtl="0" algn="ctr">
              <a:lnSpc>
                <a:spcPct val="100000"/>
              </a:lnSpc>
              <a:spcBef>
                <a:spcPts val="0"/>
              </a:spcBef>
              <a:spcAft>
                <a:spcPts val="0"/>
              </a:spcAft>
              <a:buSzPts val="2400"/>
              <a:buNone/>
              <a:defRPr sz="2400"/>
            </a:lvl5pPr>
            <a:lvl6pPr lvl="5" rtl="0" algn="ctr">
              <a:lnSpc>
                <a:spcPct val="100000"/>
              </a:lnSpc>
              <a:spcBef>
                <a:spcPts val="0"/>
              </a:spcBef>
              <a:spcAft>
                <a:spcPts val="0"/>
              </a:spcAft>
              <a:buSzPts val="2400"/>
              <a:buNone/>
              <a:defRPr sz="2400"/>
            </a:lvl6pPr>
            <a:lvl7pPr lvl="6" rtl="0" algn="ctr">
              <a:lnSpc>
                <a:spcPct val="100000"/>
              </a:lnSpc>
              <a:spcBef>
                <a:spcPts val="0"/>
              </a:spcBef>
              <a:spcAft>
                <a:spcPts val="0"/>
              </a:spcAft>
              <a:buSzPts val="2400"/>
              <a:buNone/>
              <a:defRPr sz="2400"/>
            </a:lvl7pPr>
            <a:lvl8pPr lvl="7" rtl="0" algn="ctr">
              <a:lnSpc>
                <a:spcPct val="100000"/>
              </a:lnSpc>
              <a:spcBef>
                <a:spcPts val="0"/>
              </a:spcBef>
              <a:spcAft>
                <a:spcPts val="0"/>
              </a:spcAft>
              <a:buSzPts val="2400"/>
              <a:buNone/>
              <a:defRPr sz="2400"/>
            </a:lvl8pPr>
            <a:lvl9pPr lvl="8" rtl="0" algn="ctr">
              <a:lnSpc>
                <a:spcPct val="100000"/>
              </a:lnSpc>
              <a:spcBef>
                <a:spcPts val="0"/>
              </a:spcBef>
              <a:spcAft>
                <a:spcPts val="0"/>
              </a:spcAft>
              <a:buSzPts val="2400"/>
              <a:buNone/>
              <a:defRPr sz="2400"/>
            </a:lvl9pPr>
          </a:lstStyle>
          <a:p/>
        </p:txBody>
      </p:sp>
      <p:sp>
        <p:nvSpPr>
          <p:cNvPr id="78" name="Google Shape;78;p1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9" name="Shape 79"/>
        <p:cNvGrpSpPr/>
        <p:nvPr/>
      </p:nvGrpSpPr>
      <p:grpSpPr>
        <a:xfrm>
          <a:off x="0" y="0"/>
          <a:ext cx="0" cy="0"/>
          <a:chOff x="0" y="0"/>
          <a:chExt cx="0" cy="0"/>
        </a:xfrm>
      </p:grpSpPr>
      <p:sp>
        <p:nvSpPr>
          <p:cNvPr id="80" name="Google Shape;80;p17"/>
          <p:cNvSpPr/>
          <p:nvPr/>
        </p:nvSpPr>
        <p:spPr>
          <a:xfrm>
            <a:off x="-50" y="2571900"/>
            <a:ext cx="9144000" cy="25716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17"/>
          <p:cNvSpPr txBox="1"/>
          <p:nvPr>
            <p:ph type="title"/>
          </p:nvPr>
        </p:nvSpPr>
        <p:spPr>
          <a:xfrm>
            <a:off x="311700" y="814800"/>
            <a:ext cx="8571300" cy="9420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3600"/>
              <a:buNone/>
              <a:defRPr/>
            </a:lvl1pPr>
            <a:lvl2pPr lvl="1" rtl="0" algn="ctr">
              <a:spcBef>
                <a:spcPts val="0"/>
              </a:spcBef>
              <a:spcAft>
                <a:spcPts val="0"/>
              </a:spcAft>
              <a:buSzPts val="3600"/>
              <a:buNone/>
              <a:defRPr/>
            </a:lvl2pPr>
            <a:lvl3pPr lvl="2" rtl="0" algn="ctr">
              <a:spcBef>
                <a:spcPts val="0"/>
              </a:spcBef>
              <a:spcAft>
                <a:spcPts val="0"/>
              </a:spcAft>
              <a:buSzPts val="3600"/>
              <a:buNone/>
              <a:defRPr/>
            </a:lvl3pPr>
            <a:lvl4pPr lvl="3" rtl="0" algn="ctr">
              <a:spcBef>
                <a:spcPts val="0"/>
              </a:spcBef>
              <a:spcAft>
                <a:spcPts val="0"/>
              </a:spcAft>
              <a:buSzPts val="3600"/>
              <a:buNone/>
              <a:defRPr/>
            </a:lvl4pPr>
            <a:lvl5pPr lvl="4" rtl="0" algn="ctr">
              <a:spcBef>
                <a:spcPts val="0"/>
              </a:spcBef>
              <a:spcAft>
                <a:spcPts val="0"/>
              </a:spcAft>
              <a:buSzPts val="3600"/>
              <a:buNone/>
              <a:defRPr/>
            </a:lvl5pPr>
            <a:lvl6pPr lvl="5" rtl="0" algn="ctr">
              <a:spcBef>
                <a:spcPts val="0"/>
              </a:spcBef>
              <a:spcAft>
                <a:spcPts val="0"/>
              </a:spcAft>
              <a:buSzPts val="3600"/>
              <a:buNone/>
              <a:defRPr/>
            </a:lvl6pPr>
            <a:lvl7pPr lvl="6" rtl="0" algn="ctr">
              <a:spcBef>
                <a:spcPts val="0"/>
              </a:spcBef>
              <a:spcAft>
                <a:spcPts val="0"/>
              </a:spcAft>
              <a:buSzPts val="3600"/>
              <a:buNone/>
              <a:defRPr/>
            </a:lvl7pPr>
            <a:lvl8pPr lvl="7" rtl="0" algn="ctr">
              <a:spcBef>
                <a:spcPts val="0"/>
              </a:spcBef>
              <a:spcAft>
                <a:spcPts val="0"/>
              </a:spcAft>
              <a:buSzPts val="3600"/>
              <a:buNone/>
              <a:defRPr/>
            </a:lvl8pPr>
            <a:lvl9pPr lvl="8" rtl="0" algn="ctr">
              <a:spcBef>
                <a:spcPts val="0"/>
              </a:spcBef>
              <a:spcAft>
                <a:spcPts val="0"/>
              </a:spcAft>
              <a:buSzPts val="3600"/>
              <a:buNone/>
              <a:defRPr/>
            </a:lvl9pPr>
          </a:lstStyle>
          <a:p/>
        </p:txBody>
      </p:sp>
      <p:sp>
        <p:nvSpPr>
          <p:cNvPr id="82" name="Google Shape;82;p1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83" name="Shape 83"/>
        <p:cNvGrpSpPr/>
        <p:nvPr/>
      </p:nvGrpSpPr>
      <p:grpSpPr>
        <a:xfrm>
          <a:off x="0" y="0"/>
          <a:ext cx="0" cy="0"/>
          <a:chOff x="0" y="0"/>
          <a:chExt cx="0" cy="0"/>
        </a:xfrm>
      </p:grpSpPr>
      <p:sp>
        <p:nvSpPr>
          <p:cNvPr id="84" name="Google Shape;84;p18"/>
          <p:cNvSpPr/>
          <p:nvPr/>
        </p:nvSpPr>
        <p:spPr>
          <a:xfrm>
            <a:off x="-75" y="5045700"/>
            <a:ext cx="9144000" cy="978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18"/>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86" name="Google Shape;86;p1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87" name="Google Shape;87;p1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88" name="Shape 88"/>
        <p:cNvGrpSpPr/>
        <p:nvPr/>
      </p:nvGrpSpPr>
      <p:grpSpPr>
        <a:xfrm>
          <a:off x="0" y="0"/>
          <a:ext cx="0" cy="0"/>
          <a:chOff x="0" y="0"/>
          <a:chExt cx="0" cy="0"/>
        </a:xfrm>
      </p:grpSpPr>
      <p:sp>
        <p:nvSpPr>
          <p:cNvPr id="89" name="Google Shape;89;p19"/>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90" name="Google Shape;90;p19"/>
          <p:cNvSpPr txBox="1"/>
          <p:nvPr>
            <p:ph idx="1" type="body"/>
          </p:nvPr>
        </p:nvSpPr>
        <p:spPr>
          <a:xfrm>
            <a:off x="311700" y="1266175"/>
            <a:ext cx="3999900" cy="33027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1" name="Google Shape;91;p19"/>
          <p:cNvSpPr txBox="1"/>
          <p:nvPr>
            <p:ph idx="2" type="body"/>
          </p:nvPr>
        </p:nvSpPr>
        <p:spPr>
          <a:xfrm>
            <a:off x="4832400" y="1266175"/>
            <a:ext cx="3999900" cy="33027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2" name="Google Shape;92;p1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3" name="Shape 93"/>
        <p:cNvGrpSpPr/>
        <p:nvPr/>
      </p:nvGrpSpPr>
      <p:grpSpPr>
        <a:xfrm>
          <a:off x="0" y="0"/>
          <a:ext cx="0" cy="0"/>
          <a:chOff x="0" y="0"/>
          <a:chExt cx="0" cy="0"/>
        </a:xfrm>
      </p:grpSpPr>
      <p:sp>
        <p:nvSpPr>
          <p:cNvPr id="94" name="Google Shape;94;p20"/>
          <p:cNvSpPr txBox="1"/>
          <p:nvPr>
            <p:ph type="title"/>
          </p:nvPr>
        </p:nvSpPr>
        <p:spPr>
          <a:xfrm>
            <a:off x="311700" y="445025"/>
            <a:ext cx="8520600" cy="707400"/>
          </a:xfrm>
          <a:prstGeom prst="rect">
            <a:avLst/>
          </a:prstGeom>
        </p:spPr>
        <p:txBody>
          <a:bodyPr anchorCtr="0" anchor="t" bIns="91425" lIns="91425" spcFirstLastPara="1" rIns="91425" wrap="square" tIns="91425">
            <a:normAutofit/>
          </a:bodyPr>
          <a:lstStyle>
            <a:lvl1pPr lvl="0" rtl="0">
              <a:spcBef>
                <a:spcPts val="0"/>
              </a:spcBef>
              <a:spcAft>
                <a:spcPts val="0"/>
              </a:spcAft>
              <a:buSzPts val="3600"/>
              <a:buNone/>
              <a:defRPr/>
            </a:lvl1pPr>
            <a:lvl2pPr lvl="1" rtl="0">
              <a:spcBef>
                <a:spcPts val="0"/>
              </a:spcBef>
              <a:spcAft>
                <a:spcPts val="0"/>
              </a:spcAft>
              <a:buSzPts val="3600"/>
              <a:buNone/>
              <a:defRPr/>
            </a:lvl2pPr>
            <a:lvl3pPr lvl="2" rtl="0">
              <a:spcBef>
                <a:spcPts val="0"/>
              </a:spcBef>
              <a:spcAft>
                <a:spcPts val="0"/>
              </a:spcAft>
              <a:buSzPts val="3600"/>
              <a:buNone/>
              <a:defRPr/>
            </a:lvl3pPr>
            <a:lvl4pPr lvl="3" rtl="0">
              <a:spcBef>
                <a:spcPts val="0"/>
              </a:spcBef>
              <a:spcAft>
                <a:spcPts val="0"/>
              </a:spcAft>
              <a:buSzPts val="3600"/>
              <a:buNone/>
              <a:defRPr/>
            </a:lvl4pPr>
            <a:lvl5pPr lvl="4" rtl="0">
              <a:spcBef>
                <a:spcPts val="0"/>
              </a:spcBef>
              <a:spcAft>
                <a:spcPts val="0"/>
              </a:spcAft>
              <a:buSzPts val="3600"/>
              <a:buNone/>
              <a:defRPr/>
            </a:lvl5pPr>
            <a:lvl6pPr lvl="5" rtl="0">
              <a:spcBef>
                <a:spcPts val="0"/>
              </a:spcBef>
              <a:spcAft>
                <a:spcPts val="0"/>
              </a:spcAft>
              <a:buSzPts val="3600"/>
              <a:buNone/>
              <a:defRPr/>
            </a:lvl6pPr>
            <a:lvl7pPr lvl="6" rtl="0">
              <a:spcBef>
                <a:spcPts val="0"/>
              </a:spcBef>
              <a:spcAft>
                <a:spcPts val="0"/>
              </a:spcAft>
              <a:buSzPts val="3600"/>
              <a:buNone/>
              <a:defRPr/>
            </a:lvl7pPr>
            <a:lvl8pPr lvl="7" rtl="0">
              <a:spcBef>
                <a:spcPts val="0"/>
              </a:spcBef>
              <a:spcAft>
                <a:spcPts val="0"/>
              </a:spcAft>
              <a:buSzPts val="3600"/>
              <a:buNone/>
              <a:defRPr/>
            </a:lvl8pPr>
            <a:lvl9pPr lvl="8" rtl="0">
              <a:spcBef>
                <a:spcPts val="0"/>
              </a:spcBef>
              <a:spcAft>
                <a:spcPts val="0"/>
              </a:spcAft>
              <a:buSzPts val="3600"/>
              <a:buNone/>
              <a:defRPr/>
            </a:lvl9pPr>
          </a:lstStyle>
          <a:p/>
        </p:txBody>
      </p:sp>
      <p:sp>
        <p:nvSpPr>
          <p:cNvPr id="95" name="Google Shape;95;p2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96" name="Shape 96"/>
        <p:cNvGrpSpPr/>
        <p:nvPr/>
      </p:nvGrpSpPr>
      <p:grpSpPr>
        <a:xfrm>
          <a:off x="0" y="0"/>
          <a:ext cx="0" cy="0"/>
          <a:chOff x="0" y="0"/>
          <a:chExt cx="0" cy="0"/>
        </a:xfrm>
      </p:grpSpPr>
      <p:sp>
        <p:nvSpPr>
          <p:cNvPr id="97" name="Google Shape;97;p21"/>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p:txBody>
      </p:sp>
      <p:sp>
        <p:nvSpPr>
          <p:cNvPr id="98" name="Google Shape;98;p21"/>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99" name="Google Shape;99;p2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6"/>
        </a:solidFill>
      </p:bgPr>
    </p:bg>
    <p:spTree>
      <p:nvGrpSpPr>
        <p:cNvPr id="100" name="Shape 100"/>
        <p:cNvGrpSpPr/>
        <p:nvPr/>
      </p:nvGrpSpPr>
      <p:grpSpPr>
        <a:xfrm>
          <a:off x="0" y="0"/>
          <a:ext cx="0" cy="0"/>
          <a:chOff x="0" y="0"/>
          <a:chExt cx="0" cy="0"/>
        </a:xfrm>
      </p:grpSpPr>
      <p:sp>
        <p:nvSpPr>
          <p:cNvPr id="101" name="Google Shape;101;p22"/>
          <p:cNvSpPr txBox="1"/>
          <p:nvPr>
            <p:ph type="title"/>
          </p:nvPr>
        </p:nvSpPr>
        <p:spPr>
          <a:xfrm>
            <a:off x="490250" y="526350"/>
            <a:ext cx="5613600" cy="4090800"/>
          </a:xfrm>
          <a:prstGeom prst="rect">
            <a:avLst/>
          </a:prstGeom>
        </p:spPr>
        <p:txBody>
          <a:bodyPr anchorCtr="0" anchor="ctr" bIns="91425" lIns="91425" spcFirstLastPara="1" rIns="91425" wrap="square" tIns="91425">
            <a:normAutofit/>
          </a:bodyPr>
          <a:lstStyle>
            <a:lvl1pPr lvl="0" rtl="0">
              <a:spcBef>
                <a:spcPts val="0"/>
              </a:spcBef>
              <a:spcAft>
                <a:spcPts val="0"/>
              </a:spcAft>
              <a:buClr>
                <a:schemeClr val="dk2"/>
              </a:buClr>
              <a:buSzPts val="5400"/>
              <a:buNone/>
              <a:defRPr b="0" sz="5400">
                <a:solidFill>
                  <a:schemeClr val="dk2"/>
                </a:solidFill>
              </a:defRPr>
            </a:lvl1pPr>
            <a:lvl2pPr lvl="1" rtl="0">
              <a:spcBef>
                <a:spcPts val="0"/>
              </a:spcBef>
              <a:spcAft>
                <a:spcPts val="0"/>
              </a:spcAft>
              <a:buClr>
                <a:schemeClr val="dk2"/>
              </a:buClr>
              <a:buSzPts val="5400"/>
              <a:buNone/>
              <a:defRPr b="0" sz="5400">
                <a:solidFill>
                  <a:schemeClr val="dk2"/>
                </a:solidFill>
              </a:defRPr>
            </a:lvl2pPr>
            <a:lvl3pPr lvl="2" rtl="0">
              <a:spcBef>
                <a:spcPts val="0"/>
              </a:spcBef>
              <a:spcAft>
                <a:spcPts val="0"/>
              </a:spcAft>
              <a:buClr>
                <a:schemeClr val="dk2"/>
              </a:buClr>
              <a:buSzPts val="5400"/>
              <a:buNone/>
              <a:defRPr b="0" sz="5400">
                <a:solidFill>
                  <a:schemeClr val="dk2"/>
                </a:solidFill>
              </a:defRPr>
            </a:lvl3pPr>
            <a:lvl4pPr lvl="3" rtl="0">
              <a:spcBef>
                <a:spcPts val="0"/>
              </a:spcBef>
              <a:spcAft>
                <a:spcPts val="0"/>
              </a:spcAft>
              <a:buClr>
                <a:schemeClr val="dk2"/>
              </a:buClr>
              <a:buSzPts val="5400"/>
              <a:buNone/>
              <a:defRPr b="0" sz="5400">
                <a:solidFill>
                  <a:schemeClr val="dk2"/>
                </a:solidFill>
              </a:defRPr>
            </a:lvl4pPr>
            <a:lvl5pPr lvl="4" rtl="0">
              <a:spcBef>
                <a:spcPts val="0"/>
              </a:spcBef>
              <a:spcAft>
                <a:spcPts val="0"/>
              </a:spcAft>
              <a:buClr>
                <a:schemeClr val="dk2"/>
              </a:buClr>
              <a:buSzPts val="5400"/>
              <a:buNone/>
              <a:defRPr b="0" sz="5400">
                <a:solidFill>
                  <a:schemeClr val="dk2"/>
                </a:solidFill>
              </a:defRPr>
            </a:lvl5pPr>
            <a:lvl6pPr lvl="5" rtl="0">
              <a:spcBef>
                <a:spcPts val="0"/>
              </a:spcBef>
              <a:spcAft>
                <a:spcPts val="0"/>
              </a:spcAft>
              <a:buClr>
                <a:schemeClr val="dk2"/>
              </a:buClr>
              <a:buSzPts val="5400"/>
              <a:buNone/>
              <a:defRPr b="0" sz="5400">
                <a:solidFill>
                  <a:schemeClr val="dk2"/>
                </a:solidFill>
              </a:defRPr>
            </a:lvl6pPr>
            <a:lvl7pPr lvl="6" rtl="0">
              <a:spcBef>
                <a:spcPts val="0"/>
              </a:spcBef>
              <a:spcAft>
                <a:spcPts val="0"/>
              </a:spcAft>
              <a:buClr>
                <a:schemeClr val="dk2"/>
              </a:buClr>
              <a:buSzPts val="5400"/>
              <a:buNone/>
              <a:defRPr b="0" sz="5400">
                <a:solidFill>
                  <a:schemeClr val="dk2"/>
                </a:solidFill>
              </a:defRPr>
            </a:lvl7pPr>
            <a:lvl8pPr lvl="7" rtl="0">
              <a:spcBef>
                <a:spcPts val="0"/>
              </a:spcBef>
              <a:spcAft>
                <a:spcPts val="0"/>
              </a:spcAft>
              <a:buClr>
                <a:schemeClr val="dk2"/>
              </a:buClr>
              <a:buSzPts val="5400"/>
              <a:buNone/>
              <a:defRPr b="0" sz="5400">
                <a:solidFill>
                  <a:schemeClr val="dk2"/>
                </a:solidFill>
              </a:defRPr>
            </a:lvl8pPr>
            <a:lvl9pPr lvl="8" rtl="0">
              <a:spcBef>
                <a:spcPts val="0"/>
              </a:spcBef>
              <a:spcAft>
                <a:spcPts val="0"/>
              </a:spcAft>
              <a:buClr>
                <a:schemeClr val="dk2"/>
              </a:buClr>
              <a:buSzPts val="5400"/>
              <a:buNone/>
              <a:defRPr b="0" sz="5400">
                <a:solidFill>
                  <a:schemeClr val="dk2"/>
                </a:solidFill>
              </a:defRPr>
            </a:lvl9pPr>
          </a:lstStyle>
          <a:p/>
        </p:txBody>
      </p:sp>
      <p:sp>
        <p:nvSpPr>
          <p:cNvPr id="102" name="Google Shape;102;p2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03" name="Shape 103"/>
        <p:cNvGrpSpPr/>
        <p:nvPr/>
      </p:nvGrpSpPr>
      <p:grpSpPr>
        <a:xfrm>
          <a:off x="0" y="0"/>
          <a:ext cx="0" cy="0"/>
          <a:chOff x="0" y="0"/>
          <a:chExt cx="0" cy="0"/>
        </a:xfrm>
      </p:grpSpPr>
      <p:sp>
        <p:nvSpPr>
          <p:cNvPr id="104" name="Google Shape;104;p23"/>
          <p:cNvSpPr/>
          <p:nvPr/>
        </p:nvSpPr>
        <p:spPr>
          <a:xfrm>
            <a:off x="4572000" y="0"/>
            <a:ext cx="4572000" cy="51435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05" name="Google Shape;105;p2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106" name="Google Shape;106;p23"/>
          <p:cNvSpPr txBox="1"/>
          <p:nvPr>
            <p:ph type="title"/>
          </p:nvPr>
        </p:nvSpPr>
        <p:spPr>
          <a:xfrm>
            <a:off x="265500" y="1039675"/>
            <a:ext cx="4045200" cy="16758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sz="4200"/>
            </a:lvl1pPr>
            <a:lvl2pPr lvl="1" rtl="0" algn="ctr">
              <a:spcBef>
                <a:spcPts val="0"/>
              </a:spcBef>
              <a:spcAft>
                <a:spcPts val="0"/>
              </a:spcAft>
              <a:buSzPts val="4200"/>
              <a:buNone/>
              <a:defRPr sz="4200"/>
            </a:lvl2pPr>
            <a:lvl3pPr lvl="2" rtl="0" algn="ctr">
              <a:spcBef>
                <a:spcPts val="0"/>
              </a:spcBef>
              <a:spcAft>
                <a:spcPts val="0"/>
              </a:spcAft>
              <a:buSzPts val="4200"/>
              <a:buNone/>
              <a:defRPr sz="4200"/>
            </a:lvl3pPr>
            <a:lvl4pPr lvl="3" rtl="0" algn="ctr">
              <a:spcBef>
                <a:spcPts val="0"/>
              </a:spcBef>
              <a:spcAft>
                <a:spcPts val="0"/>
              </a:spcAft>
              <a:buSzPts val="4200"/>
              <a:buNone/>
              <a:defRPr sz="4200"/>
            </a:lvl4pPr>
            <a:lvl5pPr lvl="4" rtl="0" algn="ctr">
              <a:spcBef>
                <a:spcPts val="0"/>
              </a:spcBef>
              <a:spcAft>
                <a:spcPts val="0"/>
              </a:spcAft>
              <a:buSzPts val="4200"/>
              <a:buNone/>
              <a:defRPr sz="4200"/>
            </a:lvl5pPr>
            <a:lvl6pPr lvl="5" rtl="0" algn="ctr">
              <a:spcBef>
                <a:spcPts val="0"/>
              </a:spcBef>
              <a:spcAft>
                <a:spcPts val="0"/>
              </a:spcAft>
              <a:buSzPts val="4200"/>
              <a:buNone/>
              <a:defRPr sz="4200"/>
            </a:lvl6pPr>
            <a:lvl7pPr lvl="6" rtl="0" algn="ctr">
              <a:spcBef>
                <a:spcPts val="0"/>
              </a:spcBef>
              <a:spcAft>
                <a:spcPts val="0"/>
              </a:spcAft>
              <a:buSzPts val="4200"/>
              <a:buNone/>
              <a:defRPr sz="4200"/>
            </a:lvl7pPr>
            <a:lvl8pPr lvl="7" rtl="0" algn="ctr">
              <a:spcBef>
                <a:spcPts val="0"/>
              </a:spcBef>
              <a:spcAft>
                <a:spcPts val="0"/>
              </a:spcAft>
              <a:buSzPts val="4200"/>
              <a:buNone/>
              <a:defRPr sz="4200"/>
            </a:lvl8pPr>
            <a:lvl9pPr lvl="8" rtl="0" algn="ctr">
              <a:spcBef>
                <a:spcPts val="0"/>
              </a:spcBef>
              <a:spcAft>
                <a:spcPts val="0"/>
              </a:spcAft>
              <a:buSzPts val="4200"/>
              <a:buNone/>
              <a:defRPr sz="4200"/>
            </a:lvl9pPr>
          </a:lstStyle>
          <a:p/>
        </p:txBody>
      </p:sp>
      <p:sp>
        <p:nvSpPr>
          <p:cNvPr id="107" name="Google Shape;107;p23"/>
          <p:cNvSpPr txBox="1"/>
          <p:nvPr>
            <p:ph idx="1" type="subTitle"/>
          </p:nvPr>
        </p:nvSpPr>
        <p:spPr>
          <a:xfrm>
            <a:off x="265500" y="2726875"/>
            <a:ext cx="4045200" cy="12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None/>
              <a:defRPr sz="2100"/>
            </a:lvl1pPr>
            <a:lvl2pPr lvl="1" rtl="0" algn="ctr">
              <a:lnSpc>
                <a:spcPct val="100000"/>
              </a:lnSpc>
              <a:spcBef>
                <a:spcPts val="0"/>
              </a:spcBef>
              <a:spcAft>
                <a:spcPts val="0"/>
              </a:spcAft>
              <a:buSzPts val="2100"/>
              <a:buNone/>
              <a:defRPr sz="2100"/>
            </a:lvl2pPr>
            <a:lvl3pPr lvl="2" rtl="0" algn="ctr">
              <a:lnSpc>
                <a:spcPct val="100000"/>
              </a:lnSpc>
              <a:spcBef>
                <a:spcPts val="0"/>
              </a:spcBef>
              <a:spcAft>
                <a:spcPts val="0"/>
              </a:spcAft>
              <a:buSzPts val="2100"/>
              <a:buNone/>
              <a:defRPr sz="2100"/>
            </a:lvl3pPr>
            <a:lvl4pPr lvl="3" rtl="0" algn="ctr">
              <a:lnSpc>
                <a:spcPct val="100000"/>
              </a:lnSpc>
              <a:spcBef>
                <a:spcPts val="0"/>
              </a:spcBef>
              <a:spcAft>
                <a:spcPts val="0"/>
              </a:spcAft>
              <a:buSzPts val="2100"/>
              <a:buNone/>
              <a:defRPr sz="2100"/>
            </a:lvl4pPr>
            <a:lvl5pPr lvl="4" rtl="0" algn="ctr">
              <a:lnSpc>
                <a:spcPct val="100000"/>
              </a:lnSpc>
              <a:spcBef>
                <a:spcPts val="0"/>
              </a:spcBef>
              <a:spcAft>
                <a:spcPts val="0"/>
              </a:spcAft>
              <a:buSzPts val="2100"/>
              <a:buNone/>
              <a:defRPr sz="2100"/>
            </a:lvl5pPr>
            <a:lvl6pPr lvl="5" rtl="0" algn="ctr">
              <a:lnSpc>
                <a:spcPct val="100000"/>
              </a:lnSpc>
              <a:spcBef>
                <a:spcPts val="0"/>
              </a:spcBef>
              <a:spcAft>
                <a:spcPts val="0"/>
              </a:spcAft>
              <a:buSzPts val="2100"/>
              <a:buNone/>
              <a:defRPr sz="2100"/>
            </a:lvl6pPr>
            <a:lvl7pPr lvl="6" rtl="0" algn="ctr">
              <a:lnSpc>
                <a:spcPct val="100000"/>
              </a:lnSpc>
              <a:spcBef>
                <a:spcPts val="0"/>
              </a:spcBef>
              <a:spcAft>
                <a:spcPts val="0"/>
              </a:spcAft>
              <a:buSzPts val="2100"/>
              <a:buNone/>
              <a:defRPr sz="2100"/>
            </a:lvl7pPr>
            <a:lvl8pPr lvl="7" rtl="0" algn="ctr">
              <a:lnSpc>
                <a:spcPct val="100000"/>
              </a:lnSpc>
              <a:spcBef>
                <a:spcPts val="0"/>
              </a:spcBef>
              <a:spcAft>
                <a:spcPts val="0"/>
              </a:spcAft>
              <a:buSzPts val="2100"/>
              <a:buNone/>
              <a:defRPr sz="2100"/>
            </a:lvl8pPr>
            <a:lvl9pPr lvl="8" rtl="0" algn="ctr">
              <a:lnSpc>
                <a:spcPct val="100000"/>
              </a:lnSpc>
              <a:spcBef>
                <a:spcPts val="0"/>
              </a:spcBef>
              <a:spcAft>
                <a:spcPts val="0"/>
              </a:spcAft>
              <a:buSzPts val="2100"/>
              <a:buNone/>
              <a:defRPr sz="2100"/>
            </a:lvl9pPr>
          </a:lstStyle>
          <a:p/>
        </p:txBody>
      </p:sp>
      <p:sp>
        <p:nvSpPr>
          <p:cNvPr id="108" name="Google Shape;108;p23"/>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0"/>
              </a:spcBef>
              <a:spcAft>
                <a:spcPts val="0"/>
              </a:spcAft>
              <a:buClr>
                <a:schemeClr val="lt1"/>
              </a:buClr>
              <a:buSzPts val="1400"/>
              <a:buChar char="○"/>
              <a:defRPr>
                <a:solidFill>
                  <a:schemeClr val="lt1"/>
                </a:solidFill>
              </a:defRPr>
            </a:lvl2pPr>
            <a:lvl3pPr indent="-317500" lvl="2" marL="1371600" rtl="0">
              <a:spcBef>
                <a:spcPts val="0"/>
              </a:spcBef>
              <a:spcAft>
                <a:spcPts val="0"/>
              </a:spcAft>
              <a:buClr>
                <a:schemeClr val="lt1"/>
              </a:buClr>
              <a:buSzPts val="1400"/>
              <a:buChar char="■"/>
              <a:defRPr>
                <a:solidFill>
                  <a:schemeClr val="lt1"/>
                </a:solidFill>
              </a:defRPr>
            </a:lvl3pPr>
            <a:lvl4pPr indent="-317500" lvl="3" marL="1828800" rtl="0">
              <a:spcBef>
                <a:spcPts val="0"/>
              </a:spcBef>
              <a:spcAft>
                <a:spcPts val="0"/>
              </a:spcAft>
              <a:buClr>
                <a:schemeClr val="lt1"/>
              </a:buClr>
              <a:buSzPts val="1400"/>
              <a:buChar char="●"/>
              <a:defRPr>
                <a:solidFill>
                  <a:schemeClr val="lt1"/>
                </a:solidFill>
              </a:defRPr>
            </a:lvl4pPr>
            <a:lvl5pPr indent="-317500" lvl="4" marL="2286000" rtl="0">
              <a:spcBef>
                <a:spcPts val="0"/>
              </a:spcBef>
              <a:spcAft>
                <a:spcPts val="0"/>
              </a:spcAft>
              <a:buClr>
                <a:schemeClr val="lt1"/>
              </a:buClr>
              <a:buSzPts val="1400"/>
              <a:buChar char="○"/>
              <a:defRPr>
                <a:solidFill>
                  <a:schemeClr val="lt1"/>
                </a:solidFill>
              </a:defRPr>
            </a:lvl5pPr>
            <a:lvl6pPr indent="-317500" lvl="5" marL="2743200" rtl="0">
              <a:spcBef>
                <a:spcPts val="0"/>
              </a:spcBef>
              <a:spcAft>
                <a:spcPts val="0"/>
              </a:spcAft>
              <a:buClr>
                <a:schemeClr val="lt1"/>
              </a:buClr>
              <a:buSzPts val="1400"/>
              <a:buChar char="■"/>
              <a:defRPr>
                <a:solidFill>
                  <a:schemeClr val="lt1"/>
                </a:solidFill>
              </a:defRPr>
            </a:lvl6pPr>
            <a:lvl7pPr indent="-317500" lvl="6" marL="3200400" rtl="0">
              <a:spcBef>
                <a:spcPts val="0"/>
              </a:spcBef>
              <a:spcAft>
                <a:spcPts val="0"/>
              </a:spcAft>
              <a:buClr>
                <a:schemeClr val="lt1"/>
              </a:buClr>
              <a:buSzPts val="1400"/>
              <a:buChar char="●"/>
              <a:defRPr>
                <a:solidFill>
                  <a:schemeClr val="lt1"/>
                </a:solidFill>
              </a:defRPr>
            </a:lvl7pPr>
            <a:lvl8pPr indent="-317500" lvl="7" marL="3657600" rtl="0">
              <a:spcBef>
                <a:spcPts val="0"/>
              </a:spcBef>
              <a:spcAft>
                <a:spcPts val="0"/>
              </a:spcAft>
              <a:buClr>
                <a:schemeClr val="lt1"/>
              </a:buClr>
              <a:buSzPts val="1400"/>
              <a:buChar char="○"/>
              <a:defRPr>
                <a:solidFill>
                  <a:schemeClr val="lt1"/>
                </a:solidFill>
              </a:defRPr>
            </a:lvl8pPr>
            <a:lvl9pPr indent="-317500" lvl="8" marL="4114800" rtl="0">
              <a:spcBef>
                <a:spcPts val="0"/>
              </a:spcBef>
              <a:spcAft>
                <a:spcPts val="0"/>
              </a:spcAft>
              <a:buClr>
                <a:schemeClr val="lt1"/>
              </a:buClr>
              <a:buSzPts val="1400"/>
              <a:buChar char="■"/>
              <a:defRPr>
                <a:solidFill>
                  <a:schemeClr val="lt1"/>
                </a:solidFill>
              </a:defRPr>
            </a:lvl9pPr>
          </a:lstStyle>
          <a:p/>
        </p:txBody>
      </p:sp>
      <p:sp>
        <p:nvSpPr>
          <p:cNvPr id="109" name="Google Shape;109;p2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10" name="Shape 110"/>
        <p:cNvGrpSpPr/>
        <p:nvPr/>
      </p:nvGrpSpPr>
      <p:grpSpPr>
        <a:xfrm>
          <a:off x="0" y="0"/>
          <a:ext cx="0" cy="0"/>
          <a:chOff x="0" y="0"/>
          <a:chExt cx="0" cy="0"/>
        </a:xfrm>
      </p:grpSpPr>
      <p:sp>
        <p:nvSpPr>
          <p:cNvPr id="111" name="Google Shape;111;p24"/>
          <p:cNvSpPr txBox="1"/>
          <p:nvPr>
            <p:ph idx="1" type="body"/>
          </p:nvPr>
        </p:nvSpPr>
        <p:spPr>
          <a:xfrm>
            <a:off x="311700" y="4230725"/>
            <a:ext cx="5998800" cy="5988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p:txBody>
      </p:sp>
      <p:sp>
        <p:nvSpPr>
          <p:cNvPr id="112" name="Google Shape;112;p2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3" name="Shape 113"/>
        <p:cNvGrpSpPr/>
        <p:nvPr/>
      </p:nvGrpSpPr>
      <p:grpSpPr>
        <a:xfrm>
          <a:off x="0" y="0"/>
          <a:ext cx="0" cy="0"/>
          <a:chOff x="0" y="0"/>
          <a:chExt cx="0" cy="0"/>
        </a:xfrm>
      </p:grpSpPr>
      <p:sp>
        <p:nvSpPr>
          <p:cNvPr id="114" name="Google Shape;114;p25"/>
          <p:cNvSpPr/>
          <p:nvPr/>
        </p:nvSpPr>
        <p:spPr>
          <a:xfrm>
            <a:off x="-75"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5"/>
          <p:cNvSpPr txBox="1"/>
          <p:nvPr>
            <p:ph hasCustomPrompt="1" type="title"/>
          </p:nvPr>
        </p:nvSpPr>
        <p:spPr>
          <a:xfrm>
            <a:off x="311700" y="1304850"/>
            <a:ext cx="8520600" cy="15384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accent3"/>
              </a:buClr>
              <a:buSzPts val="13000"/>
              <a:buNone/>
              <a:defRPr sz="13000">
                <a:solidFill>
                  <a:schemeClr val="accent3"/>
                </a:solidFill>
              </a:defRPr>
            </a:lvl1pPr>
            <a:lvl2pPr lvl="1" rtl="0" algn="ctr">
              <a:spcBef>
                <a:spcPts val="0"/>
              </a:spcBef>
              <a:spcAft>
                <a:spcPts val="0"/>
              </a:spcAft>
              <a:buClr>
                <a:schemeClr val="accent3"/>
              </a:buClr>
              <a:buSzPts val="13000"/>
              <a:buNone/>
              <a:defRPr sz="13000">
                <a:solidFill>
                  <a:schemeClr val="accent3"/>
                </a:solidFill>
              </a:defRPr>
            </a:lvl2pPr>
            <a:lvl3pPr lvl="2" rtl="0" algn="ctr">
              <a:spcBef>
                <a:spcPts val="0"/>
              </a:spcBef>
              <a:spcAft>
                <a:spcPts val="0"/>
              </a:spcAft>
              <a:buClr>
                <a:schemeClr val="accent3"/>
              </a:buClr>
              <a:buSzPts val="13000"/>
              <a:buNone/>
              <a:defRPr sz="13000">
                <a:solidFill>
                  <a:schemeClr val="accent3"/>
                </a:solidFill>
              </a:defRPr>
            </a:lvl3pPr>
            <a:lvl4pPr lvl="3" rtl="0" algn="ctr">
              <a:spcBef>
                <a:spcPts val="0"/>
              </a:spcBef>
              <a:spcAft>
                <a:spcPts val="0"/>
              </a:spcAft>
              <a:buClr>
                <a:schemeClr val="accent3"/>
              </a:buClr>
              <a:buSzPts val="13000"/>
              <a:buNone/>
              <a:defRPr sz="13000">
                <a:solidFill>
                  <a:schemeClr val="accent3"/>
                </a:solidFill>
              </a:defRPr>
            </a:lvl4pPr>
            <a:lvl5pPr lvl="4" rtl="0" algn="ctr">
              <a:spcBef>
                <a:spcPts val="0"/>
              </a:spcBef>
              <a:spcAft>
                <a:spcPts val="0"/>
              </a:spcAft>
              <a:buClr>
                <a:schemeClr val="accent3"/>
              </a:buClr>
              <a:buSzPts val="13000"/>
              <a:buNone/>
              <a:defRPr sz="13000">
                <a:solidFill>
                  <a:schemeClr val="accent3"/>
                </a:solidFill>
              </a:defRPr>
            </a:lvl5pPr>
            <a:lvl6pPr lvl="5" rtl="0" algn="ctr">
              <a:spcBef>
                <a:spcPts val="0"/>
              </a:spcBef>
              <a:spcAft>
                <a:spcPts val="0"/>
              </a:spcAft>
              <a:buClr>
                <a:schemeClr val="accent3"/>
              </a:buClr>
              <a:buSzPts val="13000"/>
              <a:buNone/>
              <a:defRPr sz="13000">
                <a:solidFill>
                  <a:schemeClr val="accent3"/>
                </a:solidFill>
              </a:defRPr>
            </a:lvl6pPr>
            <a:lvl7pPr lvl="6" rtl="0" algn="ctr">
              <a:spcBef>
                <a:spcPts val="0"/>
              </a:spcBef>
              <a:spcAft>
                <a:spcPts val="0"/>
              </a:spcAft>
              <a:buClr>
                <a:schemeClr val="accent3"/>
              </a:buClr>
              <a:buSzPts val="13000"/>
              <a:buNone/>
              <a:defRPr sz="13000">
                <a:solidFill>
                  <a:schemeClr val="accent3"/>
                </a:solidFill>
              </a:defRPr>
            </a:lvl7pPr>
            <a:lvl8pPr lvl="7" rtl="0" algn="ctr">
              <a:spcBef>
                <a:spcPts val="0"/>
              </a:spcBef>
              <a:spcAft>
                <a:spcPts val="0"/>
              </a:spcAft>
              <a:buClr>
                <a:schemeClr val="accent3"/>
              </a:buClr>
              <a:buSzPts val="13000"/>
              <a:buNone/>
              <a:defRPr sz="13000">
                <a:solidFill>
                  <a:schemeClr val="accent3"/>
                </a:solidFill>
              </a:defRPr>
            </a:lvl8pPr>
            <a:lvl9pPr lvl="8" rtl="0" algn="ctr">
              <a:spcBef>
                <a:spcPts val="0"/>
              </a:spcBef>
              <a:spcAft>
                <a:spcPts val="0"/>
              </a:spcAft>
              <a:buClr>
                <a:schemeClr val="accent3"/>
              </a:buClr>
              <a:buSzPts val="13000"/>
              <a:buNone/>
              <a:defRPr sz="13000">
                <a:solidFill>
                  <a:schemeClr val="accent3"/>
                </a:solidFill>
              </a:defRPr>
            </a:lvl9pPr>
          </a:lstStyle>
          <a:p>
            <a:r>
              <a:t>xx%</a:t>
            </a:r>
          </a:p>
        </p:txBody>
      </p:sp>
      <p:sp>
        <p:nvSpPr>
          <p:cNvPr id="116" name="Google Shape;116;p25"/>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117" name="Google Shape;117;p2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8" name="Shape 118"/>
        <p:cNvGrpSpPr/>
        <p:nvPr/>
      </p:nvGrpSpPr>
      <p:grpSpPr>
        <a:xfrm>
          <a:off x="0" y="0"/>
          <a:ext cx="0" cy="0"/>
          <a:chOff x="0" y="0"/>
          <a:chExt cx="0" cy="0"/>
        </a:xfrm>
      </p:grpSpPr>
      <p:sp>
        <p:nvSpPr>
          <p:cNvPr id="119" name="Google Shape;119;p2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投影片 1">
  <p:cSld name="1_標題投影片">
    <p:bg>
      <p:bgPr>
        <a:solidFill>
          <a:schemeClr val="accent6">
            <a:alpha val="29409"/>
          </a:schemeClr>
        </a:solidFill>
      </p:bgPr>
    </p:bg>
    <p:spTree>
      <p:nvGrpSpPr>
        <p:cNvPr id="120" name="Shape 120"/>
        <p:cNvGrpSpPr/>
        <p:nvPr/>
      </p:nvGrpSpPr>
      <p:grpSpPr>
        <a:xfrm>
          <a:off x="0" y="0"/>
          <a:ext cx="0" cy="0"/>
          <a:chOff x="0" y="0"/>
          <a:chExt cx="0" cy="0"/>
        </a:xfrm>
      </p:grpSpPr>
      <p:sp>
        <p:nvSpPr>
          <p:cNvPr id="121" name="Google Shape;121;p27"/>
          <p:cNvSpPr/>
          <p:nvPr>
            <p:ph idx="2" type="pic"/>
          </p:nvPr>
        </p:nvSpPr>
        <p:spPr>
          <a:xfrm>
            <a:off x="310753" y="360760"/>
            <a:ext cx="8526300" cy="4406400"/>
          </a:xfrm>
          <a:prstGeom prst="rect">
            <a:avLst/>
          </a:prstGeom>
          <a:solidFill>
            <a:srgbClr val="F2F2F2"/>
          </a:solidFill>
          <a:ln>
            <a:noFill/>
          </a:ln>
        </p:spPr>
        <p:txBody>
          <a:bodyPr anchorCtr="0" anchor="t" bIns="34275" lIns="68575" spcFirstLastPara="1" rIns="68575" wrap="square" tIns="34275">
            <a:noAutofit/>
          </a:bodyPr>
          <a:lstStyle>
            <a:lvl1pPr lvl="0"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1pPr>
            <a:lvl2pPr lvl="1"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2pPr>
            <a:lvl3pPr lvl="2"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3pPr>
            <a:lvl4pPr lvl="3"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lvl="4"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22" name="Google Shape;122;p27"/>
          <p:cNvSpPr txBox="1"/>
          <p:nvPr>
            <p:ph type="ctrTitle"/>
          </p:nvPr>
        </p:nvSpPr>
        <p:spPr>
          <a:xfrm>
            <a:off x="1276037" y="1914224"/>
            <a:ext cx="6591900" cy="915300"/>
          </a:xfrm>
          <a:prstGeom prst="rect">
            <a:avLst/>
          </a:prstGeom>
          <a:noFill/>
          <a:ln>
            <a:noFill/>
          </a:ln>
        </p:spPr>
        <p:txBody>
          <a:bodyPr anchorCtr="0" anchor="b" bIns="34275" lIns="68575" spcFirstLastPara="1" rIns="68575" wrap="square" tIns="34275">
            <a:normAutofit/>
          </a:bodyPr>
          <a:lstStyle>
            <a:lvl1pPr lvl="0" marR="0" rtl="0" algn="ctr">
              <a:lnSpc>
                <a:spcPct val="90000"/>
              </a:lnSpc>
              <a:spcBef>
                <a:spcPts val="0"/>
              </a:spcBef>
              <a:spcAft>
                <a:spcPts val="0"/>
              </a:spcAft>
              <a:buClr>
                <a:schemeClr val="lt1"/>
              </a:buClr>
              <a:buSzPts val="5400"/>
              <a:buFont typeface="Arial"/>
              <a:buNone/>
              <a:defRPr b="1" i="0" sz="5400">
                <a:solidFill>
                  <a:schemeClr val="lt1"/>
                </a:solidFill>
                <a:latin typeface="Arial"/>
                <a:ea typeface="Arial"/>
                <a:cs typeface="Arial"/>
                <a:sym typeface="Arial"/>
              </a:defRPr>
            </a:lvl1pPr>
            <a:lvl2pPr lvl="1" rtl="0" algn="l">
              <a:spcBef>
                <a:spcPts val="0"/>
              </a:spcBef>
              <a:spcAft>
                <a:spcPts val="0"/>
              </a:spcAft>
              <a:buClr>
                <a:schemeClr val="dk2"/>
              </a:buClr>
              <a:buSzPts val="1100"/>
              <a:buNone/>
              <a:defRPr/>
            </a:lvl2pPr>
            <a:lvl3pPr lvl="2" rtl="0" algn="l">
              <a:spcBef>
                <a:spcPts val="0"/>
              </a:spcBef>
              <a:spcAft>
                <a:spcPts val="0"/>
              </a:spcAft>
              <a:buClr>
                <a:schemeClr val="dk2"/>
              </a:buClr>
              <a:buSzPts val="1100"/>
              <a:buNone/>
              <a:defRPr/>
            </a:lvl3pPr>
            <a:lvl4pPr lvl="3" rtl="0" algn="l">
              <a:spcBef>
                <a:spcPts val="0"/>
              </a:spcBef>
              <a:spcAft>
                <a:spcPts val="0"/>
              </a:spcAft>
              <a:buClr>
                <a:schemeClr val="dk2"/>
              </a:buClr>
              <a:buSzPts val="1100"/>
              <a:buNone/>
              <a:defRPr/>
            </a:lvl4pPr>
            <a:lvl5pPr lvl="4" rtl="0" algn="l">
              <a:spcBef>
                <a:spcPts val="0"/>
              </a:spcBef>
              <a:spcAft>
                <a:spcPts val="0"/>
              </a:spcAft>
              <a:buClr>
                <a:schemeClr val="dk2"/>
              </a:buClr>
              <a:buSzPts val="1100"/>
              <a:buNone/>
              <a:defRPr/>
            </a:lvl5pPr>
            <a:lvl6pPr lvl="5" rtl="0" algn="l">
              <a:spcBef>
                <a:spcPts val="0"/>
              </a:spcBef>
              <a:spcAft>
                <a:spcPts val="0"/>
              </a:spcAft>
              <a:buClr>
                <a:schemeClr val="dk2"/>
              </a:buClr>
              <a:buSzPts val="1100"/>
              <a:buNone/>
              <a:defRPr/>
            </a:lvl6pPr>
            <a:lvl7pPr lvl="6" rtl="0" algn="l">
              <a:spcBef>
                <a:spcPts val="0"/>
              </a:spcBef>
              <a:spcAft>
                <a:spcPts val="0"/>
              </a:spcAft>
              <a:buClr>
                <a:schemeClr val="dk2"/>
              </a:buClr>
              <a:buSzPts val="1100"/>
              <a:buNone/>
              <a:defRPr/>
            </a:lvl7pPr>
            <a:lvl8pPr lvl="7" rtl="0" algn="l">
              <a:spcBef>
                <a:spcPts val="0"/>
              </a:spcBef>
              <a:spcAft>
                <a:spcPts val="0"/>
              </a:spcAft>
              <a:buClr>
                <a:schemeClr val="dk2"/>
              </a:buClr>
              <a:buSzPts val="1100"/>
              <a:buNone/>
              <a:defRPr/>
            </a:lvl8pPr>
            <a:lvl9pPr lvl="8" rtl="0" algn="l">
              <a:spcBef>
                <a:spcPts val="0"/>
              </a:spcBef>
              <a:spcAft>
                <a:spcPts val="0"/>
              </a:spcAft>
              <a:buClr>
                <a:schemeClr val="dk2"/>
              </a:buClr>
              <a:buSzPts val="1100"/>
              <a:buNone/>
              <a:defRPr/>
            </a:lvl9pPr>
          </a:lstStyle>
          <a:p/>
        </p:txBody>
      </p:sp>
      <p:sp>
        <p:nvSpPr>
          <p:cNvPr id="123" name="Google Shape;123;p27"/>
          <p:cNvSpPr txBox="1"/>
          <p:nvPr>
            <p:ph idx="1" type="subTitle"/>
          </p:nvPr>
        </p:nvSpPr>
        <p:spPr>
          <a:xfrm>
            <a:off x="1276037" y="2939880"/>
            <a:ext cx="6591900" cy="634800"/>
          </a:xfrm>
          <a:prstGeom prst="rect">
            <a:avLst/>
          </a:prstGeom>
          <a:noFill/>
          <a:ln>
            <a:noFill/>
          </a:ln>
        </p:spPr>
        <p:txBody>
          <a:bodyPr anchorCtr="0" anchor="t" bIns="34275" lIns="68575" spcFirstLastPara="1" rIns="68575" wrap="square" tIns="34275">
            <a:normAutofit/>
          </a:bodyPr>
          <a:lstStyle>
            <a:lvl1pPr lvl="0" marR="0" rtl="0" algn="ctr">
              <a:lnSpc>
                <a:spcPct val="90000"/>
              </a:lnSpc>
              <a:spcBef>
                <a:spcPts val="800"/>
              </a:spcBef>
              <a:spcAft>
                <a:spcPts val="0"/>
              </a:spcAft>
              <a:buClr>
                <a:schemeClr val="lt1"/>
              </a:buClr>
              <a:buSzPts val="1500"/>
              <a:buFont typeface="Arial"/>
              <a:buNone/>
              <a:defRPr b="1" i="0" sz="1500">
                <a:solidFill>
                  <a:schemeClr val="lt1"/>
                </a:solidFill>
                <a:latin typeface="Arial"/>
                <a:ea typeface="Arial"/>
                <a:cs typeface="Arial"/>
                <a:sym typeface="Arial"/>
              </a:defRPr>
            </a:lvl1pPr>
            <a:lvl2pPr lvl="1" rtl="0" algn="ctr">
              <a:lnSpc>
                <a:spcPct val="150000"/>
              </a:lnSpc>
              <a:spcBef>
                <a:spcPts val="1100"/>
              </a:spcBef>
              <a:spcAft>
                <a:spcPts val="0"/>
              </a:spcAft>
              <a:buClr>
                <a:schemeClr val="dk1"/>
              </a:buClr>
              <a:buSzPts val="1500"/>
              <a:buNone/>
              <a:defRPr sz="1500"/>
            </a:lvl2pPr>
            <a:lvl3pPr lvl="2" rtl="0" algn="ctr">
              <a:lnSpc>
                <a:spcPct val="150000"/>
              </a:lnSpc>
              <a:spcBef>
                <a:spcPts val="1100"/>
              </a:spcBef>
              <a:spcAft>
                <a:spcPts val="0"/>
              </a:spcAft>
              <a:buClr>
                <a:schemeClr val="dk1"/>
              </a:buClr>
              <a:buSzPts val="1400"/>
              <a:buNone/>
              <a:defRPr sz="1400"/>
            </a:lvl3pPr>
            <a:lvl4pPr lvl="3" rtl="0" algn="ctr">
              <a:lnSpc>
                <a:spcPct val="150000"/>
              </a:lnSpc>
              <a:spcBef>
                <a:spcPts val="1100"/>
              </a:spcBef>
              <a:spcAft>
                <a:spcPts val="0"/>
              </a:spcAft>
              <a:buClr>
                <a:schemeClr val="dk1"/>
              </a:buClr>
              <a:buSzPts val="1200"/>
              <a:buNone/>
              <a:defRPr sz="1200"/>
            </a:lvl4pPr>
            <a:lvl5pPr lvl="4" rtl="0" algn="ctr">
              <a:lnSpc>
                <a:spcPct val="150000"/>
              </a:lnSpc>
              <a:spcBef>
                <a:spcPts val="1100"/>
              </a:spcBef>
              <a:spcAft>
                <a:spcPts val="0"/>
              </a:spcAft>
              <a:buClr>
                <a:schemeClr val="dk1"/>
              </a:buClr>
              <a:buSzPts val="1200"/>
              <a:buNone/>
              <a:defRPr sz="1200"/>
            </a:lvl5pPr>
            <a:lvl6pPr lvl="5" rtl="0" algn="ctr">
              <a:lnSpc>
                <a:spcPct val="90000"/>
              </a:lnSpc>
              <a:spcBef>
                <a:spcPts val="400"/>
              </a:spcBef>
              <a:spcAft>
                <a:spcPts val="0"/>
              </a:spcAft>
              <a:buClr>
                <a:schemeClr val="dk1"/>
              </a:buClr>
              <a:buSzPts val="1200"/>
              <a:buNone/>
              <a:defRPr sz="1200"/>
            </a:lvl6pPr>
            <a:lvl7pPr lvl="6" rtl="0" algn="ctr">
              <a:lnSpc>
                <a:spcPct val="90000"/>
              </a:lnSpc>
              <a:spcBef>
                <a:spcPts val="400"/>
              </a:spcBef>
              <a:spcAft>
                <a:spcPts val="0"/>
              </a:spcAft>
              <a:buClr>
                <a:schemeClr val="dk1"/>
              </a:buClr>
              <a:buSzPts val="1200"/>
              <a:buNone/>
              <a:defRPr sz="1200"/>
            </a:lvl7pPr>
            <a:lvl8pPr lvl="7" rtl="0" algn="ctr">
              <a:lnSpc>
                <a:spcPct val="90000"/>
              </a:lnSpc>
              <a:spcBef>
                <a:spcPts val="400"/>
              </a:spcBef>
              <a:spcAft>
                <a:spcPts val="0"/>
              </a:spcAft>
              <a:buClr>
                <a:schemeClr val="dk1"/>
              </a:buClr>
              <a:buSzPts val="1200"/>
              <a:buNone/>
              <a:defRPr sz="1200"/>
            </a:lvl8pPr>
            <a:lvl9pPr lvl="8" rtl="0" algn="ctr">
              <a:lnSpc>
                <a:spcPct val="90000"/>
              </a:lnSpc>
              <a:spcBef>
                <a:spcPts val="400"/>
              </a:spcBef>
              <a:spcAft>
                <a:spcPts val="0"/>
              </a:spcAft>
              <a:buClr>
                <a:schemeClr val="dk1"/>
              </a:buClr>
              <a:buSzPts val="1200"/>
              <a:buNone/>
              <a:defRPr sz="1200"/>
            </a:lvl9pPr>
          </a:lstStyle>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投影片 1 1">
  <p:cSld name="1_標題投影片_1">
    <p:spTree>
      <p:nvGrpSpPr>
        <p:cNvPr id="124" name="Shape 124"/>
        <p:cNvGrpSpPr/>
        <p:nvPr/>
      </p:nvGrpSpPr>
      <p:grpSpPr>
        <a:xfrm>
          <a:off x="0" y="0"/>
          <a:ext cx="0" cy="0"/>
          <a:chOff x="0" y="0"/>
          <a:chExt cx="0" cy="0"/>
        </a:xfrm>
      </p:grpSpPr>
      <p:sp>
        <p:nvSpPr>
          <p:cNvPr id="125" name="Google Shape;125;p28"/>
          <p:cNvSpPr/>
          <p:nvPr>
            <p:ph idx="2" type="pic"/>
          </p:nvPr>
        </p:nvSpPr>
        <p:spPr>
          <a:xfrm>
            <a:off x="310753" y="360760"/>
            <a:ext cx="8526300" cy="4406400"/>
          </a:xfrm>
          <a:prstGeom prst="rect">
            <a:avLst/>
          </a:prstGeom>
          <a:solidFill>
            <a:srgbClr val="F2F2F2"/>
          </a:solidFill>
          <a:ln>
            <a:noFill/>
          </a:ln>
        </p:spPr>
      </p:sp>
      <p:sp>
        <p:nvSpPr>
          <p:cNvPr id="126" name="Google Shape;126;p28"/>
          <p:cNvSpPr txBox="1"/>
          <p:nvPr>
            <p:ph type="ctrTitle"/>
          </p:nvPr>
        </p:nvSpPr>
        <p:spPr>
          <a:xfrm>
            <a:off x="1276037" y="1914224"/>
            <a:ext cx="6591900" cy="915300"/>
          </a:xfrm>
          <a:prstGeom prst="rect">
            <a:avLst/>
          </a:prstGeom>
          <a:noFill/>
          <a:ln>
            <a:noFill/>
          </a:ln>
        </p:spPr>
        <p:txBody>
          <a:bodyPr anchorCtr="0" anchor="b" bIns="34275" lIns="68575" spcFirstLastPara="1" rIns="68575" wrap="square" tIns="34275">
            <a:normAutofit/>
          </a:bodyPr>
          <a:lstStyle>
            <a:lvl1pPr lvl="0" marR="0" rtl="0" algn="ctr">
              <a:lnSpc>
                <a:spcPct val="90000"/>
              </a:lnSpc>
              <a:spcBef>
                <a:spcPts val="0"/>
              </a:spcBef>
              <a:spcAft>
                <a:spcPts val="0"/>
              </a:spcAft>
              <a:buClr>
                <a:schemeClr val="lt1"/>
              </a:buClr>
              <a:buSzPts val="5400"/>
              <a:buFont typeface="Arial"/>
              <a:buNone/>
              <a:defRPr b="1" i="0" sz="5400">
                <a:solidFill>
                  <a:schemeClr val="lt1"/>
                </a:solidFill>
                <a:latin typeface="Arial"/>
                <a:ea typeface="Arial"/>
                <a:cs typeface="Arial"/>
                <a:sym typeface="Arial"/>
              </a:defRPr>
            </a:lvl1pPr>
            <a:lvl2pPr lvl="1" rtl="0" algn="l">
              <a:spcBef>
                <a:spcPts val="0"/>
              </a:spcBef>
              <a:spcAft>
                <a:spcPts val="0"/>
              </a:spcAft>
              <a:buClr>
                <a:schemeClr val="dk2"/>
              </a:buClr>
              <a:buSzPts val="1100"/>
              <a:buNone/>
              <a:defRPr/>
            </a:lvl2pPr>
            <a:lvl3pPr lvl="2" rtl="0" algn="l">
              <a:spcBef>
                <a:spcPts val="0"/>
              </a:spcBef>
              <a:spcAft>
                <a:spcPts val="0"/>
              </a:spcAft>
              <a:buClr>
                <a:schemeClr val="dk2"/>
              </a:buClr>
              <a:buSzPts val="1100"/>
              <a:buNone/>
              <a:defRPr/>
            </a:lvl3pPr>
            <a:lvl4pPr lvl="3" rtl="0" algn="l">
              <a:spcBef>
                <a:spcPts val="0"/>
              </a:spcBef>
              <a:spcAft>
                <a:spcPts val="0"/>
              </a:spcAft>
              <a:buClr>
                <a:schemeClr val="dk2"/>
              </a:buClr>
              <a:buSzPts val="1100"/>
              <a:buNone/>
              <a:defRPr/>
            </a:lvl4pPr>
            <a:lvl5pPr lvl="4" rtl="0" algn="l">
              <a:spcBef>
                <a:spcPts val="0"/>
              </a:spcBef>
              <a:spcAft>
                <a:spcPts val="0"/>
              </a:spcAft>
              <a:buClr>
                <a:schemeClr val="dk2"/>
              </a:buClr>
              <a:buSzPts val="1100"/>
              <a:buNone/>
              <a:defRPr/>
            </a:lvl5pPr>
            <a:lvl6pPr lvl="5" rtl="0" algn="l">
              <a:spcBef>
                <a:spcPts val="0"/>
              </a:spcBef>
              <a:spcAft>
                <a:spcPts val="0"/>
              </a:spcAft>
              <a:buClr>
                <a:schemeClr val="dk2"/>
              </a:buClr>
              <a:buSzPts val="1100"/>
              <a:buNone/>
              <a:defRPr/>
            </a:lvl6pPr>
            <a:lvl7pPr lvl="6" rtl="0" algn="l">
              <a:spcBef>
                <a:spcPts val="0"/>
              </a:spcBef>
              <a:spcAft>
                <a:spcPts val="0"/>
              </a:spcAft>
              <a:buClr>
                <a:schemeClr val="dk2"/>
              </a:buClr>
              <a:buSzPts val="1100"/>
              <a:buNone/>
              <a:defRPr/>
            </a:lvl7pPr>
            <a:lvl8pPr lvl="7" rtl="0" algn="l">
              <a:spcBef>
                <a:spcPts val="0"/>
              </a:spcBef>
              <a:spcAft>
                <a:spcPts val="0"/>
              </a:spcAft>
              <a:buClr>
                <a:schemeClr val="dk2"/>
              </a:buClr>
              <a:buSzPts val="1100"/>
              <a:buNone/>
              <a:defRPr/>
            </a:lvl8pPr>
            <a:lvl9pPr lvl="8" rtl="0" algn="l">
              <a:spcBef>
                <a:spcPts val="0"/>
              </a:spcBef>
              <a:spcAft>
                <a:spcPts val="0"/>
              </a:spcAft>
              <a:buClr>
                <a:schemeClr val="dk2"/>
              </a:buClr>
              <a:buSzPts val="1100"/>
              <a:buNone/>
              <a:defRPr/>
            </a:lvl9pPr>
          </a:lstStyle>
          <a:p/>
        </p:txBody>
      </p:sp>
      <p:sp>
        <p:nvSpPr>
          <p:cNvPr id="127" name="Google Shape;127;p28"/>
          <p:cNvSpPr txBox="1"/>
          <p:nvPr>
            <p:ph idx="1" type="subTitle"/>
          </p:nvPr>
        </p:nvSpPr>
        <p:spPr>
          <a:xfrm>
            <a:off x="1276037" y="2939880"/>
            <a:ext cx="6591900" cy="634800"/>
          </a:xfrm>
          <a:prstGeom prst="rect">
            <a:avLst/>
          </a:prstGeom>
          <a:noFill/>
          <a:ln>
            <a:noFill/>
          </a:ln>
        </p:spPr>
        <p:txBody>
          <a:bodyPr anchorCtr="0" anchor="t" bIns="34275" lIns="68575" spcFirstLastPara="1" rIns="68575" wrap="square" tIns="34275">
            <a:normAutofit/>
          </a:bodyPr>
          <a:lstStyle>
            <a:lvl1pPr lvl="0" marR="0" rtl="0" algn="ctr">
              <a:lnSpc>
                <a:spcPct val="90000"/>
              </a:lnSpc>
              <a:spcBef>
                <a:spcPts val="800"/>
              </a:spcBef>
              <a:spcAft>
                <a:spcPts val="0"/>
              </a:spcAft>
              <a:buClr>
                <a:schemeClr val="lt1"/>
              </a:buClr>
              <a:buSzPts val="1500"/>
              <a:buFont typeface="Arial"/>
              <a:buNone/>
              <a:defRPr b="1" i="0" sz="1500">
                <a:solidFill>
                  <a:schemeClr val="lt1"/>
                </a:solidFill>
                <a:latin typeface="Arial"/>
                <a:ea typeface="Arial"/>
                <a:cs typeface="Arial"/>
                <a:sym typeface="Arial"/>
              </a:defRPr>
            </a:lvl1pPr>
            <a:lvl2pPr lvl="1" rtl="0" algn="ctr">
              <a:lnSpc>
                <a:spcPct val="150000"/>
              </a:lnSpc>
              <a:spcBef>
                <a:spcPts val="1100"/>
              </a:spcBef>
              <a:spcAft>
                <a:spcPts val="0"/>
              </a:spcAft>
              <a:buClr>
                <a:schemeClr val="dk1"/>
              </a:buClr>
              <a:buSzPts val="1500"/>
              <a:buNone/>
              <a:defRPr sz="1500"/>
            </a:lvl2pPr>
            <a:lvl3pPr lvl="2" rtl="0" algn="ctr">
              <a:lnSpc>
                <a:spcPct val="150000"/>
              </a:lnSpc>
              <a:spcBef>
                <a:spcPts val="1100"/>
              </a:spcBef>
              <a:spcAft>
                <a:spcPts val="0"/>
              </a:spcAft>
              <a:buClr>
                <a:schemeClr val="dk1"/>
              </a:buClr>
              <a:buSzPts val="1400"/>
              <a:buNone/>
              <a:defRPr sz="1400"/>
            </a:lvl3pPr>
            <a:lvl4pPr lvl="3" rtl="0" algn="ctr">
              <a:lnSpc>
                <a:spcPct val="150000"/>
              </a:lnSpc>
              <a:spcBef>
                <a:spcPts val="1100"/>
              </a:spcBef>
              <a:spcAft>
                <a:spcPts val="0"/>
              </a:spcAft>
              <a:buClr>
                <a:schemeClr val="dk1"/>
              </a:buClr>
              <a:buSzPts val="1200"/>
              <a:buNone/>
              <a:defRPr sz="1200"/>
            </a:lvl4pPr>
            <a:lvl5pPr lvl="4" rtl="0" algn="ctr">
              <a:lnSpc>
                <a:spcPct val="150000"/>
              </a:lnSpc>
              <a:spcBef>
                <a:spcPts val="1100"/>
              </a:spcBef>
              <a:spcAft>
                <a:spcPts val="0"/>
              </a:spcAft>
              <a:buClr>
                <a:schemeClr val="dk1"/>
              </a:buClr>
              <a:buSzPts val="1200"/>
              <a:buNone/>
              <a:defRPr sz="1200"/>
            </a:lvl5pPr>
            <a:lvl6pPr lvl="5" rtl="0" algn="ctr">
              <a:lnSpc>
                <a:spcPct val="90000"/>
              </a:lnSpc>
              <a:spcBef>
                <a:spcPts val="400"/>
              </a:spcBef>
              <a:spcAft>
                <a:spcPts val="0"/>
              </a:spcAft>
              <a:buClr>
                <a:schemeClr val="dk1"/>
              </a:buClr>
              <a:buSzPts val="1200"/>
              <a:buNone/>
              <a:defRPr sz="1200"/>
            </a:lvl6pPr>
            <a:lvl7pPr lvl="6" rtl="0" algn="ctr">
              <a:lnSpc>
                <a:spcPct val="90000"/>
              </a:lnSpc>
              <a:spcBef>
                <a:spcPts val="400"/>
              </a:spcBef>
              <a:spcAft>
                <a:spcPts val="0"/>
              </a:spcAft>
              <a:buClr>
                <a:schemeClr val="dk1"/>
              </a:buClr>
              <a:buSzPts val="1200"/>
              <a:buNone/>
              <a:defRPr sz="1200"/>
            </a:lvl7pPr>
            <a:lvl8pPr lvl="7" rtl="0" algn="ctr">
              <a:lnSpc>
                <a:spcPct val="90000"/>
              </a:lnSpc>
              <a:spcBef>
                <a:spcPts val="400"/>
              </a:spcBef>
              <a:spcAft>
                <a:spcPts val="0"/>
              </a:spcAft>
              <a:buClr>
                <a:schemeClr val="dk1"/>
              </a:buClr>
              <a:buSzPts val="1200"/>
              <a:buNone/>
              <a:defRPr sz="1200"/>
            </a:lvl8pPr>
            <a:lvl9pPr lvl="8" rtl="0" algn="ctr">
              <a:lnSpc>
                <a:spcPct val="90000"/>
              </a:lnSpc>
              <a:spcBef>
                <a:spcPts val="400"/>
              </a:spcBef>
              <a:spcAft>
                <a:spcPts val="0"/>
              </a:spcAft>
              <a:buClr>
                <a:schemeClr val="dk1"/>
              </a:buClr>
              <a:buSzPts val="1200"/>
              <a:buNone/>
              <a:defRPr sz="1200"/>
            </a:lvl9pPr>
          </a:lstStyle>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標題及內容 ">
  <p:cSld name="標題及內容 ">
    <p:bg>
      <p:bgPr>
        <a:solidFill>
          <a:schemeClr val="accent6">
            <a:alpha val="29409"/>
          </a:schemeClr>
        </a:solidFill>
      </p:bgPr>
    </p:bg>
    <p:spTree>
      <p:nvGrpSpPr>
        <p:cNvPr id="128" name="Shape 128"/>
        <p:cNvGrpSpPr/>
        <p:nvPr/>
      </p:nvGrpSpPr>
      <p:grpSpPr>
        <a:xfrm>
          <a:off x="0" y="0"/>
          <a:ext cx="0" cy="0"/>
          <a:chOff x="0" y="0"/>
          <a:chExt cx="0" cy="0"/>
        </a:xfrm>
      </p:grpSpPr>
      <p:sp>
        <p:nvSpPr>
          <p:cNvPr id="129" name="Google Shape;129;p29"/>
          <p:cNvSpPr txBox="1"/>
          <p:nvPr>
            <p:ph type="title"/>
          </p:nvPr>
        </p:nvSpPr>
        <p:spPr>
          <a:xfrm>
            <a:off x="628650" y="510778"/>
            <a:ext cx="7886700" cy="4380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accent1"/>
              </a:buClr>
              <a:buSzPts val="1800"/>
              <a:buFont typeface="Arial"/>
              <a:buNone/>
              <a:defRPr b="1" i="0" sz="1800">
                <a:solidFill>
                  <a:schemeClr val="accent1"/>
                </a:solidFill>
                <a:latin typeface="Arial"/>
                <a:ea typeface="Arial"/>
                <a:cs typeface="Arial"/>
                <a:sym typeface="Arial"/>
              </a:defRPr>
            </a:lvl1pPr>
            <a:lvl2pPr lvl="1" rtl="0" algn="l">
              <a:spcBef>
                <a:spcPts val="0"/>
              </a:spcBef>
              <a:spcAft>
                <a:spcPts val="0"/>
              </a:spcAft>
              <a:buClr>
                <a:schemeClr val="dk2"/>
              </a:buClr>
              <a:buSzPts val="1100"/>
              <a:buNone/>
              <a:defRPr/>
            </a:lvl2pPr>
            <a:lvl3pPr lvl="2" rtl="0" algn="l">
              <a:spcBef>
                <a:spcPts val="0"/>
              </a:spcBef>
              <a:spcAft>
                <a:spcPts val="0"/>
              </a:spcAft>
              <a:buClr>
                <a:schemeClr val="dk2"/>
              </a:buClr>
              <a:buSzPts val="1100"/>
              <a:buNone/>
              <a:defRPr/>
            </a:lvl3pPr>
            <a:lvl4pPr lvl="3" rtl="0" algn="l">
              <a:spcBef>
                <a:spcPts val="0"/>
              </a:spcBef>
              <a:spcAft>
                <a:spcPts val="0"/>
              </a:spcAft>
              <a:buClr>
                <a:schemeClr val="dk2"/>
              </a:buClr>
              <a:buSzPts val="1100"/>
              <a:buNone/>
              <a:defRPr/>
            </a:lvl4pPr>
            <a:lvl5pPr lvl="4" rtl="0" algn="l">
              <a:spcBef>
                <a:spcPts val="0"/>
              </a:spcBef>
              <a:spcAft>
                <a:spcPts val="0"/>
              </a:spcAft>
              <a:buClr>
                <a:schemeClr val="dk2"/>
              </a:buClr>
              <a:buSzPts val="1100"/>
              <a:buNone/>
              <a:defRPr/>
            </a:lvl5pPr>
            <a:lvl6pPr lvl="5" rtl="0" algn="l">
              <a:spcBef>
                <a:spcPts val="0"/>
              </a:spcBef>
              <a:spcAft>
                <a:spcPts val="0"/>
              </a:spcAft>
              <a:buClr>
                <a:schemeClr val="dk2"/>
              </a:buClr>
              <a:buSzPts val="1100"/>
              <a:buNone/>
              <a:defRPr/>
            </a:lvl6pPr>
            <a:lvl7pPr lvl="6" rtl="0" algn="l">
              <a:spcBef>
                <a:spcPts val="0"/>
              </a:spcBef>
              <a:spcAft>
                <a:spcPts val="0"/>
              </a:spcAft>
              <a:buClr>
                <a:schemeClr val="dk2"/>
              </a:buClr>
              <a:buSzPts val="1100"/>
              <a:buNone/>
              <a:defRPr/>
            </a:lvl7pPr>
            <a:lvl8pPr lvl="7" rtl="0" algn="l">
              <a:spcBef>
                <a:spcPts val="0"/>
              </a:spcBef>
              <a:spcAft>
                <a:spcPts val="0"/>
              </a:spcAft>
              <a:buClr>
                <a:schemeClr val="dk2"/>
              </a:buClr>
              <a:buSzPts val="1100"/>
              <a:buNone/>
              <a:defRPr/>
            </a:lvl8pPr>
            <a:lvl9pPr lvl="8" rtl="0" algn="l">
              <a:spcBef>
                <a:spcPts val="0"/>
              </a:spcBef>
              <a:spcAft>
                <a:spcPts val="0"/>
              </a:spcAft>
              <a:buClr>
                <a:schemeClr val="dk2"/>
              </a:buClr>
              <a:buSzPts val="1100"/>
              <a:buNone/>
              <a:defRPr/>
            </a:lvl9pPr>
          </a:lstStyle>
          <a:p/>
        </p:txBody>
      </p:sp>
      <p:sp>
        <p:nvSpPr>
          <p:cNvPr id="130" name="Google Shape;130;p29"/>
          <p:cNvSpPr txBox="1"/>
          <p:nvPr>
            <p:ph idx="1" type="body"/>
          </p:nvPr>
        </p:nvSpPr>
        <p:spPr>
          <a:xfrm>
            <a:off x="628650" y="948928"/>
            <a:ext cx="7893300" cy="3683700"/>
          </a:xfrm>
          <a:prstGeom prst="rect">
            <a:avLst/>
          </a:prstGeom>
          <a:noFill/>
          <a:ln>
            <a:noFill/>
          </a:ln>
        </p:spPr>
        <p:txBody>
          <a:bodyPr anchorCtr="0" anchor="t" bIns="34275" lIns="68575" spcFirstLastPara="1" rIns="68575" wrap="square" tIns="34275">
            <a:normAutofit/>
          </a:bodyPr>
          <a:lstStyle>
            <a:lvl1pPr indent="-298450" lvl="0" marL="457200" rtl="0" algn="l">
              <a:lnSpc>
                <a:spcPct val="150000"/>
              </a:lnSpc>
              <a:spcBef>
                <a:spcPts val="1100"/>
              </a:spcBef>
              <a:spcAft>
                <a:spcPts val="0"/>
              </a:spcAft>
              <a:buClr>
                <a:schemeClr val="dk1"/>
              </a:buClr>
              <a:buSzPts val="1100"/>
              <a:buChar char="•"/>
              <a:defRPr>
                <a:latin typeface="Arial"/>
                <a:ea typeface="Arial"/>
                <a:cs typeface="Arial"/>
                <a:sym typeface="Arial"/>
              </a:defRPr>
            </a:lvl1pPr>
            <a:lvl2pPr indent="-298450" lvl="1" marL="914400" rtl="0" algn="l">
              <a:lnSpc>
                <a:spcPct val="150000"/>
              </a:lnSpc>
              <a:spcBef>
                <a:spcPts val="1100"/>
              </a:spcBef>
              <a:spcAft>
                <a:spcPts val="0"/>
              </a:spcAft>
              <a:buClr>
                <a:schemeClr val="dk1"/>
              </a:buClr>
              <a:buSzPts val="1100"/>
              <a:buChar char="•"/>
              <a:defRPr>
                <a:latin typeface="Arial"/>
                <a:ea typeface="Arial"/>
                <a:cs typeface="Arial"/>
                <a:sym typeface="Arial"/>
              </a:defRPr>
            </a:lvl2pPr>
            <a:lvl3pPr indent="-298450" lvl="2" marL="1371600" rtl="0" algn="l">
              <a:lnSpc>
                <a:spcPct val="150000"/>
              </a:lnSpc>
              <a:spcBef>
                <a:spcPts val="1100"/>
              </a:spcBef>
              <a:spcAft>
                <a:spcPts val="0"/>
              </a:spcAft>
              <a:buClr>
                <a:schemeClr val="dk1"/>
              </a:buClr>
              <a:buSzPts val="1100"/>
              <a:buChar char="•"/>
              <a:defRPr>
                <a:latin typeface="Arial"/>
                <a:ea typeface="Arial"/>
                <a:cs typeface="Arial"/>
                <a:sym typeface="Arial"/>
              </a:defRPr>
            </a:lvl3pPr>
            <a:lvl4pPr indent="-298450" lvl="3" marL="1828800" rtl="0" algn="l">
              <a:lnSpc>
                <a:spcPct val="150000"/>
              </a:lnSpc>
              <a:spcBef>
                <a:spcPts val="1100"/>
              </a:spcBef>
              <a:spcAft>
                <a:spcPts val="0"/>
              </a:spcAft>
              <a:buClr>
                <a:schemeClr val="dk1"/>
              </a:buClr>
              <a:buSzPts val="1100"/>
              <a:buChar char="•"/>
              <a:defRPr>
                <a:latin typeface="Arial"/>
                <a:ea typeface="Arial"/>
                <a:cs typeface="Arial"/>
                <a:sym typeface="Arial"/>
              </a:defRPr>
            </a:lvl4pPr>
            <a:lvl5pPr indent="-298450" lvl="4" marL="2286000" rtl="0" algn="l">
              <a:lnSpc>
                <a:spcPct val="150000"/>
              </a:lnSpc>
              <a:spcBef>
                <a:spcPts val="1100"/>
              </a:spcBef>
              <a:spcAft>
                <a:spcPts val="0"/>
              </a:spcAft>
              <a:buClr>
                <a:schemeClr val="dk1"/>
              </a:buClr>
              <a:buSzPts val="1100"/>
              <a:buChar char="•"/>
              <a:defRPr>
                <a:latin typeface="Arial"/>
                <a:ea typeface="Arial"/>
                <a:cs typeface="Arial"/>
                <a:sym typeface="Arial"/>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內容 ">
  <p:cSld name="2 內容 ">
    <p:bg>
      <p:bgPr>
        <a:solidFill>
          <a:schemeClr val="accent6">
            <a:alpha val="29409"/>
          </a:schemeClr>
        </a:solidFill>
      </p:bgPr>
    </p:bg>
    <p:spTree>
      <p:nvGrpSpPr>
        <p:cNvPr id="131" name="Shape 131"/>
        <p:cNvGrpSpPr/>
        <p:nvPr/>
      </p:nvGrpSpPr>
      <p:grpSpPr>
        <a:xfrm>
          <a:off x="0" y="0"/>
          <a:ext cx="0" cy="0"/>
          <a:chOff x="0" y="0"/>
          <a:chExt cx="0" cy="0"/>
        </a:xfrm>
      </p:grpSpPr>
      <p:sp>
        <p:nvSpPr>
          <p:cNvPr id="132" name="Google Shape;132;p30"/>
          <p:cNvSpPr/>
          <p:nvPr>
            <p:ph idx="2" type="pic"/>
          </p:nvPr>
        </p:nvSpPr>
        <p:spPr>
          <a:xfrm>
            <a:off x="4991726" y="28165"/>
            <a:ext cx="4152300" cy="5115300"/>
          </a:xfrm>
          <a:prstGeom prst="rect">
            <a:avLst/>
          </a:prstGeom>
          <a:solidFill>
            <a:srgbClr val="DBDADA"/>
          </a:solidFill>
          <a:ln>
            <a:noFill/>
          </a:ln>
        </p:spPr>
        <p:txBody>
          <a:bodyPr anchorCtr="0" anchor="ctr" bIns="34275" lIns="68575" spcFirstLastPara="1" rIns="68575" wrap="square" tIns="34275">
            <a:noAutofit/>
          </a:bodyPr>
          <a:lstStyle>
            <a:lvl1pPr lvl="0" marR="0" rtl="0" algn="ctr">
              <a:lnSpc>
                <a:spcPct val="150000"/>
              </a:lnSpc>
              <a:spcBef>
                <a:spcPts val="1100"/>
              </a:spcBef>
              <a:spcAft>
                <a:spcPts val="0"/>
              </a:spcAft>
              <a:buClr>
                <a:schemeClr val="dk1"/>
              </a:buClr>
              <a:buSzPts val="600"/>
              <a:buFont typeface="Arial"/>
              <a:buNone/>
              <a:defRPr b="0" i="0" sz="600" u="none" cap="none" strike="noStrike">
                <a:solidFill>
                  <a:schemeClr val="dk1"/>
                </a:solidFill>
                <a:latin typeface="Arial"/>
                <a:ea typeface="Arial"/>
                <a:cs typeface="Arial"/>
                <a:sym typeface="Arial"/>
              </a:defRPr>
            </a:lvl1pPr>
            <a:lvl2pPr lvl="1"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2pPr>
            <a:lvl3pPr lvl="2"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3pPr>
            <a:lvl4pPr lvl="3"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lvl="4"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3" name="Google Shape;133;p30"/>
          <p:cNvSpPr txBox="1"/>
          <p:nvPr>
            <p:ph type="title"/>
          </p:nvPr>
        </p:nvSpPr>
        <p:spPr>
          <a:xfrm>
            <a:off x="628650" y="510778"/>
            <a:ext cx="3593700" cy="4380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accent1"/>
              </a:buClr>
              <a:buSzPts val="1800"/>
              <a:buFont typeface="Arial"/>
              <a:buNone/>
              <a:defRPr b="1" i="0" sz="1800">
                <a:solidFill>
                  <a:schemeClr val="accent1"/>
                </a:solidFill>
                <a:latin typeface="Arial"/>
                <a:ea typeface="Arial"/>
                <a:cs typeface="Arial"/>
                <a:sym typeface="Arial"/>
              </a:defRPr>
            </a:lvl1pPr>
            <a:lvl2pPr lvl="1" rtl="0" algn="l">
              <a:spcBef>
                <a:spcPts val="0"/>
              </a:spcBef>
              <a:spcAft>
                <a:spcPts val="0"/>
              </a:spcAft>
              <a:buClr>
                <a:schemeClr val="dk2"/>
              </a:buClr>
              <a:buSzPts val="1100"/>
              <a:buNone/>
              <a:defRPr/>
            </a:lvl2pPr>
            <a:lvl3pPr lvl="2" rtl="0" algn="l">
              <a:spcBef>
                <a:spcPts val="0"/>
              </a:spcBef>
              <a:spcAft>
                <a:spcPts val="0"/>
              </a:spcAft>
              <a:buClr>
                <a:schemeClr val="dk2"/>
              </a:buClr>
              <a:buSzPts val="1100"/>
              <a:buNone/>
              <a:defRPr/>
            </a:lvl3pPr>
            <a:lvl4pPr lvl="3" rtl="0" algn="l">
              <a:spcBef>
                <a:spcPts val="0"/>
              </a:spcBef>
              <a:spcAft>
                <a:spcPts val="0"/>
              </a:spcAft>
              <a:buClr>
                <a:schemeClr val="dk2"/>
              </a:buClr>
              <a:buSzPts val="1100"/>
              <a:buNone/>
              <a:defRPr/>
            </a:lvl4pPr>
            <a:lvl5pPr lvl="4" rtl="0" algn="l">
              <a:spcBef>
                <a:spcPts val="0"/>
              </a:spcBef>
              <a:spcAft>
                <a:spcPts val="0"/>
              </a:spcAft>
              <a:buClr>
                <a:schemeClr val="dk2"/>
              </a:buClr>
              <a:buSzPts val="1100"/>
              <a:buNone/>
              <a:defRPr/>
            </a:lvl5pPr>
            <a:lvl6pPr lvl="5" rtl="0" algn="l">
              <a:spcBef>
                <a:spcPts val="0"/>
              </a:spcBef>
              <a:spcAft>
                <a:spcPts val="0"/>
              </a:spcAft>
              <a:buClr>
                <a:schemeClr val="dk2"/>
              </a:buClr>
              <a:buSzPts val="1100"/>
              <a:buNone/>
              <a:defRPr/>
            </a:lvl6pPr>
            <a:lvl7pPr lvl="6" rtl="0" algn="l">
              <a:spcBef>
                <a:spcPts val="0"/>
              </a:spcBef>
              <a:spcAft>
                <a:spcPts val="0"/>
              </a:spcAft>
              <a:buClr>
                <a:schemeClr val="dk2"/>
              </a:buClr>
              <a:buSzPts val="1100"/>
              <a:buNone/>
              <a:defRPr/>
            </a:lvl7pPr>
            <a:lvl8pPr lvl="7" rtl="0" algn="l">
              <a:spcBef>
                <a:spcPts val="0"/>
              </a:spcBef>
              <a:spcAft>
                <a:spcPts val="0"/>
              </a:spcAft>
              <a:buClr>
                <a:schemeClr val="dk2"/>
              </a:buClr>
              <a:buSzPts val="1100"/>
              <a:buNone/>
              <a:defRPr/>
            </a:lvl8pPr>
            <a:lvl9pPr lvl="8" rtl="0" algn="l">
              <a:spcBef>
                <a:spcPts val="0"/>
              </a:spcBef>
              <a:spcAft>
                <a:spcPts val="0"/>
              </a:spcAft>
              <a:buClr>
                <a:schemeClr val="dk2"/>
              </a:buClr>
              <a:buSzPts val="1100"/>
              <a:buNone/>
              <a:defRPr/>
            </a:lvl9pPr>
          </a:lstStyle>
          <a:p/>
        </p:txBody>
      </p:sp>
      <p:sp>
        <p:nvSpPr>
          <p:cNvPr id="134" name="Google Shape;134;p30"/>
          <p:cNvSpPr txBox="1"/>
          <p:nvPr>
            <p:ph idx="1" type="body"/>
          </p:nvPr>
        </p:nvSpPr>
        <p:spPr>
          <a:xfrm>
            <a:off x="628650" y="948928"/>
            <a:ext cx="3593700" cy="3683700"/>
          </a:xfrm>
          <a:prstGeom prst="rect">
            <a:avLst/>
          </a:prstGeom>
          <a:noFill/>
          <a:ln>
            <a:noFill/>
          </a:ln>
        </p:spPr>
        <p:txBody>
          <a:bodyPr anchorCtr="0" anchor="t" bIns="34275" lIns="68575" spcFirstLastPara="1" rIns="68575" wrap="square" tIns="34275">
            <a:normAutofit/>
          </a:bodyPr>
          <a:lstStyle>
            <a:lvl1pPr indent="-298450" lvl="0" marL="457200" rtl="0" algn="l">
              <a:lnSpc>
                <a:spcPct val="150000"/>
              </a:lnSpc>
              <a:spcBef>
                <a:spcPts val="1100"/>
              </a:spcBef>
              <a:spcAft>
                <a:spcPts val="0"/>
              </a:spcAft>
              <a:buClr>
                <a:schemeClr val="dk1"/>
              </a:buClr>
              <a:buSzPts val="1100"/>
              <a:buChar char="•"/>
              <a:defRPr>
                <a:latin typeface="Arial"/>
                <a:ea typeface="Arial"/>
                <a:cs typeface="Arial"/>
                <a:sym typeface="Arial"/>
              </a:defRPr>
            </a:lvl1pPr>
            <a:lvl2pPr indent="-317500" lvl="1" marL="914400" rtl="0" algn="l">
              <a:lnSpc>
                <a:spcPct val="150000"/>
              </a:lnSpc>
              <a:spcBef>
                <a:spcPts val="1100"/>
              </a:spcBef>
              <a:spcAft>
                <a:spcPts val="0"/>
              </a:spcAft>
              <a:buClr>
                <a:schemeClr val="dk1"/>
              </a:buClr>
              <a:buSzPts val="1400"/>
              <a:buChar char="•"/>
              <a:defRPr/>
            </a:lvl2pPr>
            <a:lvl3pPr indent="-317500" lvl="2" marL="1371600" rtl="0" algn="l">
              <a:lnSpc>
                <a:spcPct val="150000"/>
              </a:lnSpc>
              <a:spcBef>
                <a:spcPts val="1100"/>
              </a:spcBef>
              <a:spcAft>
                <a:spcPts val="0"/>
              </a:spcAft>
              <a:buClr>
                <a:schemeClr val="dk1"/>
              </a:buClr>
              <a:buSzPts val="1400"/>
              <a:buChar char="•"/>
              <a:defRPr/>
            </a:lvl3pPr>
            <a:lvl4pPr indent="-317500" lvl="3" marL="1828800" rtl="0" algn="l">
              <a:lnSpc>
                <a:spcPct val="150000"/>
              </a:lnSpc>
              <a:spcBef>
                <a:spcPts val="1100"/>
              </a:spcBef>
              <a:spcAft>
                <a:spcPts val="0"/>
              </a:spcAft>
              <a:buClr>
                <a:schemeClr val="dk1"/>
              </a:buClr>
              <a:buSzPts val="1400"/>
              <a:buChar char="•"/>
              <a:defRPr/>
            </a:lvl4pPr>
            <a:lvl5pPr indent="-317500" lvl="4" marL="2286000" rtl="0" algn="l">
              <a:lnSpc>
                <a:spcPct val="150000"/>
              </a:lnSpc>
              <a:spcBef>
                <a:spcPts val="11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影像和標題">
  <p:cSld name="影像和標題">
    <p:bg>
      <p:bgPr>
        <a:solidFill>
          <a:schemeClr val="accent6">
            <a:alpha val="29409"/>
          </a:schemeClr>
        </a:solidFill>
      </p:bgPr>
    </p:bg>
    <p:spTree>
      <p:nvGrpSpPr>
        <p:cNvPr id="135" name="Shape 135"/>
        <p:cNvGrpSpPr/>
        <p:nvPr/>
      </p:nvGrpSpPr>
      <p:grpSpPr>
        <a:xfrm>
          <a:off x="0" y="0"/>
          <a:ext cx="0" cy="0"/>
          <a:chOff x="0" y="0"/>
          <a:chExt cx="0" cy="0"/>
        </a:xfrm>
      </p:grpSpPr>
      <p:sp>
        <p:nvSpPr>
          <p:cNvPr id="136" name="Google Shape;136;p31"/>
          <p:cNvSpPr/>
          <p:nvPr>
            <p:ph idx="2" type="pic"/>
          </p:nvPr>
        </p:nvSpPr>
        <p:spPr>
          <a:xfrm>
            <a:off x="0" y="0"/>
            <a:ext cx="6973800" cy="5143500"/>
          </a:xfrm>
          <a:prstGeom prst="rect">
            <a:avLst/>
          </a:prstGeom>
          <a:solidFill>
            <a:srgbClr val="DBDADA"/>
          </a:solidFill>
          <a:ln>
            <a:noFill/>
          </a:ln>
        </p:spPr>
        <p:txBody>
          <a:bodyPr anchorCtr="0" anchor="ctr" bIns="34275" lIns="68575" spcFirstLastPara="1" rIns="68575" wrap="square" tIns="34275">
            <a:noAutofit/>
          </a:bodyPr>
          <a:lstStyle>
            <a:lvl1pPr lvl="0" marR="0" rtl="0" algn="ctr">
              <a:lnSpc>
                <a:spcPct val="150000"/>
              </a:lnSpc>
              <a:spcBef>
                <a:spcPts val="1100"/>
              </a:spcBef>
              <a:spcAft>
                <a:spcPts val="0"/>
              </a:spcAft>
              <a:buClr>
                <a:schemeClr val="dk2"/>
              </a:buClr>
              <a:buSzPts val="1400"/>
              <a:buFont typeface="Arial"/>
              <a:buNone/>
              <a:defRPr b="0" i="0" sz="1400" u="none" cap="none" strike="noStrike">
                <a:solidFill>
                  <a:schemeClr val="dk2"/>
                </a:solidFill>
                <a:latin typeface="Arial"/>
                <a:ea typeface="Arial"/>
                <a:cs typeface="Arial"/>
                <a:sym typeface="Arial"/>
              </a:defRPr>
            </a:lvl1pPr>
            <a:lvl2pPr lvl="1"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2pPr>
            <a:lvl3pPr lvl="2"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3pPr>
            <a:lvl4pPr lvl="3"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4pPr>
            <a:lvl5pPr lvl="4" marR="0" rtl="0" algn="l">
              <a:lnSpc>
                <a:spcPct val="150000"/>
              </a:lnSpc>
              <a:spcBef>
                <a:spcPts val="1100"/>
              </a:spcBef>
              <a:spcAft>
                <a:spcPts val="0"/>
              </a:spcAft>
              <a:buClr>
                <a:schemeClr val="dk1"/>
              </a:buClr>
              <a:buSzPts val="1100"/>
              <a:buFont typeface="Arial"/>
              <a:buChar char="•"/>
              <a:defRPr b="0" i="0" sz="1100" u="none" cap="none" strike="noStrike">
                <a:solidFill>
                  <a:schemeClr val="dk1"/>
                </a:solidFill>
                <a:latin typeface="Arial"/>
                <a:ea typeface="Arial"/>
                <a:cs typeface="Arial"/>
                <a:sym typeface="Arial"/>
              </a:defRPr>
            </a:lvl5pPr>
            <a:lvl6pPr lvl="5"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6pPr>
            <a:lvl7pPr lvl="6"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7pPr>
            <a:lvl8pPr lvl="7"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8pPr>
            <a:lvl9pPr lvl="8" marR="0" rtl="0" algn="l">
              <a:lnSpc>
                <a:spcPct val="90000"/>
              </a:lnSpc>
              <a:spcBef>
                <a:spcPts val="400"/>
              </a:spcBef>
              <a:spcAft>
                <a:spcPts val="0"/>
              </a:spcAft>
              <a:buClr>
                <a:schemeClr val="dk1"/>
              </a:buClr>
              <a:buSzPts val="1400"/>
              <a:buFont typeface="Arial"/>
              <a:buChar char="•"/>
              <a:defRPr b="0" i="0" sz="1400" u="none" cap="none" strike="noStrike">
                <a:solidFill>
                  <a:schemeClr val="dk1"/>
                </a:solidFill>
                <a:latin typeface="Arial"/>
                <a:ea typeface="Arial"/>
                <a:cs typeface="Arial"/>
                <a:sym typeface="Arial"/>
              </a:defRPr>
            </a:lvl9pPr>
          </a:lstStyle>
          <a:p/>
        </p:txBody>
      </p:sp>
      <p:sp>
        <p:nvSpPr>
          <p:cNvPr id="137" name="Google Shape;137;p31"/>
          <p:cNvSpPr txBox="1"/>
          <p:nvPr>
            <p:ph type="title"/>
          </p:nvPr>
        </p:nvSpPr>
        <p:spPr>
          <a:xfrm>
            <a:off x="5075900" y="2072778"/>
            <a:ext cx="3419400" cy="438000"/>
          </a:xfrm>
          <a:prstGeom prst="rect">
            <a:avLst/>
          </a:prstGeom>
          <a:noFill/>
          <a:ln>
            <a:noFill/>
          </a:ln>
        </p:spPr>
        <p:txBody>
          <a:bodyPr anchorCtr="0" anchor="ctr" bIns="34275" lIns="68575" spcFirstLastPara="1" rIns="68575" wrap="square" tIns="34275">
            <a:noAutofit/>
          </a:bodyPr>
          <a:lstStyle>
            <a:lvl1pPr lvl="0" rtl="0" algn="l">
              <a:lnSpc>
                <a:spcPct val="90000"/>
              </a:lnSpc>
              <a:spcBef>
                <a:spcPts val="0"/>
              </a:spcBef>
              <a:spcAft>
                <a:spcPts val="0"/>
              </a:spcAft>
              <a:buClr>
                <a:schemeClr val="accent1"/>
              </a:buClr>
              <a:buSzPts val="1800"/>
              <a:buFont typeface="Arial"/>
              <a:buNone/>
              <a:defRPr b="1" i="0" sz="1800">
                <a:solidFill>
                  <a:schemeClr val="accent1"/>
                </a:solidFill>
                <a:latin typeface="Arial"/>
                <a:ea typeface="Arial"/>
                <a:cs typeface="Arial"/>
                <a:sym typeface="Arial"/>
              </a:defRPr>
            </a:lvl1pPr>
            <a:lvl2pPr lvl="1" rtl="0" algn="l">
              <a:spcBef>
                <a:spcPts val="0"/>
              </a:spcBef>
              <a:spcAft>
                <a:spcPts val="0"/>
              </a:spcAft>
              <a:buClr>
                <a:schemeClr val="dk2"/>
              </a:buClr>
              <a:buSzPts val="1100"/>
              <a:buNone/>
              <a:defRPr/>
            </a:lvl2pPr>
            <a:lvl3pPr lvl="2" rtl="0" algn="l">
              <a:spcBef>
                <a:spcPts val="0"/>
              </a:spcBef>
              <a:spcAft>
                <a:spcPts val="0"/>
              </a:spcAft>
              <a:buClr>
                <a:schemeClr val="dk2"/>
              </a:buClr>
              <a:buSzPts val="1100"/>
              <a:buNone/>
              <a:defRPr/>
            </a:lvl3pPr>
            <a:lvl4pPr lvl="3" rtl="0" algn="l">
              <a:spcBef>
                <a:spcPts val="0"/>
              </a:spcBef>
              <a:spcAft>
                <a:spcPts val="0"/>
              </a:spcAft>
              <a:buClr>
                <a:schemeClr val="dk2"/>
              </a:buClr>
              <a:buSzPts val="1100"/>
              <a:buNone/>
              <a:defRPr/>
            </a:lvl4pPr>
            <a:lvl5pPr lvl="4" rtl="0" algn="l">
              <a:spcBef>
                <a:spcPts val="0"/>
              </a:spcBef>
              <a:spcAft>
                <a:spcPts val="0"/>
              </a:spcAft>
              <a:buClr>
                <a:schemeClr val="dk2"/>
              </a:buClr>
              <a:buSzPts val="1100"/>
              <a:buNone/>
              <a:defRPr/>
            </a:lvl5pPr>
            <a:lvl6pPr lvl="5" rtl="0" algn="l">
              <a:spcBef>
                <a:spcPts val="0"/>
              </a:spcBef>
              <a:spcAft>
                <a:spcPts val="0"/>
              </a:spcAft>
              <a:buClr>
                <a:schemeClr val="dk2"/>
              </a:buClr>
              <a:buSzPts val="1100"/>
              <a:buNone/>
              <a:defRPr/>
            </a:lvl6pPr>
            <a:lvl7pPr lvl="6" rtl="0" algn="l">
              <a:spcBef>
                <a:spcPts val="0"/>
              </a:spcBef>
              <a:spcAft>
                <a:spcPts val="0"/>
              </a:spcAft>
              <a:buClr>
                <a:schemeClr val="dk2"/>
              </a:buClr>
              <a:buSzPts val="1100"/>
              <a:buNone/>
              <a:defRPr/>
            </a:lvl7pPr>
            <a:lvl8pPr lvl="7" rtl="0" algn="l">
              <a:spcBef>
                <a:spcPts val="0"/>
              </a:spcBef>
              <a:spcAft>
                <a:spcPts val="0"/>
              </a:spcAft>
              <a:buClr>
                <a:schemeClr val="dk2"/>
              </a:buClr>
              <a:buSzPts val="1100"/>
              <a:buNone/>
              <a:defRPr/>
            </a:lvl8pPr>
            <a:lvl9pPr lvl="8" rtl="0" algn="l">
              <a:spcBef>
                <a:spcPts val="0"/>
              </a:spcBef>
              <a:spcAft>
                <a:spcPts val="0"/>
              </a:spcAft>
              <a:buClr>
                <a:schemeClr val="dk2"/>
              </a:buClr>
              <a:buSzPts val="1100"/>
              <a:buNone/>
              <a:defRPr/>
            </a:lvl9pPr>
          </a:lstStyle>
          <a:p/>
        </p:txBody>
      </p:sp>
      <p:sp>
        <p:nvSpPr>
          <p:cNvPr id="138" name="Google Shape;138;p31"/>
          <p:cNvSpPr txBox="1"/>
          <p:nvPr>
            <p:ph idx="1" type="body"/>
          </p:nvPr>
        </p:nvSpPr>
        <p:spPr>
          <a:xfrm>
            <a:off x="5075635" y="2511028"/>
            <a:ext cx="3419400" cy="2256300"/>
          </a:xfrm>
          <a:prstGeom prst="rect">
            <a:avLst/>
          </a:prstGeom>
          <a:noFill/>
          <a:ln>
            <a:noFill/>
          </a:ln>
        </p:spPr>
        <p:txBody>
          <a:bodyPr anchorCtr="0" anchor="t" bIns="34275" lIns="68575" spcFirstLastPara="1" rIns="68575" wrap="square" tIns="34275">
            <a:normAutofit/>
          </a:bodyPr>
          <a:lstStyle>
            <a:lvl1pPr indent="-228600" lvl="0" marL="457200" rtl="0" algn="l">
              <a:lnSpc>
                <a:spcPct val="150000"/>
              </a:lnSpc>
              <a:spcBef>
                <a:spcPts val="1100"/>
              </a:spcBef>
              <a:spcAft>
                <a:spcPts val="0"/>
              </a:spcAft>
              <a:buClr>
                <a:schemeClr val="dk1"/>
              </a:buClr>
              <a:buSzPts val="1100"/>
              <a:buNone/>
              <a:defRPr>
                <a:latin typeface="Arial"/>
                <a:ea typeface="Arial"/>
                <a:cs typeface="Arial"/>
                <a:sym typeface="Arial"/>
              </a:defRPr>
            </a:lvl1pPr>
            <a:lvl2pPr indent="-317500" lvl="1" marL="914400" rtl="0" algn="l">
              <a:lnSpc>
                <a:spcPct val="150000"/>
              </a:lnSpc>
              <a:spcBef>
                <a:spcPts val="1100"/>
              </a:spcBef>
              <a:spcAft>
                <a:spcPts val="0"/>
              </a:spcAft>
              <a:buClr>
                <a:schemeClr val="dk1"/>
              </a:buClr>
              <a:buSzPts val="1400"/>
              <a:buChar char="•"/>
              <a:defRPr/>
            </a:lvl2pPr>
            <a:lvl3pPr indent="-317500" lvl="2" marL="1371600" rtl="0" algn="l">
              <a:lnSpc>
                <a:spcPct val="150000"/>
              </a:lnSpc>
              <a:spcBef>
                <a:spcPts val="1100"/>
              </a:spcBef>
              <a:spcAft>
                <a:spcPts val="0"/>
              </a:spcAft>
              <a:buClr>
                <a:schemeClr val="dk1"/>
              </a:buClr>
              <a:buSzPts val="1400"/>
              <a:buChar char="•"/>
              <a:defRPr/>
            </a:lvl3pPr>
            <a:lvl4pPr indent="-317500" lvl="3" marL="1828800" rtl="0" algn="l">
              <a:lnSpc>
                <a:spcPct val="150000"/>
              </a:lnSpc>
              <a:spcBef>
                <a:spcPts val="1100"/>
              </a:spcBef>
              <a:spcAft>
                <a:spcPts val="0"/>
              </a:spcAft>
              <a:buClr>
                <a:schemeClr val="dk1"/>
              </a:buClr>
              <a:buSzPts val="1400"/>
              <a:buChar char="•"/>
              <a:defRPr/>
            </a:lvl4pPr>
            <a:lvl5pPr indent="-317500" lvl="4" marL="2286000" rtl="0" algn="l">
              <a:lnSpc>
                <a:spcPct val="150000"/>
              </a:lnSpc>
              <a:spcBef>
                <a:spcPts val="1100"/>
              </a:spcBef>
              <a:spcAft>
                <a:spcPts val="0"/>
              </a:spcAft>
              <a:buClr>
                <a:schemeClr val="dk1"/>
              </a:buClr>
              <a:buSzPts val="1400"/>
              <a:buChar char="•"/>
              <a:defRPr/>
            </a:lvl5pPr>
            <a:lvl6pPr indent="-317500" lvl="5" marL="2743200" rtl="0" algn="l">
              <a:lnSpc>
                <a:spcPct val="90000"/>
              </a:lnSpc>
              <a:spcBef>
                <a:spcPts val="400"/>
              </a:spcBef>
              <a:spcAft>
                <a:spcPts val="0"/>
              </a:spcAft>
              <a:buClr>
                <a:schemeClr val="dk1"/>
              </a:buClr>
              <a:buSzPts val="1400"/>
              <a:buChar char="•"/>
              <a:defRPr/>
            </a:lvl6pPr>
            <a:lvl7pPr indent="-317500" lvl="6" marL="3200400" rtl="0" algn="l">
              <a:lnSpc>
                <a:spcPct val="90000"/>
              </a:lnSpc>
              <a:spcBef>
                <a:spcPts val="400"/>
              </a:spcBef>
              <a:spcAft>
                <a:spcPts val="0"/>
              </a:spcAft>
              <a:buClr>
                <a:schemeClr val="dk1"/>
              </a:buClr>
              <a:buSzPts val="1400"/>
              <a:buChar char="•"/>
              <a:defRPr/>
            </a:lvl7pPr>
            <a:lvl8pPr indent="-317500" lvl="7" marL="3657600" rtl="0" algn="l">
              <a:lnSpc>
                <a:spcPct val="90000"/>
              </a:lnSpc>
              <a:spcBef>
                <a:spcPts val="400"/>
              </a:spcBef>
              <a:spcAft>
                <a:spcPts val="0"/>
              </a:spcAft>
              <a:buClr>
                <a:schemeClr val="dk1"/>
              </a:buClr>
              <a:buSzPts val="1400"/>
              <a:buChar char="•"/>
              <a:defRPr/>
            </a:lvl8pPr>
            <a:lvl9pPr indent="-317500" lvl="8" marL="4114800" rtl="0" algn="l">
              <a:lnSpc>
                <a:spcPct val="90000"/>
              </a:lnSpc>
              <a:spcBef>
                <a:spcPts val="400"/>
              </a:spcBef>
              <a:spcAft>
                <a:spcPts val="0"/>
              </a:spcAft>
              <a:buClr>
                <a:schemeClr val="dk1"/>
              </a:buClr>
              <a:buSzPts val="140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自訂版面配置">
  <p:cSld name="AUTOLAYOUT">
    <p:bg>
      <p:bgPr>
        <a:solidFill>
          <a:srgbClr val="FFFFFF"/>
        </a:solidFill>
      </p:bgPr>
    </p:bg>
    <p:spTree>
      <p:nvGrpSpPr>
        <p:cNvPr id="139" name="Shape 139"/>
        <p:cNvGrpSpPr/>
        <p:nvPr/>
      </p:nvGrpSpPr>
      <p:grpSpPr>
        <a:xfrm>
          <a:off x="0" y="0"/>
          <a:ext cx="0" cy="0"/>
          <a:chOff x="0" y="0"/>
          <a:chExt cx="0" cy="0"/>
        </a:xfrm>
      </p:grpSpPr>
      <p:sp>
        <p:nvSpPr>
          <p:cNvPr id="140" name="Google Shape;140;p32"/>
          <p:cNvSpPr/>
          <p:nvPr/>
        </p:nvSpPr>
        <p:spPr>
          <a:xfrm>
            <a:off x="0" y="0"/>
            <a:ext cx="9144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1" name="Google Shape;141;p32"/>
          <p:cNvSpPr/>
          <p:nvPr/>
        </p:nvSpPr>
        <p:spPr>
          <a:xfrm>
            <a:off x="1860600" y="0"/>
            <a:ext cx="7283400" cy="5143500"/>
          </a:xfrm>
          <a:prstGeom prst="rect">
            <a:avLst/>
          </a:prstGeom>
          <a:solidFill>
            <a:schemeClr val="lt1"/>
          </a:solidFill>
          <a:ln>
            <a:noFill/>
          </a:ln>
        </p:spPr>
        <p:txBody>
          <a:bodyPr anchorCtr="0" anchor="b" bIns="91425" lIns="91425" spcFirstLastPara="1" rIns="91425" wrap="square" tIns="91425">
            <a:noAutofit/>
          </a:bodyPr>
          <a:lstStyle/>
          <a:p>
            <a:pPr indent="0" lvl="0" marL="0" rtl="0" algn="l">
              <a:spcBef>
                <a:spcPts val="0"/>
              </a:spcBef>
              <a:spcAft>
                <a:spcPts val="0"/>
              </a:spcAft>
              <a:buNone/>
            </a:pPr>
            <a:r>
              <a:t/>
            </a:r>
            <a:endParaRPr/>
          </a:p>
        </p:txBody>
      </p:sp>
      <p:cxnSp>
        <p:nvCxnSpPr>
          <p:cNvPr id="142" name="Google Shape;142;p32"/>
          <p:cNvCxnSpPr/>
          <p:nvPr/>
        </p:nvCxnSpPr>
        <p:spPr>
          <a:xfrm>
            <a:off x="2586875" y="1615600"/>
            <a:ext cx="305700" cy="0"/>
          </a:xfrm>
          <a:prstGeom prst="straightConnector1">
            <a:avLst/>
          </a:prstGeom>
          <a:noFill/>
          <a:ln cap="flat" cmpd="sng" w="38100">
            <a:solidFill>
              <a:schemeClr val="lt1"/>
            </a:solidFill>
            <a:prstDash val="solid"/>
            <a:round/>
            <a:headEnd len="sm" w="sm" type="none"/>
            <a:tailEnd len="sm" w="sm" type="none"/>
          </a:ln>
        </p:spPr>
      </p:cxnSp>
      <p:sp>
        <p:nvSpPr>
          <p:cNvPr id="143" name="Google Shape;143;p32"/>
          <p:cNvSpPr txBox="1"/>
          <p:nvPr>
            <p:ph type="title"/>
          </p:nvPr>
        </p:nvSpPr>
        <p:spPr>
          <a:xfrm>
            <a:off x="2469775" y="426200"/>
            <a:ext cx="5867400" cy="995100"/>
          </a:xfrm>
          <a:prstGeom prst="rect">
            <a:avLst/>
          </a:prstGeom>
          <a:noFill/>
        </p:spPr>
        <p:txBody>
          <a:bodyPr anchorCtr="0" anchor="b" bIns="91425" lIns="91425" spcFirstLastPara="1" rIns="91425" wrap="square" tIns="91425">
            <a:normAutofit/>
          </a:bodyPr>
          <a:lstStyle>
            <a:lvl1pPr lvl="0" algn="l">
              <a:lnSpc>
                <a:spcPct val="100000"/>
              </a:lnSpc>
              <a:spcBef>
                <a:spcPts val="0"/>
              </a:spcBef>
              <a:spcAft>
                <a:spcPts val="0"/>
              </a:spcAft>
              <a:buClr>
                <a:srgbClr val="434343"/>
              </a:buClr>
              <a:buSzPts val="3200"/>
              <a:buNone/>
              <a:defRPr b="1" sz="3200">
                <a:solidFill>
                  <a:srgbClr val="434343"/>
                </a:solidFill>
              </a:defRPr>
            </a:lvl1pPr>
            <a:lvl2pPr lvl="1" algn="l">
              <a:lnSpc>
                <a:spcPct val="100000"/>
              </a:lnSpc>
              <a:spcBef>
                <a:spcPts val="0"/>
              </a:spcBef>
              <a:spcAft>
                <a:spcPts val="0"/>
              </a:spcAft>
              <a:buClr>
                <a:srgbClr val="434343"/>
              </a:buClr>
              <a:buSzPts val="3200"/>
              <a:buNone/>
              <a:defRPr b="1" sz="3200">
                <a:solidFill>
                  <a:srgbClr val="434343"/>
                </a:solidFill>
              </a:defRPr>
            </a:lvl2pPr>
            <a:lvl3pPr lvl="2" algn="l">
              <a:lnSpc>
                <a:spcPct val="100000"/>
              </a:lnSpc>
              <a:spcBef>
                <a:spcPts val="0"/>
              </a:spcBef>
              <a:spcAft>
                <a:spcPts val="0"/>
              </a:spcAft>
              <a:buClr>
                <a:srgbClr val="434343"/>
              </a:buClr>
              <a:buSzPts val="3200"/>
              <a:buNone/>
              <a:defRPr b="1" sz="3200">
                <a:solidFill>
                  <a:srgbClr val="434343"/>
                </a:solidFill>
              </a:defRPr>
            </a:lvl3pPr>
            <a:lvl4pPr lvl="3" algn="l">
              <a:lnSpc>
                <a:spcPct val="100000"/>
              </a:lnSpc>
              <a:spcBef>
                <a:spcPts val="0"/>
              </a:spcBef>
              <a:spcAft>
                <a:spcPts val="0"/>
              </a:spcAft>
              <a:buClr>
                <a:srgbClr val="434343"/>
              </a:buClr>
              <a:buSzPts val="3200"/>
              <a:buNone/>
              <a:defRPr b="1" sz="3200">
                <a:solidFill>
                  <a:srgbClr val="434343"/>
                </a:solidFill>
              </a:defRPr>
            </a:lvl4pPr>
            <a:lvl5pPr lvl="4" algn="l">
              <a:lnSpc>
                <a:spcPct val="100000"/>
              </a:lnSpc>
              <a:spcBef>
                <a:spcPts val="0"/>
              </a:spcBef>
              <a:spcAft>
                <a:spcPts val="0"/>
              </a:spcAft>
              <a:buClr>
                <a:srgbClr val="434343"/>
              </a:buClr>
              <a:buSzPts val="3200"/>
              <a:buNone/>
              <a:defRPr b="1" sz="3200">
                <a:solidFill>
                  <a:srgbClr val="434343"/>
                </a:solidFill>
              </a:defRPr>
            </a:lvl5pPr>
            <a:lvl6pPr lvl="5" algn="l">
              <a:lnSpc>
                <a:spcPct val="100000"/>
              </a:lnSpc>
              <a:spcBef>
                <a:spcPts val="0"/>
              </a:spcBef>
              <a:spcAft>
                <a:spcPts val="0"/>
              </a:spcAft>
              <a:buClr>
                <a:srgbClr val="434343"/>
              </a:buClr>
              <a:buSzPts val="3200"/>
              <a:buNone/>
              <a:defRPr b="1" sz="3200">
                <a:solidFill>
                  <a:srgbClr val="434343"/>
                </a:solidFill>
              </a:defRPr>
            </a:lvl6pPr>
            <a:lvl7pPr lvl="6" algn="l">
              <a:lnSpc>
                <a:spcPct val="100000"/>
              </a:lnSpc>
              <a:spcBef>
                <a:spcPts val="0"/>
              </a:spcBef>
              <a:spcAft>
                <a:spcPts val="0"/>
              </a:spcAft>
              <a:buClr>
                <a:srgbClr val="434343"/>
              </a:buClr>
              <a:buSzPts val="3200"/>
              <a:buNone/>
              <a:defRPr b="1" sz="3200">
                <a:solidFill>
                  <a:srgbClr val="434343"/>
                </a:solidFill>
              </a:defRPr>
            </a:lvl7pPr>
            <a:lvl8pPr lvl="7" algn="l">
              <a:lnSpc>
                <a:spcPct val="100000"/>
              </a:lnSpc>
              <a:spcBef>
                <a:spcPts val="0"/>
              </a:spcBef>
              <a:spcAft>
                <a:spcPts val="0"/>
              </a:spcAft>
              <a:buClr>
                <a:srgbClr val="434343"/>
              </a:buClr>
              <a:buSzPts val="3200"/>
              <a:buNone/>
              <a:defRPr b="1" sz="3200">
                <a:solidFill>
                  <a:srgbClr val="434343"/>
                </a:solidFill>
              </a:defRPr>
            </a:lvl8pPr>
            <a:lvl9pPr lvl="8" algn="l">
              <a:lnSpc>
                <a:spcPct val="100000"/>
              </a:lnSpc>
              <a:spcBef>
                <a:spcPts val="0"/>
              </a:spcBef>
              <a:spcAft>
                <a:spcPts val="0"/>
              </a:spcAft>
              <a:buClr>
                <a:srgbClr val="434343"/>
              </a:buClr>
              <a:buSzPts val="3200"/>
              <a:buNone/>
              <a:defRPr b="1" sz="3200">
                <a:solidFill>
                  <a:srgbClr val="434343"/>
                </a:solidFill>
              </a:defRPr>
            </a:lvl9pPr>
          </a:lstStyle>
          <a:p/>
        </p:txBody>
      </p:sp>
      <p:sp>
        <p:nvSpPr>
          <p:cNvPr id="144" name="Google Shape;144;p32"/>
          <p:cNvSpPr txBox="1"/>
          <p:nvPr>
            <p:ph idx="1" type="body"/>
          </p:nvPr>
        </p:nvSpPr>
        <p:spPr>
          <a:xfrm>
            <a:off x="2469775" y="1874225"/>
            <a:ext cx="5867400" cy="2550600"/>
          </a:xfrm>
          <a:prstGeom prst="rect">
            <a:avLst/>
          </a:prstGeom>
          <a:noFill/>
        </p:spPr>
        <p:txBody>
          <a:bodyPr anchorCtr="0" anchor="t" bIns="91425" lIns="91425" spcFirstLastPara="1" rIns="91425" wrap="square" tIns="91425">
            <a:normAutofit/>
          </a:bodyPr>
          <a:lstStyle>
            <a:lvl1pPr indent="-342900" lvl="0" marL="457200" algn="l">
              <a:lnSpc>
                <a:spcPct val="115000"/>
              </a:lnSpc>
              <a:spcBef>
                <a:spcPts val="0"/>
              </a:spcBef>
              <a:spcAft>
                <a:spcPts val="0"/>
              </a:spcAft>
              <a:buClr>
                <a:srgbClr val="434343"/>
              </a:buClr>
              <a:buSzPts val="1800"/>
              <a:buChar char="●"/>
              <a:defRPr sz="1800">
                <a:solidFill>
                  <a:srgbClr val="434343"/>
                </a:solidFill>
              </a:defRPr>
            </a:lvl1pPr>
            <a:lvl2pPr indent="-317500" lvl="1" marL="914400" algn="l">
              <a:lnSpc>
                <a:spcPct val="115000"/>
              </a:lnSpc>
              <a:spcBef>
                <a:spcPts val="0"/>
              </a:spcBef>
              <a:spcAft>
                <a:spcPts val="0"/>
              </a:spcAft>
              <a:buClr>
                <a:srgbClr val="434343"/>
              </a:buClr>
              <a:buSzPts val="1400"/>
              <a:buChar char="○"/>
              <a:defRPr sz="1400">
                <a:solidFill>
                  <a:srgbClr val="434343"/>
                </a:solidFill>
              </a:defRPr>
            </a:lvl2pPr>
            <a:lvl3pPr indent="-317500" lvl="2" marL="1371600" algn="l">
              <a:lnSpc>
                <a:spcPct val="115000"/>
              </a:lnSpc>
              <a:spcBef>
                <a:spcPts val="0"/>
              </a:spcBef>
              <a:spcAft>
                <a:spcPts val="0"/>
              </a:spcAft>
              <a:buClr>
                <a:srgbClr val="434343"/>
              </a:buClr>
              <a:buSzPts val="1400"/>
              <a:buChar char="■"/>
              <a:defRPr sz="1400">
                <a:solidFill>
                  <a:srgbClr val="434343"/>
                </a:solidFill>
              </a:defRPr>
            </a:lvl3pPr>
            <a:lvl4pPr indent="-317500" lvl="3" marL="1828800" algn="l">
              <a:lnSpc>
                <a:spcPct val="115000"/>
              </a:lnSpc>
              <a:spcBef>
                <a:spcPts val="0"/>
              </a:spcBef>
              <a:spcAft>
                <a:spcPts val="0"/>
              </a:spcAft>
              <a:buClr>
                <a:srgbClr val="434343"/>
              </a:buClr>
              <a:buSzPts val="1400"/>
              <a:buChar char="●"/>
              <a:defRPr sz="1400">
                <a:solidFill>
                  <a:srgbClr val="434343"/>
                </a:solidFill>
              </a:defRPr>
            </a:lvl4pPr>
            <a:lvl5pPr indent="-317500" lvl="4" marL="2286000" algn="l">
              <a:lnSpc>
                <a:spcPct val="115000"/>
              </a:lnSpc>
              <a:spcBef>
                <a:spcPts val="0"/>
              </a:spcBef>
              <a:spcAft>
                <a:spcPts val="0"/>
              </a:spcAft>
              <a:buClr>
                <a:srgbClr val="434343"/>
              </a:buClr>
              <a:buSzPts val="1400"/>
              <a:buChar char="○"/>
              <a:defRPr sz="1400">
                <a:solidFill>
                  <a:srgbClr val="434343"/>
                </a:solidFill>
              </a:defRPr>
            </a:lvl5pPr>
            <a:lvl6pPr indent="-317500" lvl="5" marL="2743200" algn="l">
              <a:lnSpc>
                <a:spcPct val="115000"/>
              </a:lnSpc>
              <a:spcBef>
                <a:spcPts val="0"/>
              </a:spcBef>
              <a:spcAft>
                <a:spcPts val="0"/>
              </a:spcAft>
              <a:buClr>
                <a:srgbClr val="434343"/>
              </a:buClr>
              <a:buSzPts val="1400"/>
              <a:buChar char="■"/>
              <a:defRPr sz="1400">
                <a:solidFill>
                  <a:srgbClr val="434343"/>
                </a:solidFill>
              </a:defRPr>
            </a:lvl6pPr>
            <a:lvl7pPr indent="-317500" lvl="6" marL="3200400" algn="l">
              <a:lnSpc>
                <a:spcPct val="115000"/>
              </a:lnSpc>
              <a:spcBef>
                <a:spcPts val="0"/>
              </a:spcBef>
              <a:spcAft>
                <a:spcPts val="0"/>
              </a:spcAft>
              <a:buClr>
                <a:srgbClr val="434343"/>
              </a:buClr>
              <a:buSzPts val="1400"/>
              <a:buChar char="●"/>
              <a:defRPr sz="1400">
                <a:solidFill>
                  <a:srgbClr val="434343"/>
                </a:solidFill>
              </a:defRPr>
            </a:lvl7pPr>
            <a:lvl8pPr indent="-317500" lvl="7" marL="3657600" algn="l">
              <a:lnSpc>
                <a:spcPct val="115000"/>
              </a:lnSpc>
              <a:spcBef>
                <a:spcPts val="0"/>
              </a:spcBef>
              <a:spcAft>
                <a:spcPts val="0"/>
              </a:spcAft>
              <a:buClr>
                <a:srgbClr val="434343"/>
              </a:buClr>
              <a:buSzPts val="1400"/>
              <a:buChar char="○"/>
              <a:defRPr sz="1400">
                <a:solidFill>
                  <a:srgbClr val="434343"/>
                </a:solidFill>
              </a:defRPr>
            </a:lvl8pPr>
            <a:lvl9pPr indent="-317500" lvl="8" marL="4114800" algn="l">
              <a:lnSpc>
                <a:spcPct val="115000"/>
              </a:lnSpc>
              <a:spcBef>
                <a:spcPts val="0"/>
              </a:spcBef>
              <a:spcAft>
                <a:spcPts val="0"/>
              </a:spcAft>
              <a:buClr>
                <a:srgbClr val="434343"/>
              </a:buClr>
              <a:buSzPts val="1400"/>
              <a:buChar char="■"/>
              <a:defRPr sz="1400">
                <a:solidFill>
                  <a:srgbClr val="434343"/>
                </a:solidFill>
              </a:defRPr>
            </a:lvl9pPr>
          </a:lstStyle>
          <a:p/>
        </p:txBody>
      </p:sp>
      <p:sp>
        <p:nvSpPr>
          <p:cNvPr id="145" name="Google Shape;145;p32"/>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rmAutofit/>
          </a:bodyPr>
          <a:lstStyle>
            <a:lvl1pPr lvl="0" algn="r">
              <a:lnSpc>
                <a:spcPct val="100000"/>
              </a:lnSpc>
              <a:spcAft>
                <a:spcPts val="0"/>
              </a:spcAft>
              <a:buNone/>
              <a:defRPr sz="1000">
                <a:solidFill>
                  <a:schemeClr val="lt1"/>
                </a:solidFill>
              </a:defRPr>
            </a:lvl1pPr>
            <a:lvl2pPr lvl="1" algn="r">
              <a:lnSpc>
                <a:spcPct val="100000"/>
              </a:lnSpc>
              <a:spcAft>
                <a:spcPts val="0"/>
              </a:spcAft>
              <a:buNone/>
              <a:defRPr sz="1000">
                <a:solidFill>
                  <a:schemeClr val="lt1"/>
                </a:solidFill>
              </a:defRPr>
            </a:lvl2pPr>
            <a:lvl3pPr lvl="2" algn="r">
              <a:lnSpc>
                <a:spcPct val="100000"/>
              </a:lnSpc>
              <a:spcAft>
                <a:spcPts val="0"/>
              </a:spcAft>
              <a:buNone/>
              <a:defRPr sz="1000">
                <a:solidFill>
                  <a:schemeClr val="lt1"/>
                </a:solidFill>
              </a:defRPr>
            </a:lvl3pPr>
            <a:lvl4pPr lvl="3" algn="r">
              <a:lnSpc>
                <a:spcPct val="100000"/>
              </a:lnSpc>
              <a:spcAft>
                <a:spcPts val="0"/>
              </a:spcAft>
              <a:buNone/>
              <a:defRPr sz="1000">
                <a:solidFill>
                  <a:schemeClr val="lt1"/>
                </a:solidFill>
              </a:defRPr>
            </a:lvl4pPr>
            <a:lvl5pPr lvl="4" algn="r">
              <a:lnSpc>
                <a:spcPct val="100000"/>
              </a:lnSpc>
              <a:spcAft>
                <a:spcPts val="0"/>
              </a:spcAft>
              <a:buNone/>
              <a:defRPr sz="1000">
                <a:solidFill>
                  <a:schemeClr val="lt1"/>
                </a:solidFill>
              </a:defRPr>
            </a:lvl5pPr>
            <a:lvl6pPr lvl="5" algn="r">
              <a:lnSpc>
                <a:spcPct val="100000"/>
              </a:lnSpc>
              <a:spcAft>
                <a:spcPts val="0"/>
              </a:spcAft>
              <a:buNone/>
              <a:defRPr sz="1000">
                <a:solidFill>
                  <a:schemeClr val="lt1"/>
                </a:solidFill>
              </a:defRPr>
            </a:lvl6pPr>
            <a:lvl7pPr lvl="6" algn="r">
              <a:lnSpc>
                <a:spcPct val="100000"/>
              </a:lnSpc>
              <a:spcAft>
                <a:spcPts val="0"/>
              </a:spcAft>
              <a:buNone/>
              <a:defRPr sz="1000">
                <a:solidFill>
                  <a:schemeClr val="lt1"/>
                </a:solidFill>
              </a:defRPr>
            </a:lvl7pPr>
            <a:lvl8pPr lvl="7" algn="r">
              <a:lnSpc>
                <a:spcPct val="100000"/>
              </a:lnSpc>
              <a:spcAft>
                <a:spcPts val="0"/>
              </a:spcAft>
              <a:buNone/>
              <a:defRPr sz="1000">
                <a:solidFill>
                  <a:schemeClr val="lt1"/>
                </a:solidFill>
              </a:defRPr>
            </a:lvl8pPr>
            <a:lvl9pPr lvl="8" algn="r">
              <a:lnSpc>
                <a:spcPct val="100000"/>
              </a:lnSpc>
              <a:spcAft>
                <a:spcPts val="0"/>
              </a:spcAft>
              <a:buNone/>
              <a:defRPr sz="1000">
                <a:solidFill>
                  <a:schemeClr val="lt1"/>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自訂版面配置 1">
  <p:cSld name="AUTOLAYOUT_1">
    <p:bg>
      <p:bgPr>
        <a:solidFill>
          <a:srgbClr val="FFFFFF"/>
        </a:solidFill>
      </p:bgPr>
    </p:bg>
    <p:spTree>
      <p:nvGrpSpPr>
        <p:cNvPr id="146" name="Shape 146"/>
        <p:cNvGrpSpPr/>
        <p:nvPr/>
      </p:nvGrpSpPr>
      <p:grpSpPr>
        <a:xfrm>
          <a:off x="0" y="0"/>
          <a:ext cx="0" cy="0"/>
          <a:chOff x="0" y="0"/>
          <a:chExt cx="0" cy="0"/>
        </a:xfrm>
      </p:grpSpPr>
      <p:sp>
        <p:nvSpPr>
          <p:cNvPr id="147" name="Google Shape;147;p33"/>
          <p:cNvSpPr/>
          <p:nvPr/>
        </p:nvSpPr>
        <p:spPr>
          <a:xfrm>
            <a:off x="0" y="0"/>
            <a:ext cx="9144000" cy="5143500"/>
          </a:xfrm>
          <a:prstGeom prst="rect">
            <a:avLst/>
          </a:prstGeom>
          <a:solidFill>
            <a:schemeClr val="dk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33"/>
          <p:cNvSpPr/>
          <p:nvPr/>
        </p:nvSpPr>
        <p:spPr>
          <a:xfrm>
            <a:off x="181125" y="181125"/>
            <a:ext cx="8795400" cy="47811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33"/>
          <p:cNvSpPr txBox="1"/>
          <p:nvPr>
            <p:ph type="title"/>
          </p:nvPr>
        </p:nvSpPr>
        <p:spPr>
          <a:xfrm>
            <a:off x="811650" y="799739"/>
            <a:ext cx="6458400" cy="1479900"/>
          </a:xfrm>
          <a:prstGeom prst="rect">
            <a:avLst/>
          </a:prstGeom>
          <a:noFill/>
        </p:spPr>
        <p:txBody>
          <a:bodyPr anchorCtr="0" anchor="b" bIns="91425" lIns="91425" spcFirstLastPara="1" rIns="91425" wrap="square" tIns="91425">
            <a:normAutofit/>
          </a:bodyPr>
          <a:lstStyle>
            <a:lvl1pPr lvl="0" algn="l">
              <a:lnSpc>
                <a:spcPct val="100000"/>
              </a:lnSpc>
              <a:spcBef>
                <a:spcPts val="0"/>
              </a:spcBef>
              <a:spcAft>
                <a:spcPts val="0"/>
              </a:spcAft>
              <a:buClr>
                <a:schemeClr val="dk1"/>
              </a:buClr>
              <a:buSzPts val="3600"/>
              <a:buNone/>
              <a:defRPr b="1" sz="3600">
                <a:solidFill>
                  <a:schemeClr val="dk1"/>
                </a:solidFill>
              </a:defRPr>
            </a:lvl1pPr>
            <a:lvl2pPr lvl="1" algn="l">
              <a:lnSpc>
                <a:spcPct val="100000"/>
              </a:lnSpc>
              <a:spcBef>
                <a:spcPts val="0"/>
              </a:spcBef>
              <a:spcAft>
                <a:spcPts val="0"/>
              </a:spcAft>
              <a:buClr>
                <a:schemeClr val="dk1"/>
              </a:buClr>
              <a:buSzPts val="3600"/>
              <a:buNone/>
              <a:defRPr b="1" sz="3600">
                <a:solidFill>
                  <a:schemeClr val="dk1"/>
                </a:solidFill>
              </a:defRPr>
            </a:lvl2pPr>
            <a:lvl3pPr lvl="2" algn="l">
              <a:lnSpc>
                <a:spcPct val="100000"/>
              </a:lnSpc>
              <a:spcBef>
                <a:spcPts val="0"/>
              </a:spcBef>
              <a:spcAft>
                <a:spcPts val="0"/>
              </a:spcAft>
              <a:buClr>
                <a:schemeClr val="dk1"/>
              </a:buClr>
              <a:buSzPts val="3600"/>
              <a:buNone/>
              <a:defRPr b="1" sz="3600">
                <a:solidFill>
                  <a:schemeClr val="dk1"/>
                </a:solidFill>
              </a:defRPr>
            </a:lvl3pPr>
            <a:lvl4pPr lvl="3" algn="l">
              <a:lnSpc>
                <a:spcPct val="100000"/>
              </a:lnSpc>
              <a:spcBef>
                <a:spcPts val="0"/>
              </a:spcBef>
              <a:spcAft>
                <a:spcPts val="0"/>
              </a:spcAft>
              <a:buClr>
                <a:schemeClr val="dk1"/>
              </a:buClr>
              <a:buSzPts val="3600"/>
              <a:buNone/>
              <a:defRPr b="1" sz="3600">
                <a:solidFill>
                  <a:schemeClr val="dk1"/>
                </a:solidFill>
              </a:defRPr>
            </a:lvl4pPr>
            <a:lvl5pPr lvl="4" algn="l">
              <a:lnSpc>
                <a:spcPct val="100000"/>
              </a:lnSpc>
              <a:spcBef>
                <a:spcPts val="0"/>
              </a:spcBef>
              <a:spcAft>
                <a:spcPts val="0"/>
              </a:spcAft>
              <a:buClr>
                <a:schemeClr val="dk1"/>
              </a:buClr>
              <a:buSzPts val="3600"/>
              <a:buNone/>
              <a:defRPr b="1" sz="3600">
                <a:solidFill>
                  <a:schemeClr val="dk1"/>
                </a:solidFill>
              </a:defRPr>
            </a:lvl5pPr>
            <a:lvl6pPr lvl="5" algn="l">
              <a:lnSpc>
                <a:spcPct val="100000"/>
              </a:lnSpc>
              <a:spcBef>
                <a:spcPts val="0"/>
              </a:spcBef>
              <a:spcAft>
                <a:spcPts val="0"/>
              </a:spcAft>
              <a:buClr>
                <a:schemeClr val="dk1"/>
              </a:buClr>
              <a:buSzPts val="3600"/>
              <a:buNone/>
              <a:defRPr b="1" sz="3600">
                <a:solidFill>
                  <a:schemeClr val="dk1"/>
                </a:solidFill>
              </a:defRPr>
            </a:lvl6pPr>
            <a:lvl7pPr lvl="6" algn="l">
              <a:lnSpc>
                <a:spcPct val="100000"/>
              </a:lnSpc>
              <a:spcBef>
                <a:spcPts val="0"/>
              </a:spcBef>
              <a:spcAft>
                <a:spcPts val="0"/>
              </a:spcAft>
              <a:buClr>
                <a:schemeClr val="dk1"/>
              </a:buClr>
              <a:buSzPts val="3600"/>
              <a:buNone/>
              <a:defRPr b="1" sz="3600">
                <a:solidFill>
                  <a:schemeClr val="dk1"/>
                </a:solidFill>
              </a:defRPr>
            </a:lvl7pPr>
            <a:lvl8pPr lvl="7" algn="l">
              <a:lnSpc>
                <a:spcPct val="100000"/>
              </a:lnSpc>
              <a:spcBef>
                <a:spcPts val="0"/>
              </a:spcBef>
              <a:spcAft>
                <a:spcPts val="0"/>
              </a:spcAft>
              <a:buClr>
                <a:schemeClr val="dk1"/>
              </a:buClr>
              <a:buSzPts val="3600"/>
              <a:buNone/>
              <a:defRPr b="1" sz="3600">
                <a:solidFill>
                  <a:schemeClr val="dk1"/>
                </a:solidFill>
              </a:defRPr>
            </a:lvl8pPr>
            <a:lvl9pPr lvl="8" algn="l">
              <a:lnSpc>
                <a:spcPct val="100000"/>
              </a:lnSpc>
              <a:spcBef>
                <a:spcPts val="0"/>
              </a:spcBef>
              <a:spcAft>
                <a:spcPts val="0"/>
              </a:spcAft>
              <a:buClr>
                <a:schemeClr val="dk1"/>
              </a:buClr>
              <a:buSzPts val="3600"/>
              <a:buNone/>
              <a:defRPr b="1" sz="3600">
                <a:solidFill>
                  <a:schemeClr val="dk1"/>
                </a:solidFill>
              </a:defRPr>
            </a:lvl9pPr>
          </a:lstStyle>
          <a:p/>
        </p:txBody>
      </p:sp>
      <p:sp>
        <p:nvSpPr>
          <p:cNvPr id="150" name="Google Shape;150;p33"/>
          <p:cNvSpPr txBox="1"/>
          <p:nvPr>
            <p:ph idx="1" type="body"/>
          </p:nvPr>
        </p:nvSpPr>
        <p:spPr>
          <a:xfrm>
            <a:off x="811650" y="2432039"/>
            <a:ext cx="6458400" cy="2037600"/>
          </a:xfrm>
          <a:prstGeom prst="rect">
            <a:avLst/>
          </a:prstGeom>
          <a:noFill/>
        </p:spPr>
        <p:txBody>
          <a:bodyPr anchorCtr="0" anchor="t" bIns="91425" lIns="91425" spcFirstLastPara="1" rIns="91425" wrap="square" tIns="91425">
            <a:normAutofit/>
          </a:bodyPr>
          <a:lstStyle>
            <a:lvl1pPr indent="-330200" lvl="0" marL="457200" algn="l">
              <a:lnSpc>
                <a:spcPct val="115000"/>
              </a:lnSpc>
              <a:spcBef>
                <a:spcPts val="0"/>
              </a:spcBef>
              <a:spcAft>
                <a:spcPts val="0"/>
              </a:spcAft>
              <a:buClr>
                <a:schemeClr val="dk2"/>
              </a:buClr>
              <a:buSzPts val="1600"/>
              <a:buChar char="●"/>
              <a:defRPr sz="1600">
                <a:solidFill>
                  <a:schemeClr val="dk2"/>
                </a:solidFill>
              </a:defRPr>
            </a:lvl1pPr>
            <a:lvl2pPr indent="-317500" lvl="1" marL="914400" algn="l">
              <a:lnSpc>
                <a:spcPct val="115000"/>
              </a:lnSpc>
              <a:spcBef>
                <a:spcPts val="0"/>
              </a:spcBef>
              <a:spcAft>
                <a:spcPts val="0"/>
              </a:spcAft>
              <a:buClr>
                <a:schemeClr val="dk2"/>
              </a:buClr>
              <a:buSzPts val="1400"/>
              <a:buChar char="○"/>
              <a:defRPr sz="1400">
                <a:solidFill>
                  <a:schemeClr val="dk2"/>
                </a:solidFill>
              </a:defRPr>
            </a:lvl2pPr>
            <a:lvl3pPr indent="-317500" lvl="2" marL="1371600" algn="l">
              <a:lnSpc>
                <a:spcPct val="115000"/>
              </a:lnSpc>
              <a:spcBef>
                <a:spcPts val="0"/>
              </a:spcBef>
              <a:spcAft>
                <a:spcPts val="0"/>
              </a:spcAft>
              <a:buClr>
                <a:schemeClr val="dk2"/>
              </a:buClr>
              <a:buSzPts val="1400"/>
              <a:buChar char="■"/>
              <a:defRPr sz="1400">
                <a:solidFill>
                  <a:schemeClr val="dk2"/>
                </a:solidFill>
              </a:defRPr>
            </a:lvl3pPr>
            <a:lvl4pPr indent="-317500" lvl="3" marL="1828800" algn="l">
              <a:lnSpc>
                <a:spcPct val="115000"/>
              </a:lnSpc>
              <a:spcBef>
                <a:spcPts val="0"/>
              </a:spcBef>
              <a:spcAft>
                <a:spcPts val="0"/>
              </a:spcAft>
              <a:buClr>
                <a:schemeClr val="dk2"/>
              </a:buClr>
              <a:buSzPts val="1400"/>
              <a:buChar char="●"/>
              <a:defRPr sz="1400">
                <a:solidFill>
                  <a:schemeClr val="dk2"/>
                </a:solidFill>
              </a:defRPr>
            </a:lvl4pPr>
            <a:lvl5pPr indent="-317500" lvl="4" marL="2286000" algn="l">
              <a:lnSpc>
                <a:spcPct val="115000"/>
              </a:lnSpc>
              <a:spcBef>
                <a:spcPts val="0"/>
              </a:spcBef>
              <a:spcAft>
                <a:spcPts val="0"/>
              </a:spcAft>
              <a:buClr>
                <a:schemeClr val="dk2"/>
              </a:buClr>
              <a:buSzPts val="1400"/>
              <a:buChar char="○"/>
              <a:defRPr sz="1400">
                <a:solidFill>
                  <a:schemeClr val="dk2"/>
                </a:solidFill>
              </a:defRPr>
            </a:lvl5pPr>
            <a:lvl6pPr indent="-317500" lvl="5" marL="2743200" algn="l">
              <a:lnSpc>
                <a:spcPct val="115000"/>
              </a:lnSpc>
              <a:spcBef>
                <a:spcPts val="0"/>
              </a:spcBef>
              <a:spcAft>
                <a:spcPts val="0"/>
              </a:spcAft>
              <a:buClr>
                <a:schemeClr val="dk2"/>
              </a:buClr>
              <a:buSzPts val="1400"/>
              <a:buChar char="■"/>
              <a:defRPr sz="1400">
                <a:solidFill>
                  <a:schemeClr val="dk2"/>
                </a:solidFill>
              </a:defRPr>
            </a:lvl6pPr>
            <a:lvl7pPr indent="-317500" lvl="6" marL="3200400" algn="l">
              <a:lnSpc>
                <a:spcPct val="115000"/>
              </a:lnSpc>
              <a:spcBef>
                <a:spcPts val="0"/>
              </a:spcBef>
              <a:spcAft>
                <a:spcPts val="0"/>
              </a:spcAft>
              <a:buClr>
                <a:schemeClr val="dk2"/>
              </a:buClr>
              <a:buSzPts val="1400"/>
              <a:buChar char="●"/>
              <a:defRPr sz="1400">
                <a:solidFill>
                  <a:schemeClr val="dk2"/>
                </a:solidFill>
              </a:defRPr>
            </a:lvl7pPr>
            <a:lvl8pPr indent="-317500" lvl="7" marL="3657600" algn="l">
              <a:lnSpc>
                <a:spcPct val="115000"/>
              </a:lnSpc>
              <a:spcBef>
                <a:spcPts val="0"/>
              </a:spcBef>
              <a:spcAft>
                <a:spcPts val="0"/>
              </a:spcAft>
              <a:buClr>
                <a:schemeClr val="dk2"/>
              </a:buClr>
              <a:buSzPts val="1400"/>
              <a:buChar char="○"/>
              <a:defRPr sz="1400">
                <a:solidFill>
                  <a:schemeClr val="dk2"/>
                </a:solidFill>
              </a:defRPr>
            </a:lvl8pPr>
            <a:lvl9pPr indent="-317500" lvl="8" marL="4114800" algn="l">
              <a:lnSpc>
                <a:spcPct val="115000"/>
              </a:lnSpc>
              <a:spcBef>
                <a:spcPts val="0"/>
              </a:spcBef>
              <a:spcAft>
                <a:spcPts val="0"/>
              </a:spcAft>
              <a:buClr>
                <a:schemeClr val="dk2"/>
              </a:buClr>
              <a:buSzPts val="1400"/>
              <a:buChar char="■"/>
              <a:defRPr sz="1400">
                <a:solidFill>
                  <a:schemeClr val="dk2"/>
                </a:solidFill>
              </a:defRPr>
            </a:lvl9pPr>
          </a:lstStyle>
          <a:p/>
        </p:txBody>
      </p:sp>
      <p:sp>
        <p:nvSpPr>
          <p:cNvPr id="151" name="Google Shape;151;p33"/>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rmAutofit/>
          </a:bodyPr>
          <a:lstStyle>
            <a:lvl1pPr lvl="0" algn="r">
              <a:lnSpc>
                <a:spcPct val="100000"/>
              </a:lnSpc>
              <a:spcAft>
                <a:spcPts val="0"/>
              </a:spcAft>
              <a:buNone/>
              <a:defRPr sz="1000">
                <a:solidFill>
                  <a:schemeClr val="dk2"/>
                </a:solidFill>
              </a:defRPr>
            </a:lvl1pPr>
            <a:lvl2pPr lvl="1" algn="r">
              <a:lnSpc>
                <a:spcPct val="100000"/>
              </a:lnSpc>
              <a:spcAft>
                <a:spcPts val="0"/>
              </a:spcAft>
              <a:buNone/>
              <a:defRPr sz="1000">
                <a:solidFill>
                  <a:schemeClr val="dk2"/>
                </a:solidFill>
              </a:defRPr>
            </a:lvl2pPr>
            <a:lvl3pPr lvl="2" algn="r">
              <a:lnSpc>
                <a:spcPct val="100000"/>
              </a:lnSpc>
              <a:spcAft>
                <a:spcPts val="0"/>
              </a:spcAft>
              <a:buNone/>
              <a:defRPr sz="1000">
                <a:solidFill>
                  <a:schemeClr val="dk2"/>
                </a:solidFill>
              </a:defRPr>
            </a:lvl3pPr>
            <a:lvl4pPr lvl="3" algn="r">
              <a:lnSpc>
                <a:spcPct val="100000"/>
              </a:lnSpc>
              <a:spcAft>
                <a:spcPts val="0"/>
              </a:spcAft>
              <a:buNone/>
              <a:defRPr sz="1000">
                <a:solidFill>
                  <a:schemeClr val="dk2"/>
                </a:solidFill>
              </a:defRPr>
            </a:lvl4pPr>
            <a:lvl5pPr lvl="4" algn="r">
              <a:lnSpc>
                <a:spcPct val="100000"/>
              </a:lnSpc>
              <a:spcAft>
                <a:spcPts val="0"/>
              </a:spcAft>
              <a:buNone/>
              <a:defRPr sz="1000">
                <a:solidFill>
                  <a:schemeClr val="dk2"/>
                </a:solidFill>
              </a:defRPr>
            </a:lvl5pPr>
            <a:lvl6pPr lvl="5" algn="r">
              <a:lnSpc>
                <a:spcPct val="100000"/>
              </a:lnSpc>
              <a:spcAft>
                <a:spcPts val="0"/>
              </a:spcAft>
              <a:buNone/>
              <a:defRPr sz="1000">
                <a:solidFill>
                  <a:schemeClr val="dk2"/>
                </a:solidFill>
              </a:defRPr>
            </a:lvl6pPr>
            <a:lvl7pPr lvl="6" algn="r">
              <a:lnSpc>
                <a:spcPct val="100000"/>
              </a:lnSpc>
              <a:spcAft>
                <a:spcPts val="0"/>
              </a:spcAft>
              <a:buNone/>
              <a:defRPr sz="1000">
                <a:solidFill>
                  <a:schemeClr val="dk2"/>
                </a:solidFill>
              </a:defRPr>
            </a:lvl7pPr>
            <a:lvl8pPr lvl="7" algn="r">
              <a:lnSpc>
                <a:spcPct val="100000"/>
              </a:lnSpc>
              <a:spcAft>
                <a:spcPts val="0"/>
              </a:spcAft>
              <a:buNone/>
              <a:defRPr sz="1000">
                <a:solidFill>
                  <a:schemeClr val="dk2"/>
                </a:solidFill>
              </a:defRPr>
            </a:lvl8pPr>
            <a:lvl9pPr lvl="8" algn="r">
              <a:lnSpc>
                <a:spcPct val="100000"/>
              </a:lnSpc>
              <a:spcAft>
                <a:spcPts val="0"/>
              </a:spcAft>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自訂版面配置 2">
  <p:cSld name="AUTOLAYOUT_2">
    <p:bg>
      <p:bgPr>
        <a:solidFill>
          <a:srgbClr val="FFFFFF"/>
        </a:solidFill>
      </p:bgPr>
    </p:bg>
    <p:spTree>
      <p:nvGrpSpPr>
        <p:cNvPr id="152" name="Shape 152"/>
        <p:cNvGrpSpPr/>
        <p:nvPr/>
      </p:nvGrpSpPr>
      <p:grpSpPr>
        <a:xfrm>
          <a:off x="0" y="0"/>
          <a:ext cx="0" cy="0"/>
          <a:chOff x="0" y="0"/>
          <a:chExt cx="0" cy="0"/>
        </a:xfrm>
      </p:grpSpPr>
      <p:sp>
        <p:nvSpPr>
          <p:cNvPr id="153" name="Google Shape;153;p34"/>
          <p:cNvSpPr/>
          <p:nvPr/>
        </p:nvSpPr>
        <p:spPr>
          <a:xfrm>
            <a:off x="0" y="0"/>
            <a:ext cx="9144000" cy="5143500"/>
          </a:xfrm>
          <a:prstGeom prst="rect">
            <a:avLst/>
          </a:prstGeom>
          <a:solidFill>
            <a:srgbClr val="00000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34"/>
          <p:cNvSpPr txBox="1"/>
          <p:nvPr>
            <p:ph idx="12" type="sldNum"/>
          </p:nvPr>
        </p:nvSpPr>
        <p:spPr>
          <a:xfrm>
            <a:off x="8472458" y="4663217"/>
            <a:ext cx="548700" cy="393600"/>
          </a:xfrm>
          <a:prstGeom prst="rect">
            <a:avLst/>
          </a:prstGeom>
          <a:noFill/>
        </p:spPr>
        <p:txBody>
          <a:bodyPr anchorCtr="0" anchor="ctr" bIns="91425" lIns="91425" spcFirstLastPara="1" rIns="91425" wrap="square" tIns="91425">
            <a:normAutofit/>
          </a:bodyPr>
          <a:lstStyle>
            <a:lvl1pPr lvl="0" algn="r">
              <a:lnSpc>
                <a:spcPct val="100000"/>
              </a:lnSpc>
              <a:spcAft>
                <a:spcPts val="0"/>
              </a:spcAft>
              <a:buNone/>
              <a:defRPr sz="1000">
                <a:solidFill>
                  <a:srgbClr val="FFFFFF"/>
                </a:solidFill>
              </a:defRPr>
            </a:lvl1pPr>
            <a:lvl2pPr lvl="1" algn="r">
              <a:lnSpc>
                <a:spcPct val="100000"/>
              </a:lnSpc>
              <a:spcAft>
                <a:spcPts val="0"/>
              </a:spcAft>
              <a:buNone/>
              <a:defRPr sz="1000">
                <a:solidFill>
                  <a:srgbClr val="FFFFFF"/>
                </a:solidFill>
              </a:defRPr>
            </a:lvl2pPr>
            <a:lvl3pPr lvl="2" algn="r">
              <a:lnSpc>
                <a:spcPct val="100000"/>
              </a:lnSpc>
              <a:spcAft>
                <a:spcPts val="0"/>
              </a:spcAft>
              <a:buNone/>
              <a:defRPr sz="1000">
                <a:solidFill>
                  <a:srgbClr val="FFFFFF"/>
                </a:solidFill>
              </a:defRPr>
            </a:lvl3pPr>
            <a:lvl4pPr lvl="3" algn="r">
              <a:lnSpc>
                <a:spcPct val="100000"/>
              </a:lnSpc>
              <a:spcAft>
                <a:spcPts val="0"/>
              </a:spcAft>
              <a:buNone/>
              <a:defRPr sz="1000">
                <a:solidFill>
                  <a:srgbClr val="FFFFFF"/>
                </a:solidFill>
              </a:defRPr>
            </a:lvl4pPr>
            <a:lvl5pPr lvl="4" algn="r">
              <a:lnSpc>
                <a:spcPct val="100000"/>
              </a:lnSpc>
              <a:spcAft>
                <a:spcPts val="0"/>
              </a:spcAft>
              <a:buNone/>
              <a:defRPr sz="1000">
                <a:solidFill>
                  <a:srgbClr val="FFFFFF"/>
                </a:solidFill>
              </a:defRPr>
            </a:lvl5pPr>
            <a:lvl6pPr lvl="5" algn="r">
              <a:lnSpc>
                <a:spcPct val="100000"/>
              </a:lnSpc>
              <a:spcAft>
                <a:spcPts val="0"/>
              </a:spcAft>
              <a:buNone/>
              <a:defRPr sz="1000">
                <a:solidFill>
                  <a:srgbClr val="FFFFFF"/>
                </a:solidFill>
              </a:defRPr>
            </a:lvl6pPr>
            <a:lvl7pPr lvl="6" algn="r">
              <a:lnSpc>
                <a:spcPct val="100000"/>
              </a:lnSpc>
              <a:spcAft>
                <a:spcPts val="0"/>
              </a:spcAft>
              <a:buNone/>
              <a:defRPr sz="1000">
                <a:solidFill>
                  <a:srgbClr val="FFFFFF"/>
                </a:solidFill>
              </a:defRPr>
            </a:lvl7pPr>
            <a:lvl8pPr lvl="7" algn="r">
              <a:lnSpc>
                <a:spcPct val="100000"/>
              </a:lnSpc>
              <a:spcAft>
                <a:spcPts val="0"/>
              </a:spcAft>
              <a:buNone/>
              <a:defRPr sz="1000">
                <a:solidFill>
                  <a:srgbClr val="FFFFFF"/>
                </a:solidFill>
              </a:defRPr>
            </a:lvl8pPr>
            <a:lvl9pPr lvl="8" algn="r">
              <a:lnSpc>
                <a:spcPct val="100000"/>
              </a:lnSpc>
              <a:spcAft>
                <a:spcPts val="0"/>
              </a:spcAft>
              <a:buNone/>
              <a:defRPr sz="1000">
                <a:solidFill>
                  <a:srgbClr val="FFFFFF"/>
                </a:solidFill>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2.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20" Type="http://schemas.openxmlformats.org/officeDocument/2006/relationships/theme" Target="../theme/theme3.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3" Type="http://schemas.openxmlformats.org/officeDocument/2006/relationships/slideLayout" Target="../slideLayouts/slideLayout26.xml"/><Relationship Id="rId12" Type="http://schemas.openxmlformats.org/officeDocument/2006/relationships/slideLayout" Target="../slideLayouts/slideLayout25.xml"/><Relationship Id="rId1" Type="http://schemas.openxmlformats.org/officeDocument/2006/relationships/slideLayout" Target="../slideLayouts/slideLayout14.xml"/><Relationship Id="rId2" Type="http://schemas.openxmlformats.org/officeDocument/2006/relationships/slideLayout" Target="../slideLayouts/slideLayout15.xml"/><Relationship Id="rId3" Type="http://schemas.openxmlformats.org/officeDocument/2006/relationships/slideLayout" Target="../slideLayouts/slideLayout16.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5" Type="http://schemas.openxmlformats.org/officeDocument/2006/relationships/slideLayout" Target="../slideLayouts/slideLayout28.xml"/><Relationship Id="rId14" Type="http://schemas.openxmlformats.org/officeDocument/2006/relationships/slideLayout" Target="../slideLayouts/slideLayout27.xml"/><Relationship Id="rId17" Type="http://schemas.openxmlformats.org/officeDocument/2006/relationships/slideLayout" Target="../slideLayouts/slideLayout30.xml"/><Relationship Id="rId16" Type="http://schemas.openxmlformats.org/officeDocument/2006/relationships/slideLayout" Target="../slideLayouts/slideLayout29.xml"/><Relationship Id="rId5" Type="http://schemas.openxmlformats.org/officeDocument/2006/relationships/slideLayout" Target="../slideLayouts/slideLayout18.xml"/><Relationship Id="rId19" Type="http://schemas.openxmlformats.org/officeDocument/2006/relationships/slideLayout" Target="../slideLayouts/slideLayout32.xml"/><Relationship Id="rId6" Type="http://schemas.openxmlformats.org/officeDocument/2006/relationships/slideLayout" Target="../slideLayouts/slideLayout19.xml"/><Relationship Id="rId18" Type="http://schemas.openxmlformats.org/officeDocument/2006/relationships/slideLayout" Target="../slideLayouts/slideLayout31.xml"/><Relationship Id="rId7" Type="http://schemas.openxmlformats.org/officeDocument/2006/relationships/slideLayout" Target="../slideLayouts/slideLayout20.xml"/><Relationship Id="rId8"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tropic">
    <p:bg>
      <p:bgPr>
        <a:solidFill>
          <a:schemeClr val="lt1"/>
        </a:solidFill>
      </p:bgPr>
    </p:bg>
    <p:spTree>
      <p:nvGrpSpPr>
        <p:cNvPr id="63" name="Shape 63"/>
        <p:cNvGrpSpPr/>
        <p:nvPr/>
      </p:nvGrpSpPr>
      <p:grpSpPr>
        <a:xfrm>
          <a:off x="0" y="0"/>
          <a:ext cx="0" cy="0"/>
          <a:chOff x="0" y="0"/>
          <a:chExt cx="0" cy="0"/>
        </a:xfrm>
      </p:grpSpPr>
      <p:sp>
        <p:nvSpPr>
          <p:cNvPr id="64" name="Google Shape;64;p15"/>
          <p:cNvSpPr txBox="1"/>
          <p:nvPr>
            <p:ph type="title"/>
          </p:nvPr>
        </p:nvSpPr>
        <p:spPr>
          <a:xfrm>
            <a:off x="311700" y="445025"/>
            <a:ext cx="8520600" cy="707400"/>
          </a:xfrm>
          <a:prstGeom prst="rect">
            <a:avLst/>
          </a:prstGeom>
          <a:noFill/>
          <a:ln>
            <a:noFill/>
          </a:ln>
        </p:spPr>
        <p:txBody>
          <a:bodyPr anchorCtr="0" anchor="t" bIns="91425" lIns="91425" spcFirstLastPara="1" rIns="91425" wrap="square" tIns="91425">
            <a:normAutofit/>
          </a:bodyPr>
          <a:lstStyle>
            <a:lvl1pPr lvl="0"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1pPr>
            <a:lvl2pPr lvl="1"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2pPr>
            <a:lvl3pPr lvl="2"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3pPr>
            <a:lvl4pPr lvl="3"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4pPr>
            <a:lvl5pPr lvl="4"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5pPr>
            <a:lvl6pPr lvl="5"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6pPr>
            <a:lvl7pPr lvl="6"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7pPr>
            <a:lvl8pPr lvl="7"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8pPr>
            <a:lvl9pPr lvl="8" rtl="0">
              <a:spcBef>
                <a:spcPts val="0"/>
              </a:spcBef>
              <a:spcAft>
                <a:spcPts val="0"/>
              </a:spcAft>
              <a:buClr>
                <a:schemeClr val="accent1"/>
              </a:buClr>
              <a:buSzPts val="3600"/>
              <a:buFont typeface="PT Sans Narrow"/>
              <a:buNone/>
              <a:defRPr b="1" sz="3600">
                <a:solidFill>
                  <a:schemeClr val="accent1"/>
                </a:solidFill>
                <a:latin typeface="PT Sans Narrow"/>
                <a:ea typeface="PT Sans Narrow"/>
                <a:cs typeface="PT Sans Narrow"/>
                <a:sym typeface="PT Sans Narrow"/>
              </a:defRPr>
            </a:lvl9pPr>
          </a:lstStyle>
          <a:p/>
        </p:txBody>
      </p:sp>
      <p:sp>
        <p:nvSpPr>
          <p:cNvPr id="65" name="Google Shape;65;p15"/>
          <p:cNvSpPr txBox="1"/>
          <p:nvPr>
            <p:ph idx="1" type="body"/>
          </p:nvPr>
        </p:nvSpPr>
        <p:spPr>
          <a:xfrm>
            <a:off x="311700" y="1266325"/>
            <a:ext cx="8520600" cy="33027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indent="-317500" lvl="1" marL="9144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indent="-317500" lvl="2" marL="13716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indent="-317500" lvl="3" marL="18288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indent="-317500" lvl="4" marL="22860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indent="-317500" lvl="5" marL="27432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indent="-317500" lvl="6" marL="32004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indent="-317500" lvl="7" marL="36576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indent="-317500" lvl="8" marL="4114800" rtl="0">
              <a:lnSpc>
                <a:spcPct val="115000"/>
              </a:lnSpc>
              <a:spcBef>
                <a:spcPts val="0"/>
              </a:spcBef>
              <a:spcAft>
                <a:spcPts val="0"/>
              </a:spcAft>
              <a:buClr>
                <a:schemeClr val="dk2"/>
              </a:buClr>
              <a:buSzPts val="1400"/>
              <a:buFont typeface="Open Sans"/>
              <a:buChar char="■"/>
              <a:defRPr>
                <a:solidFill>
                  <a:schemeClr val="dk2"/>
                </a:solidFill>
                <a:latin typeface="Open Sans"/>
                <a:ea typeface="Open Sans"/>
                <a:cs typeface="Open Sans"/>
                <a:sym typeface="Open Sans"/>
              </a:defRPr>
            </a:lvl9pPr>
          </a:lstStyle>
          <a:p/>
        </p:txBody>
      </p:sp>
      <p:sp>
        <p:nvSpPr>
          <p:cNvPr id="66" name="Google Shape;66;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2"/>
                </a:solidFill>
                <a:latin typeface="Open Sans"/>
                <a:ea typeface="Open Sans"/>
                <a:cs typeface="Open Sans"/>
                <a:sym typeface="Open Sans"/>
              </a:defRPr>
            </a:lvl1pPr>
            <a:lvl2pPr lvl="1" rtl="0" algn="r">
              <a:buNone/>
              <a:defRPr sz="1000">
                <a:solidFill>
                  <a:schemeClr val="dk2"/>
                </a:solidFill>
                <a:latin typeface="Open Sans"/>
                <a:ea typeface="Open Sans"/>
                <a:cs typeface="Open Sans"/>
                <a:sym typeface="Open Sans"/>
              </a:defRPr>
            </a:lvl2pPr>
            <a:lvl3pPr lvl="2" rtl="0" algn="r">
              <a:buNone/>
              <a:defRPr sz="1000">
                <a:solidFill>
                  <a:schemeClr val="dk2"/>
                </a:solidFill>
                <a:latin typeface="Open Sans"/>
                <a:ea typeface="Open Sans"/>
                <a:cs typeface="Open Sans"/>
                <a:sym typeface="Open Sans"/>
              </a:defRPr>
            </a:lvl3pPr>
            <a:lvl4pPr lvl="3" rtl="0" algn="r">
              <a:buNone/>
              <a:defRPr sz="1000">
                <a:solidFill>
                  <a:schemeClr val="dk2"/>
                </a:solidFill>
                <a:latin typeface="Open Sans"/>
                <a:ea typeface="Open Sans"/>
                <a:cs typeface="Open Sans"/>
                <a:sym typeface="Open Sans"/>
              </a:defRPr>
            </a:lvl4pPr>
            <a:lvl5pPr lvl="4" rtl="0" algn="r">
              <a:buNone/>
              <a:defRPr sz="1000">
                <a:solidFill>
                  <a:schemeClr val="dk2"/>
                </a:solidFill>
                <a:latin typeface="Open Sans"/>
                <a:ea typeface="Open Sans"/>
                <a:cs typeface="Open Sans"/>
                <a:sym typeface="Open Sans"/>
              </a:defRPr>
            </a:lvl5pPr>
            <a:lvl6pPr lvl="5" rtl="0" algn="r">
              <a:buNone/>
              <a:defRPr sz="1000">
                <a:solidFill>
                  <a:schemeClr val="dk2"/>
                </a:solidFill>
                <a:latin typeface="Open Sans"/>
                <a:ea typeface="Open Sans"/>
                <a:cs typeface="Open Sans"/>
                <a:sym typeface="Open Sans"/>
              </a:defRPr>
            </a:lvl6pPr>
            <a:lvl7pPr lvl="6" rtl="0" algn="r">
              <a:buNone/>
              <a:defRPr sz="1000">
                <a:solidFill>
                  <a:schemeClr val="dk2"/>
                </a:solidFill>
                <a:latin typeface="Open Sans"/>
                <a:ea typeface="Open Sans"/>
                <a:cs typeface="Open Sans"/>
                <a:sym typeface="Open Sans"/>
              </a:defRPr>
            </a:lvl7pPr>
            <a:lvl8pPr lvl="7" rtl="0" algn="r">
              <a:buNone/>
              <a:defRPr sz="1000">
                <a:solidFill>
                  <a:schemeClr val="dk2"/>
                </a:solidFill>
                <a:latin typeface="Open Sans"/>
                <a:ea typeface="Open Sans"/>
                <a:cs typeface="Open Sans"/>
                <a:sym typeface="Open Sans"/>
              </a:defRPr>
            </a:lvl8pPr>
            <a:lvl9pPr lvl="8" rtl="0" algn="r">
              <a:buNone/>
              <a:defRPr sz="1000">
                <a:solidFill>
                  <a:schemeClr val="dk2"/>
                </a:solidFill>
                <a:latin typeface="Open Sans"/>
                <a:ea typeface="Open Sans"/>
                <a:cs typeface="Open Sans"/>
                <a:sym typeface="Open Sans"/>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4.xml"/><Relationship Id="rId3" Type="http://schemas.openxmlformats.org/officeDocument/2006/relationships/image" Target="../media/image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1.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 Id="rId2" Type="http://schemas.openxmlformats.org/officeDocument/2006/relationships/notesSlide" Target="../notesSlides/notesSlide5.xml"/><Relationship Id="rId3" Type="http://schemas.openxmlformats.org/officeDocument/2006/relationships/hyperlink" Target="http://www.youtube.com/watch?v=15aWaGYheJs" TargetMode="External"/><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35"/>
          <p:cNvSpPr txBox="1"/>
          <p:nvPr>
            <p:ph type="ctrTitle"/>
          </p:nvPr>
        </p:nvSpPr>
        <p:spPr>
          <a:xfrm>
            <a:off x="1004150" y="1751764"/>
            <a:ext cx="7136700" cy="1022400"/>
          </a:xfrm>
          <a:prstGeom prst="rect">
            <a:avLst/>
          </a:prstGeom>
        </p:spPr>
        <p:txBody>
          <a:bodyPr anchorCtr="0" anchor="ctr" bIns="68575" lIns="68575" spcFirstLastPara="1" rIns="68575" wrap="square" tIns="68575">
            <a:noAutofit/>
          </a:bodyPr>
          <a:lstStyle/>
          <a:p>
            <a:pPr indent="0" lvl="0" marL="0" rtl="0" algn="ctr">
              <a:spcBef>
                <a:spcPts val="0"/>
              </a:spcBef>
              <a:spcAft>
                <a:spcPts val="0"/>
              </a:spcAft>
              <a:buNone/>
            </a:pPr>
            <a:r>
              <a:rPr b="1" lang="zh-TW" sz="4800">
                <a:solidFill>
                  <a:srgbClr val="3D85C6"/>
                </a:solidFill>
                <a:latin typeface="Microsoft JhengHei"/>
                <a:ea typeface="Microsoft JhengHei"/>
                <a:cs typeface="Microsoft JhengHei"/>
                <a:sym typeface="Microsoft JhengHei"/>
              </a:rPr>
              <a:t>九年級社會領域彈性課程</a:t>
            </a:r>
            <a:endParaRPr b="1" sz="4800">
              <a:solidFill>
                <a:srgbClr val="3D85C6"/>
              </a:solidFill>
              <a:latin typeface="Microsoft JhengHei"/>
              <a:ea typeface="Microsoft JhengHei"/>
              <a:cs typeface="Microsoft JhengHei"/>
              <a:sym typeface="Microsoft JhengHei"/>
            </a:endParaRPr>
          </a:p>
        </p:txBody>
      </p:sp>
      <p:sp>
        <p:nvSpPr>
          <p:cNvPr id="161" name="Google Shape;161;p35"/>
          <p:cNvSpPr txBox="1"/>
          <p:nvPr>
            <p:ph idx="1" type="subTitle"/>
          </p:nvPr>
        </p:nvSpPr>
        <p:spPr>
          <a:xfrm>
            <a:off x="2137250" y="2774164"/>
            <a:ext cx="4870500" cy="792600"/>
          </a:xfrm>
          <a:prstGeom prst="rect">
            <a:avLst/>
          </a:prstGeom>
        </p:spPr>
        <p:txBody>
          <a:bodyPr anchorCtr="0" anchor="ctr" bIns="91425" lIns="91425" spcFirstLastPara="1" rIns="91425" wrap="square" tIns="91425">
            <a:normAutofit fontScale="47500" lnSpcReduction="20000"/>
          </a:bodyPr>
          <a:lstStyle/>
          <a:p>
            <a:pPr indent="0" lvl="0" marL="0" rtl="0" algn="ctr">
              <a:spcBef>
                <a:spcPts val="0"/>
              </a:spcBef>
              <a:spcAft>
                <a:spcPts val="0"/>
              </a:spcAft>
              <a:buNone/>
            </a:pPr>
            <a:r>
              <a:rPr b="1" lang="zh-TW" sz="10100">
                <a:solidFill>
                  <a:srgbClr val="3D85C6"/>
                </a:solidFill>
                <a:latin typeface="Microsoft JhengHei"/>
                <a:ea typeface="Microsoft JhengHei"/>
                <a:cs typeface="Microsoft JhengHei"/>
                <a:sym typeface="Microsoft JhengHei"/>
              </a:rPr>
              <a:t>議發光</a:t>
            </a:r>
            <a:endParaRPr>
              <a:solidFill>
                <a:srgbClr val="3D85C6"/>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44"/>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CER(Claim、Evidence、Reasoning)論證法</a:t>
            </a:r>
            <a:endParaRPr/>
          </a:p>
        </p:txBody>
      </p:sp>
      <p:sp>
        <p:nvSpPr>
          <p:cNvPr id="215" name="Google Shape;215;p44"/>
          <p:cNvSpPr txBox="1"/>
          <p:nvPr>
            <p:ph idx="1" type="body"/>
          </p:nvPr>
        </p:nvSpPr>
        <p:spPr>
          <a:xfrm>
            <a:off x="311700" y="1266325"/>
            <a:ext cx="8746800" cy="3707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zh-TW" sz="3000">
                <a:solidFill>
                  <a:srgbClr val="434343"/>
                </a:solidFill>
                <a:highlight>
                  <a:srgbClr val="FFFFFF"/>
                </a:highlight>
                <a:latin typeface="Microsoft JhengHei"/>
                <a:ea typeface="Microsoft JhengHei"/>
                <a:cs typeface="Microsoft JhengHei"/>
                <a:sym typeface="Microsoft JhengHei"/>
              </a:rPr>
              <a:t>2.證據：</a:t>
            </a:r>
            <a:r>
              <a:rPr lang="zh-TW" sz="3000">
                <a:solidFill>
                  <a:srgbClr val="434343"/>
                </a:solidFill>
                <a:latin typeface="Microsoft JhengHei"/>
                <a:ea typeface="Microsoft JhengHei"/>
                <a:cs typeface="Microsoft JhengHei"/>
                <a:sym typeface="Microsoft JhengHei"/>
              </a:rPr>
              <a:t>Evidence</a:t>
            </a:r>
            <a:endParaRPr sz="30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800">
                <a:solidFill>
                  <a:srgbClr val="434343"/>
                </a:solidFill>
                <a:highlight>
                  <a:srgbClr val="FFFFFF"/>
                </a:highlight>
                <a:latin typeface="Microsoft JhengHei"/>
                <a:ea typeface="Microsoft JhengHei"/>
                <a:cs typeface="Microsoft JhengHei"/>
                <a:sym typeface="Microsoft JhengHei"/>
              </a:rPr>
              <a:t>問題：讓無家者擔任導覽員可能產些那些影響？</a:t>
            </a:r>
            <a:endParaRPr sz="28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800">
                <a:solidFill>
                  <a:srgbClr val="434343"/>
                </a:solidFill>
                <a:highlight>
                  <a:srgbClr val="FFFFFF"/>
                </a:highlight>
                <a:latin typeface="Microsoft JhengHei"/>
                <a:ea typeface="Microsoft JhengHei"/>
                <a:cs typeface="Microsoft JhengHei"/>
                <a:sym typeface="Microsoft JhengHei"/>
              </a:rPr>
              <a:t>主張：能提升無家者的自我認同及民眾對他們的認識</a:t>
            </a:r>
            <a:endParaRPr sz="28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800">
                <a:solidFill>
                  <a:srgbClr val="434343"/>
                </a:solidFill>
                <a:highlight>
                  <a:srgbClr val="FFFFFF"/>
                </a:highlight>
                <a:latin typeface="Microsoft JhengHei"/>
                <a:ea typeface="Microsoft JhengHei"/>
                <a:cs typeface="Microsoft JhengHei"/>
                <a:sym typeface="Microsoft JhengHei"/>
              </a:rPr>
              <a:t>證據：訪談曾擔任過導覽的講師、學員及無家者的參與經驗及其歷程，可參考圖書館的專書。</a:t>
            </a:r>
            <a:endParaRPr sz="2800">
              <a:solidFill>
                <a:srgbClr val="434343"/>
              </a:solidFill>
              <a:highlight>
                <a:srgbClr val="FFFFFF"/>
              </a:highlight>
              <a:latin typeface="Microsoft JhengHei"/>
              <a:ea typeface="Microsoft JhengHei"/>
              <a:cs typeface="Microsoft JhengHei"/>
              <a:sym typeface="Microsoft JhengHe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4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CER(Claim、Evidence、Reasoning)論證法</a:t>
            </a:r>
            <a:endParaRPr/>
          </a:p>
        </p:txBody>
      </p:sp>
      <p:sp>
        <p:nvSpPr>
          <p:cNvPr id="221" name="Google Shape;221;p4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zh-TW" sz="3000">
                <a:solidFill>
                  <a:srgbClr val="707070"/>
                </a:solidFill>
                <a:highlight>
                  <a:srgbClr val="FFFFFF"/>
                </a:highlight>
                <a:latin typeface="Microsoft JhengHei"/>
                <a:ea typeface="Microsoft JhengHei"/>
                <a:cs typeface="Microsoft JhengHei"/>
                <a:sym typeface="Microsoft JhengHei"/>
              </a:rPr>
              <a:t>3.推理：</a:t>
            </a:r>
            <a:endParaRPr b="1" sz="3000">
              <a:solidFill>
                <a:srgbClr val="707070"/>
              </a:solidFill>
              <a:highlight>
                <a:srgbClr val="FFFFFF"/>
              </a:highlight>
              <a:latin typeface="Microsoft JhengHei"/>
              <a:ea typeface="Microsoft JhengHei"/>
              <a:cs typeface="Microsoft JhengHei"/>
              <a:sym typeface="Microsoft JhengHei"/>
            </a:endParaRPr>
          </a:p>
          <a:p>
            <a:pPr indent="0" lvl="0" marL="0" rtl="0" algn="l">
              <a:spcBef>
                <a:spcPts val="0"/>
              </a:spcBef>
              <a:spcAft>
                <a:spcPts val="0"/>
              </a:spcAft>
              <a:buNone/>
            </a:pPr>
            <a:r>
              <a:rPr lang="zh-TW" sz="3000">
                <a:solidFill>
                  <a:srgbClr val="707070"/>
                </a:solidFill>
                <a:highlight>
                  <a:srgbClr val="FFFFFF"/>
                </a:highlight>
                <a:latin typeface="Microsoft JhengHei"/>
                <a:ea typeface="Microsoft JhengHei"/>
                <a:cs typeface="Microsoft JhengHei"/>
                <a:sym typeface="Microsoft JhengHei"/>
              </a:rPr>
              <a:t>有邏輯的說明證據如何支持主張，</a:t>
            </a:r>
            <a:endParaRPr sz="3000">
              <a:solidFill>
                <a:srgbClr val="707070"/>
              </a:solidFill>
              <a:highlight>
                <a:srgbClr val="FFFFFF"/>
              </a:highlight>
              <a:latin typeface="Microsoft JhengHei"/>
              <a:ea typeface="Microsoft JhengHei"/>
              <a:cs typeface="Microsoft JhengHei"/>
              <a:sym typeface="Microsoft JhengHei"/>
            </a:endParaRPr>
          </a:p>
          <a:p>
            <a:pPr indent="0" lvl="0" marL="0" rtl="0" algn="l">
              <a:spcBef>
                <a:spcPts val="0"/>
              </a:spcBef>
              <a:spcAft>
                <a:spcPts val="0"/>
              </a:spcAft>
              <a:buNone/>
            </a:pPr>
            <a:r>
              <a:rPr lang="zh-TW" sz="3000">
                <a:solidFill>
                  <a:srgbClr val="707070"/>
                </a:solidFill>
                <a:highlight>
                  <a:srgbClr val="FFFFFF"/>
                </a:highlight>
                <a:latin typeface="Microsoft JhengHei"/>
                <a:ea typeface="Microsoft JhengHei"/>
                <a:cs typeface="Microsoft JhengHei"/>
                <a:sym typeface="Microsoft JhengHei"/>
              </a:rPr>
              <a:t>適當使用證據，連結證據與主張之間的關聯。</a:t>
            </a:r>
            <a:endParaRPr sz="3000">
              <a:solidFill>
                <a:srgbClr val="707070"/>
              </a:solidFill>
              <a:highlight>
                <a:srgbClr val="FFFFFF"/>
              </a:highlight>
              <a:latin typeface="Microsoft JhengHei"/>
              <a:ea typeface="Microsoft JhengHei"/>
              <a:cs typeface="Microsoft JhengHei"/>
              <a:sym typeface="Microsoft JhengHei"/>
            </a:endParaRPr>
          </a:p>
          <a:p>
            <a:pPr indent="0" lvl="0" marL="0" rtl="0" algn="l">
              <a:spcBef>
                <a:spcPts val="0"/>
              </a:spcBef>
              <a:spcAft>
                <a:spcPts val="0"/>
              </a:spcAft>
              <a:buNone/>
            </a:pPr>
            <a:r>
              <a:t/>
            </a:r>
            <a:endParaRPr>
              <a:solidFill>
                <a:srgbClr val="707070"/>
              </a:solidFill>
              <a:highlight>
                <a:srgbClr val="FFFFFF"/>
              </a:highlight>
              <a:latin typeface="Arial"/>
              <a:ea typeface="Arial"/>
              <a:cs typeface="Arial"/>
              <a:sym typeface="Arial"/>
            </a:endParaRPr>
          </a:p>
          <a:p>
            <a:pPr indent="0" lvl="0" marL="0" rtl="0" algn="l">
              <a:spcBef>
                <a:spcPts val="0"/>
              </a:spcBef>
              <a:spcAft>
                <a:spcPts val="1200"/>
              </a:spcAft>
              <a:buNone/>
            </a:pPr>
            <a:r>
              <a:t/>
            </a:r>
            <a:endParaRPr b="1">
              <a:solidFill>
                <a:srgbClr val="000000"/>
              </a:solidFill>
              <a:highlight>
                <a:srgbClr val="FFFFFF"/>
              </a:highlight>
              <a:latin typeface="Microsoft JhengHei"/>
              <a:ea typeface="Microsoft JhengHei"/>
              <a:cs typeface="Microsoft JhengHei"/>
              <a:sym typeface="Microsoft JhengHe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46"/>
          <p:cNvSpPr txBox="1"/>
          <p:nvPr>
            <p:ph idx="1" type="body"/>
          </p:nvPr>
        </p:nvSpPr>
        <p:spPr>
          <a:xfrm>
            <a:off x="311700" y="1216400"/>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2300">
              <a:solidFill>
                <a:srgbClr val="707070"/>
              </a:solidFill>
              <a:highlight>
                <a:srgbClr val="FFFFFF"/>
              </a:highlight>
              <a:latin typeface="Arial"/>
              <a:ea typeface="Arial"/>
              <a:cs typeface="Arial"/>
              <a:sym typeface="Arial"/>
            </a:endParaRPr>
          </a:p>
          <a:p>
            <a:pPr indent="0" lvl="0" marL="0" rtl="0" algn="l">
              <a:spcBef>
                <a:spcPts val="0"/>
              </a:spcBef>
              <a:spcAft>
                <a:spcPts val="0"/>
              </a:spcAft>
              <a:buNone/>
            </a:pPr>
            <a:r>
              <a:t/>
            </a:r>
            <a:endParaRPr sz="2300">
              <a:solidFill>
                <a:srgbClr val="707070"/>
              </a:solidFill>
              <a:highlight>
                <a:srgbClr val="FFFFFF"/>
              </a:highlight>
              <a:latin typeface="Arial"/>
              <a:ea typeface="Arial"/>
              <a:cs typeface="Arial"/>
              <a:sym typeface="Arial"/>
            </a:endParaRPr>
          </a:p>
          <a:p>
            <a:pPr indent="0" lvl="0" marL="0" rtl="0" algn="l">
              <a:spcBef>
                <a:spcPts val="0"/>
              </a:spcBef>
              <a:spcAft>
                <a:spcPts val="0"/>
              </a:spcAft>
              <a:buNone/>
            </a:pPr>
            <a:r>
              <a:t/>
            </a:r>
            <a:endParaRPr sz="2300">
              <a:solidFill>
                <a:srgbClr val="707070"/>
              </a:solidFill>
              <a:highlight>
                <a:srgbClr val="FFFFFF"/>
              </a:highlight>
              <a:latin typeface="Arial"/>
              <a:ea typeface="Arial"/>
              <a:cs typeface="Arial"/>
              <a:sym typeface="Arial"/>
            </a:endParaRPr>
          </a:p>
        </p:txBody>
      </p:sp>
      <p:sp>
        <p:nvSpPr>
          <p:cNvPr id="227" name="Google Shape;227;p46"/>
          <p:cNvSpPr txBox="1"/>
          <p:nvPr/>
        </p:nvSpPr>
        <p:spPr>
          <a:xfrm>
            <a:off x="311700" y="232300"/>
            <a:ext cx="5116500" cy="6771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zh-TW" sz="3200">
                <a:solidFill>
                  <a:srgbClr val="F79543"/>
                </a:solidFill>
                <a:highlight>
                  <a:srgbClr val="FFFFFF"/>
                </a:highlight>
              </a:rPr>
              <a:t>脂肪和肥皂是一樣的東西嗎</a:t>
            </a:r>
            <a:endParaRPr b="1" sz="2300">
              <a:solidFill>
                <a:srgbClr val="F79543"/>
              </a:solidFill>
            </a:endParaRPr>
          </a:p>
        </p:txBody>
      </p:sp>
      <p:sp>
        <p:nvSpPr>
          <p:cNvPr id="228" name="Google Shape;228;p46"/>
          <p:cNvSpPr txBox="1"/>
          <p:nvPr/>
        </p:nvSpPr>
        <p:spPr>
          <a:xfrm>
            <a:off x="311700" y="1109925"/>
            <a:ext cx="5116500" cy="945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zh-TW" sz="2300">
                <a:solidFill>
                  <a:srgbClr val="707070"/>
                </a:solidFill>
                <a:highlight>
                  <a:srgbClr val="FFFFFF"/>
                </a:highlight>
              </a:rPr>
              <a:t>因為一個是煮東西用的，一個是洗東西用的，所以兩個是不同物質。</a:t>
            </a:r>
            <a:endParaRPr/>
          </a:p>
        </p:txBody>
      </p:sp>
      <p:sp>
        <p:nvSpPr>
          <p:cNvPr id="229" name="Google Shape;229;p46"/>
          <p:cNvSpPr txBox="1"/>
          <p:nvPr/>
        </p:nvSpPr>
        <p:spPr>
          <a:xfrm>
            <a:off x="311700" y="2178788"/>
            <a:ext cx="5685600" cy="135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zh-TW" sz="2300">
                <a:solidFill>
                  <a:srgbClr val="707070"/>
                </a:solidFill>
                <a:highlight>
                  <a:srgbClr val="FFFFFF"/>
                </a:highlight>
              </a:rPr>
              <a:t>觀察兩者的顏色跟密度是不同的，</a:t>
            </a:r>
            <a:br>
              <a:rPr lang="zh-TW" sz="2300">
                <a:solidFill>
                  <a:srgbClr val="707070"/>
                </a:solidFill>
                <a:highlight>
                  <a:srgbClr val="FFFFFF"/>
                </a:highlight>
              </a:rPr>
            </a:br>
            <a:r>
              <a:rPr lang="zh-TW" sz="2300">
                <a:solidFill>
                  <a:srgbClr val="707070"/>
                </a:solidFill>
                <a:highlight>
                  <a:srgbClr val="FFFFFF"/>
                </a:highlight>
              </a:rPr>
              <a:t>表示脂肪和肥皂有不同的性質，</a:t>
            </a:r>
            <a:br>
              <a:rPr lang="zh-TW" sz="2300">
                <a:solidFill>
                  <a:srgbClr val="707070"/>
                </a:solidFill>
                <a:highlight>
                  <a:srgbClr val="FFFFFF"/>
                </a:highlight>
              </a:rPr>
            </a:br>
            <a:r>
              <a:rPr lang="zh-TW" sz="2300">
                <a:solidFill>
                  <a:srgbClr val="707070"/>
                </a:solidFill>
                <a:highlight>
                  <a:srgbClr val="FFFFFF"/>
                </a:highlight>
              </a:rPr>
              <a:t>所以我認為他們是不同的物質</a:t>
            </a:r>
            <a:endParaRPr/>
          </a:p>
        </p:txBody>
      </p:sp>
      <p:sp>
        <p:nvSpPr>
          <p:cNvPr id="230" name="Google Shape;230;p46"/>
          <p:cNvSpPr txBox="1"/>
          <p:nvPr/>
        </p:nvSpPr>
        <p:spPr>
          <a:xfrm>
            <a:off x="311700" y="3654750"/>
            <a:ext cx="6150000" cy="1353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zh-TW" sz="2300">
                <a:solidFill>
                  <a:srgbClr val="707070"/>
                </a:solidFill>
                <a:highlight>
                  <a:srgbClr val="FFFFFF"/>
                </a:highlight>
              </a:rPr>
              <a:t>根據實驗兩者在顏色、密度、硬度、溶解度、熔點等五種測量值是不同的，表示</a:t>
            </a:r>
            <a:r>
              <a:rPr lang="zh-TW" sz="2300">
                <a:solidFill>
                  <a:srgbClr val="707070"/>
                </a:solidFill>
                <a:highlight>
                  <a:srgbClr val="FFFFFF"/>
                </a:highlight>
              </a:rPr>
              <a:t>脂肪和肥皂</a:t>
            </a:r>
            <a:r>
              <a:rPr lang="zh-TW" sz="2300">
                <a:solidFill>
                  <a:srgbClr val="707070"/>
                </a:solidFill>
                <a:highlight>
                  <a:srgbClr val="FFFFFF"/>
                </a:highlight>
              </a:rPr>
              <a:t>有不同的性質，所以我認為他們是不同的物質</a:t>
            </a:r>
            <a:endParaRPr/>
          </a:p>
        </p:txBody>
      </p:sp>
      <p:sp>
        <p:nvSpPr>
          <p:cNvPr id="231" name="Google Shape;231;p46"/>
          <p:cNvSpPr txBox="1"/>
          <p:nvPr/>
        </p:nvSpPr>
        <p:spPr>
          <a:xfrm>
            <a:off x="6265500" y="732075"/>
            <a:ext cx="2878500" cy="1994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zh-TW" sz="2100">
                <a:solidFill>
                  <a:srgbClr val="707070"/>
                </a:solidFill>
                <a:highlight>
                  <a:srgbClr val="FFFFFF"/>
                </a:highlight>
              </a:rPr>
              <a:t>為什麼密度、顏色、硬度、溶解度不同就代表是不同的物質？</a:t>
            </a:r>
            <a:endParaRPr sz="2100">
              <a:solidFill>
                <a:srgbClr val="707070"/>
              </a:solidFill>
              <a:highlight>
                <a:srgbClr val="FFFFFF"/>
              </a:highlight>
            </a:endParaRPr>
          </a:p>
          <a:p>
            <a:pPr indent="0" lvl="0" marL="0" rtl="0" algn="l">
              <a:lnSpc>
                <a:spcPct val="115000"/>
              </a:lnSpc>
              <a:spcBef>
                <a:spcPts val="0"/>
              </a:spcBef>
              <a:spcAft>
                <a:spcPts val="0"/>
              </a:spcAft>
              <a:buNone/>
            </a:pPr>
            <a:r>
              <a:rPr lang="zh-TW" sz="2100">
                <a:solidFill>
                  <a:srgbClr val="707070"/>
                </a:solidFill>
                <a:highlight>
                  <a:srgbClr val="FFFFFF"/>
                </a:highlight>
              </a:rPr>
              <a:t>為什麼不用體積來比？</a:t>
            </a:r>
            <a:endParaRPr sz="2100">
              <a:solidFill>
                <a:srgbClr val="707070"/>
              </a:solidFill>
              <a:highlight>
                <a:srgbClr val="FFFFFF"/>
              </a:highlight>
            </a:endParaRPr>
          </a:p>
          <a:p>
            <a:pPr indent="0" lvl="0" marL="0" rtl="0" algn="l">
              <a:lnSpc>
                <a:spcPct val="115000"/>
              </a:lnSpc>
              <a:spcBef>
                <a:spcPts val="0"/>
              </a:spcBef>
              <a:spcAft>
                <a:spcPts val="0"/>
              </a:spcAft>
              <a:buNone/>
            </a:pPr>
            <a:r>
              <a:rPr lang="zh-TW" sz="2100">
                <a:solidFill>
                  <a:srgbClr val="707070"/>
                </a:solidFill>
                <a:highlight>
                  <a:srgbClr val="FFFFFF"/>
                </a:highlight>
              </a:rPr>
              <a:t>為什麼不用質量來比？</a:t>
            </a:r>
            <a:endParaRPr sz="12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2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23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47"/>
          <p:cNvSpPr txBox="1"/>
          <p:nvPr>
            <p:ph type="title"/>
          </p:nvPr>
        </p:nvSpPr>
        <p:spPr>
          <a:xfrm>
            <a:off x="311700" y="1304850"/>
            <a:ext cx="8520600" cy="1538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237" name="Google Shape;237;p47"/>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t/>
            </a:r>
            <a:endParaRPr/>
          </a:p>
        </p:txBody>
      </p:sp>
      <p:pic>
        <p:nvPicPr>
          <p:cNvPr id="238" name="Google Shape;238;p47"/>
          <p:cNvPicPr preferRelativeResize="0"/>
          <p:nvPr/>
        </p:nvPicPr>
        <p:blipFill>
          <a:blip r:embed="rId3">
            <a:alphaModFix/>
          </a:blip>
          <a:stretch>
            <a:fillRect/>
          </a:stretch>
        </p:blipFill>
        <p:spPr>
          <a:xfrm>
            <a:off x="117505" y="0"/>
            <a:ext cx="8963499" cy="49038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2" name="Shape 242"/>
        <p:cNvGrpSpPr/>
        <p:nvPr/>
      </p:nvGrpSpPr>
      <p:grpSpPr>
        <a:xfrm>
          <a:off x="0" y="0"/>
          <a:ext cx="0" cy="0"/>
          <a:chOff x="0" y="0"/>
          <a:chExt cx="0" cy="0"/>
        </a:xfrm>
      </p:grpSpPr>
      <p:sp>
        <p:nvSpPr>
          <p:cNvPr id="243" name="Google Shape;243;p48"/>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44" name="Google Shape;244;p48"/>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245" name="Google Shape;245;p48"/>
          <p:cNvPicPr preferRelativeResize="0"/>
          <p:nvPr/>
        </p:nvPicPr>
        <p:blipFill>
          <a:blip r:embed="rId3">
            <a:alphaModFix/>
          </a:blip>
          <a:stretch>
            <a:fillRect/>
          </a:stretch>
        </p:blipFill>
        <p:spPr>
          <a:xfrm>
            <a:off x="63130" y="0"/>
            <a:ext cx="9025400" cy="50532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9"/>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51" name="Google Shape;251;p49"/>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t/>
            </a:r>
            <a:endParaRPr/>
          </a:p>
        </p:txBody>
      </p:sp>
      <p:pic>
        <p:nvPicPr>
          <p:cNvPr id="252" name="Google Shape;252;p49"/>
          <p:cNvPicPr preferRelativeResize="0"/>
          <p:nvPr/>
        </p:nvPicPr>
        <p:blipFill>
          <a:blip r:embed="rId3">
            <a:alphaModFix/>
          </a:blip>
          <a:stretch>
            <a:fillRect/>
          </a:stretch>
        </p:blipFill>
        <p:spPr>
          <a:xfrm>
            <a:off x="5" y="5"/>
            <a:ext cx="9144000" cy="5003321"/>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6" name="Shape 256"/>
        <p:cNvGrpSpPr/>
        <p:nvPr/>
      </p:nvGrpSpPr>
      <p:grpSpPr>
        <a:xfrm>
          <a:off x="0" y="0"/>
          <a:ext cx="0" cy="0"/>
          <a:chOff x="0" y="0"/>
          <a:chExt cx="0" cy="0"/>
        </a:xfrm>
      </p:grpSpPr>
      <p:sp>
        <p:nvSpPr>
          <p:cNvPr id="257" name="Google Shape;257;p50"/>
          <p:cNvSpPr txBox="1"/>
          <p:nvPr>
            <p:ph type="title"/>
          </p:nvPr>
        </p:nvSpPr>
        <p:spPr>
          <a:xfrm>
            <a:off x="2167250" y="89875"/>
            <a:ext cx="5867400" cy="1141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zh-TW">
                <a:solidFill>
                  <a:srgbClr val="000000"/>
                </a:solidFill>
              </a:rPr>
              <a:t>今日作業</a:t>
            </a:r>
            <a:endParaRPr>
              <a:solidFill>
                <a:srgbClr val="000000"/>
              </a:solidFill>
            </a:endParaRPr>
          </a:p>
        </p:txBody>
      </p:sp>
      <p:sp>
        <p:nvSpPr>
          <p:cNvPr id="258" name="Google Shape;258;p50"/>
          <p:cNvSpPr txBox="1"/>
          <p:nvPr>
            <p:ph idx="1" type="body"/>
          </p:nvPr>
        </p:nvSpPr>
        <p:spPr>
          <a:xfrm>
            <a:off x="2167250" y="1362025"/>
            <a:ext cx="6821400" cy="33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sz="2700">
                <a:solidFill>
                  <a:srgbClr val="000000"/>
                </a:solidFill>
              </a:rPr>
              <a:t>進入Google Classroom完成 </a:t>
            </a:r>
            <a:r>
              <a:rPr b="1" lang="zh-TW" sz="2700">
                <a:solidFill>
                  <a:srgbClr val="000000"/>
                </a:solidFill>
              </a:rPr>
              <a:t>探究學習 (二)</a:t>
            </a:r>
            <a:endParaRPr b="1" sz="2700">
              <a:solidFill>
                <a:srgbClr val="000000"/>
              </a:solidFill>
            </a:endParaRPr>
          </a:p>
          <a:p>
            <a:pPr indent="0" lvl="0" marL="0" rtl="0" algn="l">
              <a:spcBef>
                <a:spcPts val="1600"/>
              </a:spcBef>
              <a:spcAft>
                <a:spcPts val="0"/>
              </a:spcAft>
              <a:buNone/>
            </a:pPr>
            <a:r>
              <a:rPr lang="zh-TW" sz="2700">
                <a:solidFill>
                  <a:srgbClr val="000000"/>
                </a:solidFill>
              </a:rPr>
              <a:t>1.我的主張：</a:t>
            </a:r>
            <a:endParaRPr sz="2700">
              <a:solidFill>
                <a:srgbClr val="000000"/>
              </a:solidFill>
            </a:endParaRPr>
          </a:p>
          <a:p>
            <a:pPr indent="0" lvl="0" marL="0" rtl="0" algn="l">
              <a:spcBef>
                <a:spcPts val="1600"/>
              </a:spcBef>
              <a:spcAft>
                <a:spcPts val="0"/>
              </a:spcAft>
              <a:buNone/>
            </a:pPr>
            <a:r>
              <a:rPr lang="zh-TW" sz="2700">
                <a:solidFill>
                  <a:srgbClr val="000000"/>
                </a:solidFill>
              </a:rPr>
              <a:t>2.我找到的證據有(列點說明)：</a:t>
            </a:r>
            <a:endParaRPr sz="2700">
              <a:solidFill>
                <a:srgbClr val="000000"/>
              </a:solidFill>
            </a:endParaRPr>
          </a:p>
          <a:p>
            <a:pPr indent="0" lvl="0" marL="0" rtl="0" algn="l">
              <a:spcBef>
                <a:spcPts val="1600"/>
              </a:spcBef>
              <a:spcAft>
                <a:spcPts val="0"/>
              </a:spcAft>
              <a:buNone/>
            </a:pPr>
            <a:r>
              <a:rPr lang="zh-TW" sz="2700">
                <a:solidFill>
                  <a:srgbClr val="000000"/>
                </a:solidFill>
              </a:rPr>
              <a:t>3.我的推理</a:t>
            </a:r>
            <a:endParaRPr sz="2700">
              <a:solidFill>
                <a:srgbClr val="000000"/>
              </a:solidFill>
            </a:endParaRPr>
          </a:p>
          <a:p>
            <a:pPr indent="0" lvl="0" marL="0" rtl="0" algn="l">
              <a:spcBef>
                <a:spcPts val="1600"/>
              </a:spcBef>
              <a:spcAft>
                <a:spcPts val="1600"/>
              </a:spcAft>
              <a:buNone/>
            </a:pPr>
            <a:r>
              <a:rPr lang="zh-TW" sz="2700">
                <a:solidFill>
                  <a:srgbClr val="000000"/>
                </a:solidFill>
              </a:rPr>
              <a:t>4.資料來源整理：</a:t>
            </a:r>
            <a:endParaRPr sz="2700">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51"/>
          <p:cNvSpPr txBox="1"/>
          <p:nvPr>
            <p:ph idx="1" type="body"/>
          </p:nvPr>
        </p:nvSpPr>
        <p:spPr>
          <a:xfrm>
            <a:off x="311700" y="499375"/>
            <a:ext cx="8686800" cy="4484400"/>
          </a:xfrm>
          <a:prstGeom prst="rect">
            <a:avLst/>
          </a:prstGeom>
        </p:spPr>
        <p:txBody>
          <a:bodyPr anchorCtr="0" anchor="t" bIns="91425" lIns="91425" spcFirstLastPara="1" rIns="91425" wrap="square" tIns="91425">
            <a:normAutofit/>
          </a:bodyPr>
          <a:lstStyle/>
          <a:p>
            <a:pPr indent="0" lvl="0" marL="0" rtl="0" algn="l">
              <a:lnSpc>
                <a:spcPct val="115000"/>
              </a:lnSpc>
              <a:spcBef>
                <a:spcPts val="0"/>
              </a:spcBef>
              <a:spcAft>
                <a:spcPts val="0"/>
              </a:spcAft>
              <a:buNone/>
            </a:pPr>
            <a:r>
              <a:rPr lang="zh-TW" sz="3200">
                <a:solidFill>
                  <a:srgbClr val="000000"/>
                </a:solidFill>
                <a:latin typeface="Microsoft JhengHei"/>
                <a:ea typeface="Microsoft JhengHei"/>
                <a:cs typeface="Microsoft JhengHei"/>
                <a:sym typeface="Microsoft JhengHei"/>
              </a:rPr>
              <a:t>網路：</a:t>
            </a:r>
            <a:br>
              <a:rPr lang="zh-TW" sz="3200">
                <a:solidFill>
                  <a:srgbClr val="000000"/>
                </a:solidFill>
                <a:latin typeface="Microsoft JhengHei"/>
                <a:ea typeface="Microsoft JhengHei"/>
                <a:cs typeface="Microsoft JhengHei"/>
                <a:sym typeface="Microsoft JhengHei"/>
              </a:rPr>
            </a:br>
            <a:r>
              <a:rPr lang="zh-TW" sz="3000">
                <a:solidFill>
                  <a:srgbClr val="000000"/>
                </a:solidFill>
                <a:latin typeface="Microsoft JhengHei"/>
                <a:ea typeface="Microsoft JhengHei"/>
                <a:cs typeface="Microsoft JhengHei"/>
                <a:sym typeface="Microsoft JhengHei"/>
              </a:rPr>
              <a:t>作者，單位(日期)，文章名。取自：網址。 可信度評估：項目。</a:t>
            </a:r>
            <a:endParaRPr sz="3000">
              <a:solidFill>
                <a:srgbClr val="000000"/>
              </a:solidFill>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100">
                <a:solidFill>
                  <a:srgbClr val="434343"/>
                </a:solidFill>
                <a:latin typeface="Microsoft JhengHei"/>
                <a:ea typeface="Microsoft JhengHei"/>
                <a:cs typeface="Microsoft JhengHei"/>
                <a:sym typeface="Microsoft JhengHei"/>
              </a:rPr>
              <a:t>範例：俞肇福，自由時報(2021/04/13 )，基隆要塞司令官邸今起夜間點燈 每週六、日開放自由參觀。取</a:t>
            </a:r>
            <a:r>
              <a:rPr lang="zh-TW" sz="2100">
                <a:solidFill>
                  <a:srgbClr val="434343"/>
                </a:solidFill>
                <a:latin typeface="Microsoft JhengHei"/>
                <a:ea typeface="Microsoft JhengHei"/>
                <a:cs typeface="Microsoft JhengHei"/>
                <a:sym typeface="Microsoft JhengHei"/>
              </a:rPr>
              <a:t>自：</a:t>
            </a:r>
            <a:r>
              <a:rPr lang="zh-TW" sz="1100">
                <a:solidFill>
                  <a:srgbClr val="434343"/>
                </a:solidFill>
                <a:latin typeface="Microsoft JhengHei"/>
                <a:ea typeface="Microsoft JhengHei"/>
                <a:cs typeface="Microsoft JhengHei"/>
                <a:sym typeface="Microsoft JhengHei"/>
              </a:rPr>
              <a:t>https://news.ltn.com.tw/news/life/breakingnews/3498288。</a:t>
            </a:r>
            <a:r>
              <a:rPr lang="zh-TW" sz="2100">
                <a:solidFill>
                  <a:srgbClr val="434343"/>
                </a:solidFill>
                <a:latin typeface="Microsoft JhengHei"/>
                <a:ea typeface="Microsoft JhengHei"/>
                <a:cs typeface="Microsoft JhengHei"/>
                <a:sym typeface="Microsoft JhengHei"/>
              </a:rPr>
              <a:t> </a:t>
            </a:r>
            <a:r>
              <a:rPr lang="zh-TW" sz="2100">
                <a:solidFill>
                  <a:srgbClr val="434343"/>
                </a:solidFill>
                <a:latin typeface="Microsoft JhengHei"/>
                <a:ea typeface="Microsoft JhengHei"/>
                <a:cs typeface="Microsoft JhengHei"/>
                <a:sym typeface="Microsoft JhengHei"/>
              </a:rPr>
              <a:t>可信度評估：ADEFGHIJL</a:t>
            </a:r>
            <a:endParaRPr sz="2100">
              <a:solidFill>
                <a:srgbClr val="434343"/>
              </a:solidFill>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3059">
                <a:solidFill>
                  <a:srgbClr val="000000"/>
                </a:solidFill>
                <a:latin typeface="Microsoft JhengHei"/>
                <a:ea typeface="Microsoft JhengHei"/>
                <a:cs typeface="Microsoft JhengHei"/>
                <a:sym typeface="Microsoft JhengHei"/>
              </a:rPr>
              <a:t>書籍：作者（年代）。書名。出版地：出版者。</a:t>
            </a:r>
            <a:endParaRPr sz="3059">
              <a:solidFill>
                <a:srgbClr val="000000"/>
              </a:solidFill>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3059">
                <a:solidFill>
                  <a:srgbClr val="000000"/>
                </a:solidFill>
                <a:latin typeface="Microsoft JhengHei"/>
                <a:ea typeface="Microsoft JhengHei"/>
                <a:cs typeface="Microsoft JhengHei"/>
                <a:sym typeface="Microsoft JhengHei"/>
              </a:rPr>
              <a:t>訪談：訪談者，訪談時間，訪談地點。</a:t>
            </a:r>
            <a:endParaRPr sz="3059">
              <a:solidFill>
                <a:srgbClr val="000000"/>
              </a:solidFill>
              <a:latin typeface="Microsoft JhengHei"/>
              <a:ea typeface="Microsoft JhengHei"/>
              <a:cs typeface="Microsoft JhengHei"/>
              <a:sym typeface="Microsoft JhengHei"/>
            </a:endParaRPr>
          </a:p>
          <a:p>
            <a:pPr indent="0" lvl="0" marL="0" rtl="0" algn="l">
              <a:spcBef>
                <a:spcPts val="0"/>
              </a:spcBef>
              <a:spcAft>
                <a:spcPts val="120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5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評分規準</a:t>
            </a:r>
            <a:endParaRPr/>
          </a:p>
        </p:txBody>
      </p:sp>
      <p:sp>
        <p:nvSpPr>
          <p:cNvPr id="269" name="Google Shape;269;p52"/>
          <p:cNvSpPr txBox="1"/>
          <p:nvPr>
            <p:ph idx="1" type="body"/>
          </p:nvPr>
        </p:nvSpPr>
        <p:spPr>
          <a:xfrm>
            <a:off x="311700" y="1266325"/>
            <a:ext cx="8520600" cy="3767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zh-TW" sz="3000"/>
              <a:t>提出足夠數量的證據(至少5筆以上)。</a:t>
            </a:r>
            <a:endParaRPr sz="3000"/>
          </a:p>
          <a:p>
            <a:pPr indent="0" lvl="0" marL="0" rtl="0" algn="l">
              <a:lnSpc>
                <a:spcPct val="100000"/>
              </a:lnSpc>
              <a:spcBef>
                <a:spcPts val="1200"/>
              </a:spcBef>
              <a:spcAft>
                <a:spcPts val="0"/>
              </a:spcAft>
              <a:buNone/>
            </a:pPr>
            <a:r>
              <a:rPr lang="zh-TW" sz="3000"/>
              <a:t>列點說明找到的證據</a:t>
            </a:r>
            <a:endParaRPr sz="3000"/>
          </a:p>
          <a:p>
            <a:pPr indent="0" lvl="0" marL="0" rtl="0" algn="l">
              <a:lnSpc>
                <a:spcPct val="100000"/>
              </a:lnSpc>
              <a:spcBef>
                <a:spcPts val="1200"/>
              </a:spcBef>
              <a:spcAft>
                <a:spcPts val="0"/>
              </a:spcAft>
              <a:buNone/>
            </a:pPr>
            <a:r>
              <a:rPr lang="zh-TW" sz="3000"/>
              <a:t>能說明資料的來源或取得方</a:t>
            </a:r>
            <a:r>
              <a:rPr lang="zh-TW" sz="3000"/>
              <a:t>式</a:t>
            </a:r>
            <a:endParaRPr sz="3000"/>
          </a:p>
          <a:p>
            <a:pPr indent="0" lvl="0" marL="0" rtl="0" algn="l">
              <a:lnSpc>
                <a:spcPct val="100000"/>
              </a:lnSpc>
              <a:spcBef>
                <a:spcPts val="1200"/>
              </a:spcBef>
              <a:spcAft>
                <a:spcPts val="0"/>
              </a:spcAft>
              <a:buNone/>
            </a:pPr>
            <a:r>
              <a:rPr lang="zh-TW" sz="3000"/>
              <a:t>網路資料有可信度分析</a:t>
            </a:r>
            <a:endParaRPr sz="3000"/>
          </a:p>
          <a:p>
            <a:pPr indent="0" lvl="0" marL="0" rtl="0" algn="l">
              <a:lnSpc>
                <a:spcPct val="100000"/>
              </a:lnSpc>
              <a:spcBef>
                <a:spcPts val="1200"/>
              </a:spcBef>
              <a:spcAft>
                <a:spcPts val="0"/>
              </a:spcAft>
              <a:buNone/>
            </a:pPr>
            <a:r>
              <a:rPr lang="zh-TW" sz="3000"/>
              <a:t>能清楚解釋每個證據與主張的關係。</a:t>
            </a:r>
            <a:endParaRPr sz="3000"/>
          </a:p>
          <a:p>
            <a:pPr indent="0" lvl="0" marL="0" rtl="0" algn="l">
              <a:lnSpc>
                <a:spcPct val="100000"/>
              </a:lnSpc>
              <a:spcBef>
                <a:spcPts val="1200"/>
              </a:spcBef>
              <a:spcAft>
                <a:spcPts val="1200"/>
              </a:spcAft>
              <a:buNone/>
            </a:pPr>
            <a:r>
              <a:rPr lang="zh-TW" sz="3000"/>
              <a:t>能善用圖表整理並解釋資料</a:t>
            </a:r>
            <a:endParaRPr sz="300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graphicFrame>
        <p:nvGraphicFramePr>
          <p:cNvPr id="274" name="Google Shape;274;p53"/>
          <p:cNvGraphicFramePr/>
          <p:nvPr/>
        </p:nvGraphicFramePr>
        <p:xfrm>
          <a:off x="151925" y="211488"/>
          <a:ext cx="3000000" cy="3000000"/>
        </p:xfrm>
        <a:graphic>
          <a:graphicData uri="http://schemas.openxmlformats.org/drawingml/2006/table">
            <a:tbl>
              <a:tblPr>
                <a:noFill/>
                <a:tableStyleId>{B79EA297-285A-4625-B4D5-4219D939E479}</a:tableStyleId>
              </a:tblPr>
              <a:tblGrid>
                <a:gridCol w="664525"/>
                <a:gridCol w="2741850"/>
                <a:gridCol w="2741850"/>
                <a:gridCol w="2741850"/>
              </a:tblGrid>
              <a:tr h="378575">
                <a:tc>
                  <a:txBody>
                    <a:bodyPr/>
                    <a:lstStyle/>
                    <a:p>
                      <a:pPr indent="0" lvl="0" marL="0" rtl="0" algn="l">
                        <a:spcBef>
                          <a:spcPts val="0"/>
                        </a:spcBef>
                        <a:spcAft>
                          <a:spcPts val="0"/>
                        </a:spcAft>
                        <a:buNone/>
                      </a:pPr>
                      <a:r>
                        <a:t/>
                      </a:r>
                      <a:endParaRPr sz="1700"/>
                    </a:p>
                  </a:txBody>
                  <a:tcPr marT="63500" marB="63500" marR="63500" marL="63500" anchor="ctr"/>
                </a:tc>
                <a:tc>
                  <a:txBody>
                    <a:bodyPr/>
                    <a:lstStyle/>
                    <a:p>
                      <a:pPr indent="0" lvl="0" marL="0" rtl="0" algn="ctr">
                        <a:spcBef>
                          <a:spcPts val="0"/>
                        </a:spcBef>
                        <a:spcAft>
                          <a:spcPts val="0"/>
                        </a:spcAft>
                        <a:buNone/>
                      </a:pPr>
                      <a:r>
                        <a:rPr lang="zh-TW" sz="1700"/>
                        <a:t>精通9~10</a:t>
                      </a:r>
                      <a:endParaRPr sz="1700"/>
                    </a:p>
                  </a:txBody>
                  <a:tcPr marT="63500" marB="63500" marR="63500" marL="63500" anchor="ctr">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zh-TW" sz="1700"/>
                        <a:t>熟練7~8</a:t>
                      </a:r>
                      <a:endParaRPr sz="1700"/>
                    </a:p>
                  </a:txBody>
                  <a:tcPr marT="63500" marB="63500" marR="63500" marL="63500" anchor="ctr">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zh-TW" sz="1700"/>
                        <a:t>待改進 6分以下</a:t>
                      </a:r>
                      <a:endParaRPr sz="1700"/>
                    </a:p>
                  </a:txBody>
                  <a:tcPr marT="63500" marB="63500" marR="63500" marL="63500" anchor="ctr">
                    <a:lnB cap="flat" cmpd="sng" w="12700">
                      <a:solidFill>
                        <a:srgbClr val="000000"/>
                      </a:solidFill>
                      <a:prstDash val="solid"/>
                      <a:round/>
                      <a:headEnd len="sm" w="sm" type="none"/>
                      <a:tailEnd len="sm" w="sm" type="none"/>
                    </a:lnB>
                  </a:tcPr>
                </a:tc>
              </a:tr>
              <a:tr h="2851475">
                <a:tc>
                  <a:txBody>
                    <a:bodyPr/>
                    <a:lstStyle/>
                    <a:p>
                      <a:pPr indent="0" lvl="0" marL="0" rtl="0" algn="ctr">
                        <a:spcBef>
                          <a:spcPts val="0"/>
                        </a:spcBef>
                        <a:spcAft>
                          <a:spcPts val="0"/>
                        </a:spcAft>
                        <a:buNone/>
                      </a:pPr>
                      <a:r>
                        <a:rPr lang="zh-TW" sz="1700"/>
                        <a:t>資料分析</a:t>
                      </a:r>
                      <a:endParaRPr sz="1700"/>
                    </a:p>
                  </a:txBody>
                  <a:tcPr marT="63500" marB="63500" marR="63500" marL="63500" anchor="ctr">
                    <a:lnR cap="flat" cmpd="sng" w="12700">
                      <a:solidFill>
                        <a:srgbClr val="000000"/>
                      </a:solidFill>
                      <a:prstDash val="solid"/>
                      <a:round/>
                      <a:headEnd len="sm" w="sm" type="none"/>
                      <a:tailEnd len="sm" w="sm" type="none"/>
                    </a:lnR>
                  </a:tcPr>
                </a:tc>
                <a:tc>
                  <a:txBody>
                    <a:bodyPr/>
                    <a:lstStyle/>
                    <a:p>
                      <a:pPr indent="0" lvl="0" marL="0" rtl="0" algn="l">
                        <a:spcBef>
                          <a:spcPts val="0"/>
                        </a:spcBef>
                        <a:spcAft>
                          <a:spcPts val="0"/>
                        </a:spcAft>
                        <a:buNone/>
                      </a:pPr>
                      <a:r>
                        <a:rPr lang="zh-TW" sz="1500">
                          <a:latin typeface="Microsoft JhengHei"/>
                          <a:ea typeface="Microsoft JhengHei"/>
                          <a:cs typeface="Microsoft JhengHei"/>
                          <a:sym typeface="Microsoft JhengHei"/>
                        </a:rPr>
                        <a:t>提出足夠數量的證據(5筆以上)。</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列點說明找到的證據</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能說明資料的來源或取得方式，網路資料有可信度分析。</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能清楚解釋每個證據與主張的關係。</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能善用圖表整理並解釋資料</a:t>
                      </a:r>
                      <a:endParaRPr sz="15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sz="1500">
                          <a:latin typeface="Microsoft JhengHei"/>
                          <a:ea typeface="Microsoft JhengHei"/>
                          <a:cs typeface="Microsoft JhengHei"/>
                          <a:sym typeface="Microsoft JhengHei"/>
                        </a:rPr>
                        <a:t>提出證據的數量稍嫌不足(2~4筆)。</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列點說明找到的證據</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只有部分資料能說明來源或取得方式，部分網路資料有可信度分析。</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無法清楚解釋每個證據與主張的關係，部分推論的邏輯不清楚。</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有圖表整理，但無法清楚解釋資料</a:t>
                      </a:r>
                      <a:endParaRPr sz="15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sz="1500">
                          <a:latin typeface="Microsoft JhengHei"/>
                          <a:ea typeface="Microsoft JhengHei"/>
                          <a:cs typeface="Microsoft JhengHei"/>
                          <a:sym typeface="Microsoft JhengHei"/>
                        </a:rPr>
                        <a:t>沒有提足夠的證據(只有1筆)。</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無法能列點說明找到的證據，</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沒有附上資料來源及網路資料的可信度。</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沒有解釋每個證據與主張的關係。</a:t>
                      </a:r>
                      <a:endParaRPr sz="1500">
                        <a:latin typeface="Microsoft JhengHei"/>
                        <a:ea typeface="Microsoft JhengHei"/>
                        <a:cs typeface="Microsoft JhengHei"/>
                        <a:sym typeface="Microsoft JhengHei"/>
                      </a:endParaRPr>
                    </a:p>
                    <a:p>
                      <a:pPr indent="0" lvl="0" marL="0" rtl="0" algn="l">
                        <a:spcBef>
                          <a:spcPts val="0"/>
                        </a:spcBef>
                        <a:spcAft>
                          <a:spcPts val="0"/>
                        </a:spcAft>
                        <a:buNone/>
                      </a:pPr>
                      <a:r>
                        <a:rPr lang="zh-TW" sz="1500">
                          <a:latin typeface="Microsoft JhengHei"/>
                          <a:ea typeface="Microsoft JhengHei"/>
                          <a:cs typeface="Microsoft JhengHei"/>
                          <a:sym typeface="Microsoft JhengHei"/>
                        </a:rPr>
                        <a:t>沒有圖表整理</a:t>
                      </a:r>
                      <a:endParaRPr sz="15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65925">
                <a:tc>
                  <a:txBody>
                    <a:bodyPr/>
                    <a:lstStyle/>
                    <a:p>
                      <a:pPr indent="0" lvl="0" marL="0" rtl="0" algn="l">
                        <a:spcBef>
                          <a:spcPts val="0"/>
                        </a:spcBef>
                        <a:spcAft>
                          <a:spcPts val="0"/>
                        </a:spcAft>
                        <a:buNone/>
                      </a:pPr>
                      <a:r>
                        <a:rPr lang="zh-TW" sz="1700"/>
                        <a:t>文字</a:t>
                      </a:r>
                      <a:endParaRPr sz="1700"/>
                    </a:p>
                  </a:txBody>
                  <a:tcPr marT="63500" marB="63500" marR="63500" marL="63500" anchor="ctr">
                    <a:lnR cap="flat" cmpd="sng" w="12700">
                      <a:solidFill>
                        <a:srgbClr val="000000"/>
                      </a:solidFill>
                      <a:prstDash val="solid"/>
                      <a:round/>
                      <a:headEnd len="sm" w="sm" type="none"/>
                      <a:tailEnd len="sm" w="sm" type="none"/>
                    </a:lnR>
                  </a:tcPr>
                </a:tc>
                <a:tc>
                  <a:txBody>
                    <a:bodyPr/>
                    <a:lstStyle/>
                    <a:p>
                      <a:pPr indent="0" lvl="0" marL="0" rtl="0" algn="l">
                        <a:spcBef>
                          <a:spcPts val="0"/>
                        </a:spcBef>
                        <a:spcAft>
                          <a:spcPts val="0"/>
                        </a:spcAft>
                        <a:buNone/>
                      </a:pPr>
                      <a:r>
                        <a:rPr lang="zh-TW">
                          <a:latin typeface="Microsoft JhengHei"/>
                          <a:ea typeface="Microsoft JhengHei"/>
                          <a:cs typeface="Microsoft JhengHei"/>
                          <a:sym typeface="Microsoft JhengHei"/>
                        </a:rPr>
                        <a:t>使用完整且流暢的句子說明</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段落分明，句子的順序和編排有助於理解。</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沒有錯別字及贅字</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標點符號正確</a:t>
                      </a:r>
                      <a:endParaRPr>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a:latin typeface="Microsoft JhengHei"/>
                          <a:ea typeface="Microsoft JhengHei"/>
                          <a:cs typeface="Microsoft JhengHei"/>
                          <a:sym typeface="Microsoft JhengHei"/>
                        </a:rPr>
                        <a:t>使用完整的句子說明，但是語意不流暢。</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有分段落，但是句子的順序和編排不利於理解。</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有少量的錯別字及贅字</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標點符號有部分錯誤</a:t>
                      </a:r>
                      <a:endParaRPr>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a:latin typeface="Microsoft JhengHei"/>
                          <a:ea typeface="Microsoft JhengHei"/>
                          <a:cs typeface="Microsoft JhengHei"/>
                          <a:sym typeface="Microsoft JhengHei"/>
                        </a:rPr>
                        <a:t>無法使用完整且流暢的句子說明</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段落不分，無法理解文章內容。</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有大量的錯別字及贅字</a:t>
                      </a:r>
                      <a:endParaRPr>
                        <a:latin typeface="Microsoft JhengHei"/>
                        <a:ea typeface="Microsoft JhengHei"/>
                        <a:cs typeface="Microsoft JhengHei"/>
                        <a:sym typeface="Microsoft JhengHei"/>
                      </a:endParaRPr>
                    </a:p>
                    <a:p>
                      <a:pPr indent="0" lvl="0" marL="0" rtl="0" algn="l">
                        <a:spcBef>
                          <a:spcPts val="0"/>
                        </a:spcBef>
                        <a:spcAft>
                          <a:spcPts val="0"/>
                        </a:spcAft>
                        <a:buNone/>
                      </a:pPr>
                      <a:r>
                        <a:rPr lang="zh-TW">
                          <a:latin typeface="Microsoft JhengHei"/>
                          <a:ea typeface="Microsoft JhengHei"/>
                          <a:cs typeface="Microsoft JhengHei"/>
                          <a:sym typeface="Microsoft JhengHei"/>
                        </a:rPr>
                        <a:t>標點符號錯誤很多</a:t>
                      </a:r>
                      <a:endParaRPr>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accent6">
            <a:alpha val="0"/>
          </a:schemeClr>
        </a:solidFill>
      </p:bgPr>
    </p:bg>
    <p:spTree>
      <p:nvGrpSpPr>
        <p:cNvPr id="167" name="Shape 167"/>
        <p:cNvGrpSpPr/>
        <p:nvPr/>
      </p:nvGrpSpPr>
      <p:grpSpPr>
        <a:xfrm>
          <a:off x="0" y="0"/>
          <a:ext cx="0" cy="0"/>
          <a:chOff x="0" y="0"/>
          <a:chExt cx="0" cy="0"/>
        </a:xfrm>
      </p:grpSpPr>
      <p:pic>
        <p:nvPicPr>
          <p:cNvPr id="168" name="Google Shape;168;p36"/>
          <p:cNvPicPr preferRelativeResize="0"/>
          <p:nvPr/>
        </p:nvPicPr>
        <p:blipFill rotWithShape="1">
          <a:blip r:embed="rId3">
            <a:alphaModFix/>
          </a:blip>
          <a:srcRect b="0" l="0" r="0" t="0"/>
          <a:stretch/>
        </p:blipFill>
        <p:spPr>
          <a:xfrm rot="285442">
            <a:off x="6081405" y="2414179"/>
            <a:ext cx="2694489" cy="2694489"/>
          </a:xfrm>
          <a:prstGeom prst="rect">
            <a:avLst/>
          </a:prstGeom>
          <a:noFill/>
          <a:ln>
            <a:noFill/>
          </a:ln>
        </p:spPr>
      </p:pic>
      <p:sp>
        <p:nvSpPr>
          <p:cNvPr id="169" name="Google Shape;169;p36"/>
          <p:cNvSpPr txBox="1"/>
          <p:nvPr>
            <p:ph type="title"/>
          </p:nvPr>
        </p:nvSpPr>
        <p:spPr>
          <a:xfrm>
            <a:off x="311700" y="814800"/>
            <a:ext cx="8571300" cy="942000"/>
          </a:xfrm>
          <a:prstGeom prst="rect">
            <a:avLst/>
          </a:prstGeom>
          <a:noFill/>
          <a:ln>
            <a:noFill/>
          </a:ln>
        </p:spPr>
        <p:txBody>
          <a:bodyPr anchorCtr="0" anchor="b" bIns="34275" lIns="68575" spcFirstLastPara="1" rIns="68575" wrap="square" tIns="34275">
            <a:noAutofit/>
          </a:bodyPr>
          <a:lstStyle/>
          <a:p>
            <a:pPr indent="0" lvl="0" marL="0" rtl="0" algn="l">
              <a:lnSpc>
                <a:spcPct val="150000"/>
              </a:lnSpc>
              <a:spcBef>
                <a:spcPts val="500"/>
              </a:spcBef>
              <a:spcAft>
                <a:spcPts val="0"/>
              </a:spcAft>
              <a:buClr>
                <a:schemeClr val="lt1"/>
              </a:buClr>
              <a:buSzPts val="5400"/>
              <a:buFont typeface="Arial"/>
              <a:buNone/>
            </a:pPr>
            <a:r>
              <a:rPr lang="zh-TW" sz="4500">
                <a:solidFill>
                  <a:srgbClr val="3D85C6"/>
                </a:solidFill>
                <a:latin typeface="Microsoft JhengHei"/>
                <a:ea typeface="Microsoft JhengHei"/>
                <a:cs typeface="Microsoft JhengHei"/>
                <a:sym typeface="Microsoft JhengHei"/>
              </a:rPr>
              <a:t>單元</a:t>
            </a:r>
            <a:r>
              <a:rPr lang="zh-TW"/>
              <a:t>6</a:t>
            </a:r>
            <a:r>
              <a:rPr lang="zh-TW" sz="4500">
                <a:solidFill>
                  <a:srgbClr val="3D85C6"/>
                </a:solidFill>
                <a:latin typeface="Microsoft JhengHei"/>
                <a:ea typeface="Microsoft JhengHei"/>
                <a:cs typeface="Microsoft JhengHei"/>
                <a:sym typeface="Microsoft JhengHei"/>
              </a:rPr>
              <a:t>：CER</a:t>
            </a:r>
            <a:r>
              <a:rPr lang="zh-TW" sz="4500">
                <a:solidFill>
                  <a:srgbClr val="3D85C6"/>
                </a:solidFill>
                <a:latin typeface="Microsoft JhengHei"/>
                <a:ea typeface="Microsoft JhengHei"/>
                <a:cs typeface="Microsoft JhengHei"/>
                <a:sym typeface="Microsoft JhengHei"/>
              </a:rPr>
              <a:t>論證法</a:t>
            </a:r>
            <a:endParaRPr sz="4200">
              <a:solidFill>
                <a:srgbClr val="3D85C6"/>
              </a:solidFill>
              <a:latin typeface="Microsoft JhengHei"/>
              <a:ea typeface="Microsoft JhengHei"/>
              <a:cs typeface="Microsoft JhengHei"/>
              <a:sym typeface="Microsoft JhengHe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8" name="Shape 278"/>
        <p:cNvGrpSpPr/>
        <p:nvPr/>
      </p:nvGrpSpPr>
      <p:grpSpPr>
        <a:xfrm>
          <a:off x="0" y="0"/>
          <a:ext cx="0" cy="0"/>
          <a:chOff x="0" y="0"/>
          <a:chExt cx="0" cy="0"/>
        </a:xfrm>
      </p:grpSpPr>
      <p:sp>
        <p:nvSpPr>
          <p:cNvPr id="279" name="Google Shape;279;p54"/>
          <p:cNvSpPr txBox="1"/>
          <p:nvPr>
            <p:ph type="title"/>
          </p:nvPr>
        </p:nvSpPr>
        <p:spPr>
          <a:xfrm>
            <a:off x="731750" y="590000"/>
            <a:ext cx="7048500" cy="147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zh-TW">
                <a:solidFill>
                  <a:schemeClr val="dk2"/>
                </a:solidFill>
              </a:rPr>
              <a:t>下課前，記得填寫課堂進度表，</a:t>
            </a:r>
            <a:endParaRPr>
              <a:solidFill>
                <a:schemeClr val="dk2"/>
              </a:solidFill>
            </a:endParaRPr>
          </a:p>
          <a:p>
            <a:pPr indent="0" lvl="0" marL="0" rtl="0" algn="l">
              <a:spcBef>
                <a:spcPts val="0"/>
              </a:spcBef>
              <a:spcAft>
                <a:spcPts val="0"/>
              </a:spcAft>
              <a:buNone/>
            </a:pPr>
            <a:r>
              <a:rPr lang="zh-TW">
                <a:solidFill>
                  <a:schemeClr val="dk2"/>
                </a:solidFill>
              </a:rPr>
              <a:t>記錄你今天的進度到哪裡。</a:t>
            </a:r>
            <a:endParaRPr>
              <a:solidFill>
                <a:schemeClr val="dk2"/>
              </a:solidFill>
            </a:endParaRPr>
          </a:p>
        </p:txBody>
      </p:sp>
      <p:sp>
        <p:nvSpPr>
          <p:cNvPr id="280" name="Google Shape;280;p54"/>
          <p:cNvSpPr txBox="1"/>
          <p:nvPr>
            <p:ph idx="1" type="body"/>
          </p:nvPr>
        </p:nvSpPr>
        <p:spPr>
          <a:xfrm>
            <a:off x="731750" y="2217200"/>
            <a:ext cx="7757400" cy="2516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zh-TW" sz="2400"/>
              <a:t>列入平時成績 </a:t>
            </a:r>
            <a:endParaRPr sz="2400"/>
          </a:p>
          <a:p>
            <a:pPr indent="0" lvl="0" marL="0" rtl="0" algn="l">
              <a:lnSpc>
                <a:spcPct val="100000"/>
              </a:lnSpc>
              <a:spcBef>
                <a:spcPts val="1600"/>
              </a:spcBef>
              <a:spcAft>
                <a:spcPts val="0"/>
              </a:spcAft>
              <a:buNone/>
            </a:pPr>
            <a:r>
              <a:rPr lang="zh-TW" sz="2400"/>
              <a:t>優異(2)：有紀錄課堂進度，清楚說明進度細節，包括：收集到哪些資料，完成些部分等。</a:t>
            </a:r>
            <a:endParaRPr sz="2400"/>
          </a:p>
          <a:p>
            <a:pPr indent="0" lvl="0" marL="0" rtl="0" algn="l">
              <a:lnSpc>
                <a:spcPct val="100000"/>
              </a:lnSpc>
              <a:spcBef>
                <a:spcPts val="1600"/>
              </a:spcBef>
              <a:spcAft>
                <a:spcPts val="0"/>
              </a:spcAft>
              <a:buNone/>
            </a:pPr>
            <a:r>
              <a:rPr lang="zh-TW" sz="2400"/>
              <a:t>良好(1)：有紀錄課堂進度，但是沒有清楚說明細節。</a:t>
            </a:r>
            <a:endParaRPr sz="2400"/>
          </a:p>
          <a:p>
            <a:pPr indent="0" lvl="0" marL="0" rtl="0" algn="l">
              <a:lnSpc>
                <a:spcPct val="100000"/>
              </a:lnSpc>
              <a:spcBef>
                <a:spcPts val="1600"/>
              </a:spcBef>
              <a:spcAft>
                <a:spcPts val="1600"/>
              </a:spcAft>
              <a:buNone/>
            </a:pPr>
            <a:r>
              <a:rPr lang="zh-TW" sz="2400"/>
              <a:t>待加強(0)：沒有紀錄課堂進度。</a:t>
            </a:r>
            <a:endParaRPr sz="24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4" name="Shape 284"/>
        <p:cNvGrpSpPr/>
        <p:nvPr/>
      </p:nvGrpSpPr>
      <p:grpSpPr>
        <a:xfrm>
          <a:off x="0" y="0"/>
          <a:ext cx="0" cy="0"/>
          <a:chOff x="0" y="0"/>
          <a:chExt cx="0" cy="0"/>
        </a:xfrm>
      </p:grpSpPr>
      <p:sp>
        <p:nvSpPr>
          <p:cNvPr id="285" name="Google Shape;285;p55"/>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CER(Claim、Evidence、Reasoning)論證法</a:t>
            </a:r>
            <a:endParaRPr/>
          </a:p>
          <a:p>
            <a:pPr indent="0" lvl="0" marL="0" rtl="0" algn="l">
              <a:spcBef>
                <a:spcPts val="0"/>
              </a:spcBef>
              <a:spcAft>
                <a:spcPts val="0"/>
              </a:spcAft>
              <a:buNone/>
            </a:pPr>
            <a:r>
              <a:t/>
            </a:r>
            <a:endParaRPr/>
          </a:p>
        </p:txBody>
      </p:sp>
      <p:sp>
        <p:nvSpPr>
          <p:cNvPr id="286" name="Google Shape;286;p55"/>
          <p:cNvSpPr txBox="1"/>
          <p:nvPr>
            <p:ph idx="1" type="body"/>
          </p:nvPr>
        </p:nvSpPr>
        <p:spPr>
          <a:xfrm>
            <a:off x="311700" y="1266325"/>
            <a:ext cx="8520600" cy="330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sz="2200">
                <a:latin typeface="Microsoft JhengHei"/>
                <a:ea typeface="Microsoft JhengHei"/>
                <a:cs typeface="Microsoft JhengHei"/>
                <a:sym typeface="Microsoft JhengHei"/>
              </a:rPr>
              <a:t>4.反駁</a:t>
            </a:r>
            <a:endParaRPr sz="2200">
              <a:latin typeface="Microsoft JhengHei"/>
              <a:ea typeface="Microsoft JhengHei"/>
              <a:cs typeface="Microsoft JhengHei"/>
              <a:sym typeface="Microsoft JhengHei"/>
            </a:endParaRPr>
          </a:p>
          <a:p>
            <a:pPr indent="0" lvl="0" marL="0" rtl="0" algn="l">
              <a:spcBef>
                <a:spcPts val="1200"/>
              </a:spcBef>
              <a:spcAft>
                <a:spcPts val="0"/>
              </a:spcAft>
              <a:buNone/>
            </a:pPr>
            <a:r>
              <a:rPr lang="zh-TW" sz="2200">
                <a:latin typeface="Microsoft JhengHei"/>
                <a:ea typeface="Microsoft JhengHei"/>
                <a:cs typeface="Microsoft JhengHei"/>
                <a:sym typeface="Microsoft JhengHei"/>
              </a:rPr>
              <a:t>一種現象或問題通常會有多種可能的解釋</a:t>
            </a:r>
            <a:endParaRPr sz="2200">
              <a:latin typeface="Microsoft JhengHei"/>
              <a:ea typeface="Microsoft JhengHei"/>
              <a:cs typeface="Microsoft JhengHei"/>
              <a:sym typeface="Microsoft JhengHei"/>
            </a:endParaRPr>
          </a:p>
          <a:p>
            <a:pPr indent="0" lvl="0" marL="0" rtl="0" algn="l">
              <a:spcBef>
                <a:spcPts val="1200"/>
              </a:spcBef>
              <a:spcAft>
                <a:spcPts val="0"/>
              </a:spcAft>
              <a:buNone/>
            </a:pPr>
            <a:r>
              <a:rPr lang="zh-TW" sz="2200">
                <a:latin typeface="Microsoft JhengHei"/>
                <a:ea typeface="Microsoft JhengHei"/>
                <a:cs typeface="Microsoft JhengHei"/>
                <a:sym typeface="Microsoft JhengHei"/>
              </a:rPr>
              <a:t>反駁的過程是找出另有解釋，即其他的主張，並且證明它是錯誤的。</a:t>
            </a:r>
            <a:endParaRPr sz="2200">
              <a:latin typeface="Microsoft JhengHei"/>
              <a:ea typeface="Microsoft JhengHei"/>
              <a:cs typeface="Microsoft JhengHei"/>
              <a:sym typeface="Microsoft JhengHei"/>
            </a:endParaRPr>
          </a:p>
          <a:p>
            <a:pPr indent="0" lvl="0" marL="0" rtl="0" algn="l">
              <a:spcBef>
                <a:spcPts val="1200"/>
              </a:spcBef>
              <a:spcAft>
                <a:spcPts val="1200"/>
              </a:spcAft>
              <a:buNone/>
            </a:pPr>
            <a:r>
              <a:rPr lang="zh-TW" sz="2200">
                <a:latin typeface="Microsoft JhengHei"/>
                <a:ea typeface="Microsoft JhengHei"/>
                <a:cs typeface="Microsoft JhengHei"/>
                <a:sym typeface="Microsoft JhengHei"/>
              </a:rPr>
              <a:t>我們在選擇主張一是對的，而主張二是錯的的過程，也是循著前面「主張 證據 推理」的過程，為主張一找到支持的證據和合邏輯的推理，而對主張二則是要找出不支持的證據，且也是合邏輯的推理。</a:t>
            </a:r>
            <a:endParaRPr sz="2200">
              <a:latin typeface="Microsoft JhengHei"/>
              <a:ea typeface="Microsoft JhengHei"/>
              <a:cs typeface="Microsoft JhengHei"/>
              <a:sym typeface="Microsoft JhengHe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56"/>
          <p:cNvSpPr txBox="1"/>
          <p:nvPr>
            <p:ph type="title"/>
          </p:nvPr>
        </p:nvSpPr>
        <p:spPr>
          <a:xfrm>
            <a:off x="2167250" y="89875"/>
            <a:ext cx="5867400" cy="1141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zh-TW">
                <a:solidFill>
                  <a:srgbClr val="000000"/>
                </a:solidFill>
              </a:rPr>
              <a:t>今日作業</a:t>
            </a:r>
            <a:endParaRPr>
              <a:solidFill>
                <a:srgbClr val="000000"/>
              </a:solidFill>
            </a:endParaRPr>
          </a:p>
        </p:txBody>
      </p:sp>
      <p:sp>
        <p:nvSpPr>
          <p:cNvPr id="292" name="Google Shape;292;p56"/>
          <p:cNvSpPr txBox="1"/>
          <p:nvPr>
            <p:ph idx="1" type="body"/>
          </p:nvPr>
        </p:nvSpPr>
        <p:spPr>
          <a:xfrm>
            <a:off x="2167250" y="1362025"/>
            <a:ext cx="6821400" cy="3342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zh-TW" sz="2700">
                <a:solidFill>
                  <a:srgbClr val="000000"/>
                </a:solidFill>
              </a:rPr>
              <a:t>進入Google Classroom完成 </a:t>
            </a:r>
            <a:r>
              <a:rPr b="1" lang="zh-TW" sz="2700">
                <a:solidFill>
                  <a:srgbClr val="000000"/>
                </a:solidFill>
              </a:rPr>
              <a:t>探究學習 (三)</a:t>
            </a:r>
            <a:endParaRPr b="1" sz="2700">
              <a:solidFill>
                <a:srgbClr val="000000"/>
              </a:solidFill>
            </a:endParaRPr>
          </a:p>
          <a:p>
            <a:pPr indent="0" lvl="0" marL="0" rtl="0" algn="l">
              <a:spcBef>
                <a:spcPts val="1600"/>
              </a:spcBef>
              <a:spcAft>
                <a:spcPts val="0"/>
              </a:spcAft>
              <a:buNone/>
            </a:pPr>
            <a:r>
              <a:rPr lang="zh-TW" sz="3000">
                <a:solidFill>
                  <a:srgbClr val="000000"/>
                </a:solidFill>
                <a:latin typeface="Microsoft JhengHei"/>
                <a:ea typeface="Microsoft JhengHei"/>
                <a:cs typeface="Microsoft JhengHei"/>
                <a:sym typeface="Microsoft JhengHei"/>
              </a:rPr>
              <a:t>1.我的主張是......</a:t>
            </a:r>
            <a:endParaRPr sz="3000">
              <a:solidFill>
                <a:srgbClr val="000000"/>
              </a:solidFill>
              <a:latin typeface="Microsoft JhengHei"/>
              <a:ea typeface="Microsoft JhengHei"/>
              <a:cs typeface="Microsoft JhengHei"/>
              <a:sym typeface="Microsoft JhengHei"/>
            </a:endParaRPr>
          </a:p>
          <a:p>
            <a:pPr indent="0" lvl="0" marL="0" rtl="0" algn="l">
              <a:spcBef>
                <a:spcPts val="0"/>
              </a:spcBef>
              <a:spcAft>
                <a:spcPts val="0"/>
              </a:spcAft>
              <a:buNone/>
            </a:pPr>
            <a:r>
              <a:rPr lang="zh-TW" sz="3000">
                <a:solidFill>
                  <a:srgbClr val="000000"/>
                </a:solidFill>
                <a:latin typeface="Microsoft JhengHei"/>
                <a:ea typeface="Microsoft JhengHei"/>
                <a:cs typeface="Microsoft JhengHei"/>
                <a:sym typeface="Microsoft JhengHei"/>
              </a:rPr>
              <a:t>2.別人會如何質疑……</a:t>
            </a:r>
            <a:endParaRPr sz="3000">
              <a:solidFill>
                <a:srgbClr val="000000"/>
              </a:solidFill>
              <a:latin typeface="Microsoft JhengHei"/>
              <a:ea typeface="Microsoft JhengHei"/>
              <a:cs typeface="Microsoft JhengHei"/>
              <a:sym typeface="Microsoft JhengHei"/>
            </a:endParaRPr>
          </a:p>
          <a:p>
            <a:pPr indent="0" lvl="0" marL="0" rtl="0" algn="l">
              <a:spcBef>
                <a:spcPts val="0"/>
              </a:spcBef>
              <a:spcAft>
                <a:spcPts val="0"/>
              </a:spcAft>
              <a:buNone/>
            </a:pPr>
            <a:r>
              <a:rPr lang="zh-TW" sz="3000">
                <a:solidFill>
                  <a:srgbClr val="000000"/>
                </a:solidFill>
                <a:latin typeface="Microsoft JhengHei"/>
                <a:ea typeface="Microsoft JhengHei"/>
                <a:cs typeface="Microsoft JhengHei"/>
                <a:sym typeface="Microsoft JhengHei"/>
              </a:rPr>
              <a:t>3.我會如何反駁……</a:t>
            </a:r>
            <a:endParaRPr sz="3000">
              <a:solidFill>
                <a:srgbClr val="000000"/>
              </a:solidFill>
              <a:latin typeface="Microsoft JhengHei"/>
              <a:ea typeface="Microsoft JhengHei"/>
              <a:cs typeface="Microsoft JhengHei"/>
              <a:sym typeface="Microsoft JhengHei"/>
            </a:endParaRPr>
          </a:p>
          <a:p>
            <a:pPr indent="0" lvl="0" marL="0" rtl="0" algn="l">
              <a:spcBef>
                <a:spcPts val="0"/>
              </a:spcBef>
              <a:spcAft>
                <a:spcPts val="0"/>
              </a:spcAft>
              <a:buNone/>
            </a:pPr>
            <a:r>
              <a:rPr lang="zh-TW" sz="3000">
                <a:solidFill>
                  <a:srgbClr val="000000"/>
                </a:solidFill>
                <a:latin typeface="Microsoft JhengHei"/>
                <a:ea typeface="Microsoft JhengHei"/>
                <a:cs typeface="Microsoft JhengHei"/>
                <a:sym typeface="Microsoft JhengHei"/>
              </a:rPr>
              <a:t>4.反駁的證據來源……</a:t>
            </a:r>
            <a:endParaRPr sz="2500">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6" name="Shape 296"/>
        <p:cNvGrpSpPr/>
        <p:nvPr/>
      </p:nvGrpSpPr>
      <p:grpSpPr>
        <a:xfrm>
          <a:off x="0" y="0"/>
          <a:ext cx="0" cy="0"/>
          <a:chOff x="0" y="0"/>
          <a:chExt cx="0" cy="0"/>
        </a:xfrm>
      </p:grpSpPr>
      <p:graphicFrame>
        <p:nvGraphicFramePr>
          <p:cNvPr id="297" name="Google Shape;297;p57"/>
          <p:cNvGraphicFramePr/>
          <p:nvPr/>
        </p:nvGraphicFramePr>
        <p:xfrm>
          <a:off x="151925" y="211488"/>
          <a:ext cx="3000000" cy="3000000"/>
        </p:xfrm>
        <a:graphic>
          <a:graphicData uri="http://schemas.openxmlformats.org/drawingml/2006/table">
            <a:tbl>
              <a:tblPr>
                <a:noFill/>
                <a:tableStyleId>{B79EA297-285A-4625-B4D5-4219D939E479}</a:tableStyleId>
              </a:tblPr>
              <a:tblGrid>
                <a:gridCol w="664525"/>
                <a:gridCol w="2741850"/>
                <a:gridCol w="2741850"/>
                <a:gridCol w="2741850"/>
              </a:tblGrid>
              <a:tr h="378575">
                <a:tc>
                  <a:txBody>
                    <a:bodyPr/>
                    <a:lstStyle/>
                    <a:p>
                      <a:pPr indent="0" lvl="0" marL="0" rtl="0" algn="l">
                        <a:spcBef>
                          <a:spcPts val="0"/>
                        </a:spcBef>
                        <a:spcAft>
                          <a:spcPts val="0"/>
                        </a:spcAft>
                        <a:buNone/>
                      </a:pPr>
                      <a:r>
                        <a:t/>
                      </a:r>
                      <a:endParaRPr sz="1700"/>
                    </a:p>
                  </a:txBody>
                  <a:tcPr marT="63500" marB="63500" marR="63500" marL="63500" anchor="ctr"/>
                </a:tc>
                <a:tc>
                  <a:txBody>
                    <a:bodyPr/>
                    <a:lstStyle/>
                    <a:p>
                      <a:pPr indent="0" lvl="0" marL="0" rtl="0" algn="ctr">
                        <a:spcBef>
                          <a:spcPts val="0"/>
                        </a:spcBef>
                        <a:spcAft>
                          <a:spcPts val="0"/>
                        </a:spcAft>
                        <a:buNone/>
                      </a:pPr>
                      <a:r>
                        <a:rPr lang="zh-TW" sz="1700"/>
                        <a:t>精通9~10</a:t>
                      </a:r>
                      <a:endParaRPr sz="1700"/>
                    </a:p>
                  </a:txBody>
                  <a:tcPr marT="63500" marB="63500" marR="63500" marL="63500" anchor="ctr">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zh-TW" sz="1700"/>
                        <a:t>熟練7~8</a:t>
                      </a:r>
                      <a:endParaRPr sz="1700"/>
                    </a:p>
                  </a:txBody>
                  <a:tcPr marT="63500" marB="63500" marR="63500" marL="63500" anchor="ctr">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rPr lang="zh-TW" sz="1700"/>
                        <a:t>待改進 6分以下</a:t>
                      </a:r>
                      <a:endParaRPr sz="1700"/>
                    </a:p>
                  </a:txBody>
                  <a:tcPr marT="63500" marB="63500" marR="63500" marL="63500" anchor="ctr">
                    <a:lnB cap="flat" cmpd="sng" w="12700">
                      <a:solidFill>
                        <a:srgbClr val="000000"/>
                      </a:solidFill>
                      <a:prstDash val="solid"/>
                      <a:round/>
                      <a:headEnd len="sm" w="sm" type="none"/>
                      <a:tailEnd len="sm" w="sm" type="none"/>
                    </a:lnB>
                  </a:tcPr>
                </a:tc>
              </a:tr>
              <a:tr h="1810800">
                <a:tc>
                  <a:txBody>
                    <a:bodyPr/>
                    <a:lstStyle/>
                    <a:p>
                      <a:pPr indent="0" lvl="0" marL="0" rtl="0" algn="ctr">
                        <a:spcBef>
                          <a:spcPts val="0"/>
                        </a:spcBef>
                        <a:spcAft>
                          <a:spcPts val="0"/>
                        </a:spcAft>
                        <a:buNone/>
                      </a:pPr>
                      <a:r>
                        <a:rPr lang="zh-TW" sz="1700"/>
                        <a:t>資料分析</a:t>
                      </a:r>
                      <a:endParaRPr sz="1700"/>
                    </a:p>
                  </a:txBody>
                  <a:tcPr marT="63500" marB="63500" marR="63500" marL="63500" anchor="ctr">
                    <a:lnR cap="flat" cmpd="sng" w="12700">
                      <a:solidFill>
                        <a:srgbClr val="000000"/>
                      </a:solidFill>
                      <a:prstDash val="solid"/>
                      <a:round/>
                      <a:headEnd len="sm" w="sm" type="none"/>
                      <a:tailEnd len="sm" w="sm" type="none"/>
                    </a:lnR>
                  </a:tcPr>
                </a:tc>
                <a:tc>
                  <a:txBody>
                    <a:bodyPr/>
                    <a:lstStyle/>
                    <a:p>
                      <a:pPr indent="0" lvl="0" marL="0" rtl="0" algn="l">
                        <a:spcBef>
                          <a:spcPts val="0"/>
                        </a:spcBef>
                        <a:spcAft>
                          <a:spcPts val="0"/>
                        </a:spcAft>
                        <a:buNone/>
                      </a:pPr>
                      <a:r>
                        <a:rPr lang="zh-TW" sz="2000">
                          <a:latin typeface="Microsoft JhengHei"/>
                          <a:ea typeface="Microsoft JhengHei"/>
                          <a:cs typeface="Microsoft JhengHei"/>
                          <a:sym typeface="Microsoft JhengHei"/>
                        </a:rPr>
                        <a:t>提出反對的證據</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以證據解釋其他主張為什麼是不正確的、或是不相關、不重要的。</a:t>
                      </a:r>
                      <a:endParaRPr sz="20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sz="2000">
                          <a:latin typeface="Microsoft JhengHei"/>
                          <a:ea typeface="Microsoft JhengHei"/>
                          <a:cs typeface="Microsoft JhengHei"/>
                          <a:sym typeface="Microsoft JhengHei"/>
                        </a:rPr>
                        <a:t>提出反對的證據</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但無法以證據解釋其他主張為什麼是不正確的、或是不相關、不重要的。</a:t>
                      </a:r>
                      <a:endParaRPr sz="20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sz="2000">
                          <a:latin typeface="Microsoft JhengHei"/>
                          <a:ea typeface="Microsoft JhengHei"/>
                          <a:cs typeface="Microsoft JhengHei"/>
                          <a:sym typeface="Microsoft JhengHei"/>
                        </a:rPr>
                        <a:t>沒有提出反對的證據。</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t/>
                      </a:r>
                      <a:endParaRPr sz="20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465925">
                <a:tc>
                  <a:txBody>
                    <a:bodyPr/>
                    <a:lstStyle/>
                    <a:p>
                      <a:pPr indent="0" lvl="0" marL="0" rtl="0" algn="l">
                        <a:spcBef>
                          <a:spcPts val="0"/>
                        </a:spcBef>
                        <a:spcAft>
                          <a:spcPts val="0"/>
                        </a:spcAft>
                        <a:buNone/>
                      </a:pPr>
                      <a:r>
                        <a:rPr lang="zh-TW" sz="1700"/>
                        <a:t>文字</a:t>
                      </a:r>
                      <a:endParaRPr sz="1700"/>
                    </a:p>
                  </a:txBody>
                  <a:tcPr marT="63500" marB="63500" marR="63500" marL="63500" anchor="ctr">
                    <a:lnR cap="flat" cmpd="sng" w="12700">
                      <a:solidFill>
                        <a:srgbClr val="000000"/>
                      </a:solidFill>
                      <a:prstDash val="solid"/>
                      <a:round/>
                      <a:headEnd len="sm" w="sm" type="none"/>
                      <a:tailEnd len="sm" w="sm" type="none"/>
                    </a:lnR>
                  </a:tcPr>
                </a:tc>
                <a:tc>
                  <a:txBody>
                    <a:bodyPr/>
                    <a:lstStyle/>
                    <a:p>
                      <a:pPr indent="0" lvl="0" marL="0" rtl="0" algn="l">
                        <a:spcBef>
                          <a:spcPts val="0"/>
                        </a:spcBef>
                        <a:spcAft>
                          <a:spcPts val="0"/>
                        </a:spcAft>
                        <a:buNone/>
                      </a:pPr>
                      <a:r>
                        <a:rPr lang="zh-TW" sz="2000">
                          <a:latin typeface="Microsoft JhengHei"/>
                          <a:ea typeface="Microsoft JhengHei"/>
                          <a:cs typeface="Microsoft JhengHei"/>
                          <a:sym typeface="Microsoft JhengHei"/>
                        </a:rPr>
                        <a:t>使用完整且流暢的句子說明</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段落分明，句子的順序和編排有助於理解。</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沒有錯別字及贅字</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標點符號正確</a:t>
                      </a:r>
                      <a:endParaRPr sz="20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sz="2000">
                          <a:latin typeface="Microsoft JhengHei"/>
                          <a:ea typeface="Microsoft JhengHei"/>
                          <a:cs typeface="Microsoft JhengHei"/>
                          <a:sym typeface="Microsoft JhengHei"/>
                        </a:rPr>
                        <a:t>使用完整的句子說明，但是語意不流暢。</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有分段落，但是句子的順序和編排不利於理解。</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有少量的錯別字及贅字</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標點符號有部分錯誤</a:t>
                      </a:r>
                      <a:endParaRPr sz="20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rPr lang="zh-TW" sz="2000">
                          <a:latin typeface="Microsoft JhengHei"/>
                          <a:ea typeface="Microsoft JhengHei"/>
                          <a:cs typeface="Microsoft JhengHei"/>
                          <a:sym typeface="Microsoft JhengHei"/>
                        </a:rPr>
                        <a:t>無法使用完整且流暢的句子說明</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段落不分，無法理解文章內容。</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有大量的錯別字及贅字</a:t>
                      </a:r>
                      <a:endParaRPr sz="2000">
                        <a:latin typeface="Microsoft JhengHei"/>
                        <a:ea typeface="Microsoft JhengHei"/>
                        <a:cs typeface="Microsoft JhengHei"/>
                        <a:sym typeface="Microsoft JhengHei"/>
                      </a:endParaRPr>
                    </a:p>
                    <a:p>
                      <a:pPr indent="0" lvl="0" marL="0" rtl="0" algn="l">
                        <a:spcBef>
                          <a:spcPts val="0"/>
                        </a:spcBef>
                        <a:spcAft>
                          <a:spcPts val="0"/>
                        </a:spcAft>
                        <a:buNone/>
                      </a:pPr>
                      <a:r>
                        <a:rPr lang="zh-TW" sz="2000">
                          <a:latin typeface="Microsoft JhengHei"/>
                          <a:ea typeface="Microsoft JhengHei"/>
                          <a:cs typeface="Microsoft JhengHei"/>
                          <a:sym typeface="Microsoft JhengHei"/>
                        </a:rPr>
                        <a:t>標點符號錯誤很多</a:t>
                      </a:r>
                      <a:endParaRPr sz="2000">
                        <a:latin typeface="Microsoft JhengHei"/>
                        <a:ea typeface="Microsoft JhengHei"/>
                        <a:cs typeface="Microsoft JhengHei"/>
                        <a:sym typeface="Microsoft JhengHei"/>
                      </a:endParaRPr>
                    </a:p>
                  </a:txBody>
                  <a:tcPr marT="63500" marB="63500" marR="63500" marL="63500" anchor="ctr">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1" name="Shape 301"/>
        <p:cNvGrpSpPr/>
        <p:nvPr/>
      </p:nvGrpSpPr>
      <p:grpSpPr>
        <a:xfrm>
          <a:off x="0" y="0"/>
          <a:ext cx="0" cy="0"/>
          <a:chOff x="0" y="0"/>
          <a:chExt cx="0" cy="0"/>
        </a:xfrm>
      </p:grpSpPr>
      <p:sp>
        <p:nvSpPr>
          <p:cNvPr id="302" name="Google Shape;302;p58"/>
          <p:cNvSpPr txBox="1"/>
          <p:nvPr>
            <p:ph type="title"/>
          </p:nvPr>
        </p:nvSpPr>
        <p:spPr>
          <a:xfrm>
            <a:off x="731750" y="590000"/>
            <a:ext cx="7048500" cy="14799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zh-TW">
                <a:solidFill>
                  <a:schemeClr val="dk2"/>
                </a:solidFill>
              </a:rPr>
              <a:t>下課前，記得填寫課堂進度表，</a:t>
            </a:r>
            <a:endParaRPr>
              <a:solidFill>
                <a:schemeClr val="dk2"/>
              </a:solidFill>
            </a:endParaRPr>
          </a:p>
          <a:p>
            <a:pPr indent="0" lvl="0" marL="0" rtl="0" algn="l">
              <a:spcBef>
                <a:spcPts val="0"/>
              </a:spcBef>
              <a:spcAft>
                <a:spcPts val="0"/>
              </a:spcAft>
              <a:buNone/>
            </a:pPr>
            <a:r>
              <a:rPr lang="zh-TW">
                <a:solidFill>
                  <a:schemeClr val="dk2"/>
                </a:solidFill>
              </a:rPr>
              <a:t>記錄你今天的進度到哪裡。</a:t>
            </a:r>
            <a:endParaRPr>
              <a:solidFill>
                <a:schemeClr val="dk2"/>
              </a:solidFill>
            </a:endParaRPr>
          </a:p>
        </p:txBody>
      </p:sp>
      <p:sp>
        <p:nvSpPr>
          <p:cNvPr id="303" name="Google Shape;303;p58"/>
          <p:cNvSpPr txBox="1"/>
          <p:nvPr>
            <p:ph idx="1" type="body"/>
          </p:nvPr>
        </p:nvSpPr>
        <p:spPr>
          <a:xfrm>
            <a:off x="731750" y="2217200"/>
            <a:ext cx="7757400" cy="25167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zh-TW" sz="2400"/>
              <a:t>列入平時成績 </a:t>
            </a:r>
            <a:endParaRPr sz="2400"/>
          </a:p>
          <a:p>
            <a:pPr indent="0" lvl="0" marL="0" rtl="0" algn="l">
              <a:lnSpc>
                <a:spcPct val="100000"/>
              </a:lnSpc>
              <a:spcBef>
                <a:spcPts val="1600"/>
              </a:spcBef>
              <a:spcAft>
                <a:spcPts val="0"/>
              </a:spcAft>
              <a:buNone/>
            </a:pPr>
            <a:r>
              <a:rPr lang="zh-TW" sz="2400"/>
              <a:t>優異(2)：有紀錄課堂進度，清楚說明進度細節，包括：收集到哪些資料，完成些部分等。</a:t>
            </a:r>
            <a:endParaRPr sz="2400"/>
          </a:p>
          <a:p>
            <a:pPr indent="0" lvl="0" marL="0" rtl="0" algn="l">
              <a:lnSpc>
                <a:spcPct val="100000"/>
              </a:lnSpc>
              <a:spcBef>
                <a:spcPts val="1600"/>
              </a:spcBef>
              <a:spcAft>
                <a:spcPts val="0"/>
              </a:spcAft>
              <a:buNone/>
            </a:pPr>
            <a:r>
              <a:rPr lang="zh-TW" sz="2400"/>
              <a:t>良好(1)：有紀錄課堂進度，但是沒有清楚說明細節。</a:t>
            </a:r>
            <a:endParaRPr sz="2400"/>
          </a:p>
          <a:p>
            <a:pPr indent="0" lvl="0" marL="0" rtl="0" algn="l">
              <a:lnSpc>
                <a:spcPct val="100000"/>
              </a:lnSpc>
              <a:spcBef>
                <a:spcPts val="1600"/>
              </a:spcBef>
              <a:spcAft>
                <a:spcPts val="1600"/>
              </a:spcAft>
              <a:buNone/>
            </a:pPr>
            <a:r>
              <a:rPr lang="zh-TW" sz="2400"/>
              <a:t>待加強(0)：沒有紀錄課堂進度。</a:t>
            </a:r>
            <a:endParaRPr sz="2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37"/>
          <p:cNvSpPr txBox="1"/>
          <p:nvPr>
            <p:ph type="title"/>
          </p:nvPr>
        </p:nvSpPr>
        <p:spPr>
          <a:xfrm>
            <a:off x="311700" y="2022450"/>
            <a:ext cx="8520600" cy="1098600"/>
          </a:xfrm>
          <a:prstGeom prst="rect">
            <a:avLst/>
          </a:prstGeom>
        </p:spPr>
        <p:txBody>
          <a:bodyPr anchorCtr="0" anchor="ctr" bIns="91425" lIns="91425" spcFirstLastPara="1" rIns="91425" wrap="square" tIns="91425">
            <a:noAutofit/>
          </a:bodyPr>
          <a:lstStyle/>
          <a:p>
            <a:pPr indent="0" lvl="0" marL="0" rtl="0" algn="ctr">
              <a:lnSpc>
                <a:spcPct val="150000"/>
              </a:lnSpc>
              <a:spcBef>
                <a:spcPts val="0"/>
              </a:spcBef>
              <a:spcAft>
                <a:spcPts val="0"/>
              </a:spcAft>
              <a:buNone/>
            </a:pPr>
            <a:r>
              <a:rPr lang="zh-TW" sz="5200"/>
              <a:t>收集到的資料要怎麼整理？</a:t>
            </a:r>
            <a:endParaRPr sz="52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38"/>
          <p:cNvSpPr txBox="1"/>
          <p:nvPr>
            <p:ph type="title"/>
          </p:nvPr>
        </p:nvSpPr>
        <p:spPr>
          <a:xfrm>
            <a:off x="311700" y="2022450"/>
            <a:ext cx="8520600" cy="1098600"/>
          </a:xfrm>
          <a:prstGeom prst="rect">
            <a:avLst/>
          </a:prstGeom>
        </p:spPr>
        <p:txBody>
          <a:bodyPr anchorCtr="0" anchor="ctr" bIns="91425" lIns="91425" spcFirstLastPara="1" rIns="91425" wrap="square" tIns="91425">
            <a:noAutofit/>
          </a:bodyPr>
          <a:lstStyle/>
          <a:p>
            <a:pPr indent="0" lvl="0" marL="0" rtl="0" algn="ctr">
              <a:lnSpc>
                <a:spcPct val="150000"/>
              </a:lnSpc>
              <a:spcBef>
                <a:spcPts val="0"/>
              </a:spcBef>
              <a:spcAft>
                <a:spcPts val="0"/>
              </a:spcAft>
              <a:buNone/>
            </a:pPr>
            <a:r>
              <a:rPr lang="zh-TW" sz="7200"/>
              <a:t>CER論證法</a:t>
            </a:r>
            <a:endParaRPr sz="72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pic>
        <p:nvPicPr>
          <p:cNvPr descr="The CER framework is a useful framework for developing a scientific explanation. In this video, the Amoeba Sisters use this framework after a biology investigation. As mentioned, there are many ways to use this framework. Also, as we point out in the video, CER is not necessarily needing to be in this order. We've seen several models such as CERR, ERC, and more.&#10;-------------------------------------------&#10;REFERENCES REGARDING CER:&#10;The CER Framework is developed by Katherine McNeill and Joseph Krajcik https://www.katherinelmcneill.com/uploads/1/6/8/7/1687518/mcneillkrajcik_nsta_inquiry_2008.pdf&#10;&#10;https://static.nsta.org/pdfs/samples/PB304Xweb.pdf&#10;&#10;https://www.amnh.org/learn-teach/curriculum-collections/integrating-literacy-strategies-into-science-instruction/writing-a-scientific-explanation&#10;&#10;Learn more as CER is implemented in Science and Engineering Practices in NGSS https://ngss.nsta.org/Practices.aspx?id=7&#10;&#10;In Writing Courses, you may find this model to be used in argumentative writing.&#10;https://owl.purdue.edu/owl/general_writing/academic_writing/essay_writing/argumentative_essays.html&#10;&#10;-----------------------------------&#10;FURTHER READING REGARDING CER or SCIENTIFIC ARGUMENTATION?&#10;https://www.katherinelmcneill.com/teaching-resources.html&#10;&#10;https://my.nsta.org/collection/GBdqFKABr0U_E&#10;&#10;http://www.argumentationtoolkit.org/intro.html&#10;&#10;OTHER FURTHER READING SUGGESTIONS:&#10;&#10;Our particular example included peer-reviewed research in the evidence, in addition to our data. What does it mean for something to be peer-reviewed? We love this page from Berkeley: &#10;&#10;https://undsci.berkeley.edu/article/0_0_0/howscienceworks_16&#10;-----------------------------------&#10;&#10;REFERENCES REGARDING BRUMATION IN FRESHWATER TURTLES:&#10;&#10;Science Papers:&#10; https://www.ncbi.nlm.nih.gov/pmc/articles/PMC4967230/&#10;[This one specifically introduces term &quot;brumation&quot;]&#10;https://physoc.onlinelibrary.wiley.com/doi/full/10.1113/jphysiol.2002.024729&#10;https://www.ncbi.nlm.nih.gov/pmc/articles/PMC4843883/ &#10; https://www.ncbi.nlm.nih.gov/pmc/articles/PMC2290531/&#10; https://royalsocietypublishing.org/doi/10.1098/rsbl.2013.0602&#10;&#10;Articles and other forms of scicomm:&#10;&#10;https://www.pbs.org/newshour/science/the-secret-to-turtle-hibernation-butt-breathing&#10;Many zoos have published information about red-eared slider brumation such as this one:&#10;https://curacaozoo.com/animal/red-eared-sliders/&#10;Sometimes, these turtles are not completely still at the bottom of the pond/lake when brumating! Take a look at this fascinating clip from US Fish and Wildlife that they shared on Twitter:&#10;https://twitter.com/USFWS/status/964576127489597440&#10;---------------------------------------------------&#10;&#10;The Amoeba Sisters videos demystify science with humor and relevance. The videos center on Pinky's certification and experience in teaching biology at the high school level. Amoeba Sisters videos only cover concepts that Pinky is certified to teach, and they focus on her specialty: secondary life science. Learn more about our videos here: https://www.amoebasisters.com/our-videos&#10;&#10;Support Us? https://www.amoebasisters.com/support-us&#10;&#10;Our Resources:&#10;Biology Playlist: https://www.youtube.com/playlist?list=PLwL0Myd7Dk1F0iQPGrjehze3eDpco1eVz&#10;GIFs: https://www.amoebasisters.com/gifs.html&#10;Handouts: https://www.amoebasisters.com/handouts.html&#10;Comics: https://www.amoebasisters.com/parameciumparlorcomics&#10;Unlectured Series: https://www.amoebasisters.com/unlectured&#10;&#10;Connect with us!&#10;Website: http://www.AmoebaSisters.com&#10;Twitter: http://www.twitter.com/AmoebaSisters&#10;Facebook: http://www.facebook.com/AmoebaSisters&#10;Tumblr: http://www.amoebasisters.tumblr.com&#10;Pinterest: http://www.pinterest.com/AmoebaSister­s&#10;Instagram: https://www.instagram.com/amoebasistersofficial/&#10;&#10;Visit our Redbubble store at https://www.amoebasisters.com/store&#10;&#10;MUSIC:&#10;Our intro music designed and performed by Jeremiah Cheshire.&#10;&#10;End music in this video is listed free to use/no attribution required from the YouTube audio library https://www.youtube.com/audiolibrary/music?feature=blog&#10;&#10;COMMUNITY:&#10;We take pride in our AWESOME community, and we welcome feedback and discussion.  However, please remember that this is an education channel. See YouTube's community guidelines and how YouTube handles comments that are reported by the community. We also reserve the right to remove comments.&#10;&#10;TRANSLATIONS:&#10;While we don't allow dubbing of our videos, we do gladly accept subtitle translations from our community. Some translated subtitles on our videos were translated by the community using YouTube's community-contributed subtitle feature. After the feature was discontinued by YouTube, we have another option for submitting translated subtitles here:  https://www.amoebasisters.com/pinkys-ed-tech-favorites/community-contributed-subtitles We want to thank our amazing community for the generosity of their time in continuing to create translated subtitles." id="184" name="Google Shape;184;p39" title="CER (Claim, Evidence, Reasoning) in Biology">
            <a:hlinkClick r:id="rId3"/>
          </p:cNvPr>
          <p:cNvPicPr preferRelativeResize="0"/>
          <p:nvPr/>
        </p:nvPicPr>
        <p:blipFill>
          <a:blip r:embed="rId4">
            <a:alphaModFix/>
          </a:blip>
          <a:stretch>
            <a:fillRect/>
          </a:stretch>
        </p:blipFill>
        <p:spPr>
          <a:xfrm>
            <a:off x="1278375" y="101525"/>
            <a:ext cx="6591676" cy="49437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1000"/>
                                        <p:tgtEl>
                                          <p:spTgt spid="1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40"/>
          <p:cNvSpPr txBox="1"/>
          <p:nvPr>
            <p:ph type="title"/>
          </p:nvPr>
        </p:nvSpPr>
        <p:spPr>
          <a:xfrm>
            <a:off x="311700" y="1304850"/>
            <a:ext cx="8520600" cy="1538400"/>
          </a:xfrm>
          <a:prstGeom prst="rect">
            <a:avLst/>
          </a:prstGeom>
        </p:spPr>
        <p:txBody>
          <a:bodyPr anchorCtr="0" anchor="ctr" bIns="91425" lIns="91425" spcFirstLastPara="1" rIns="91425" wrap="square" tIns="91425">
            <a:normAutofit fontScale="90000"/>
          </a:bodyPr>
          <a:lstStyle/>
          <a:p>
            <a:pPr indent="0" lvl="0" marL="0" rtl="0" algn="ctr">
              <a:spcBef>
                <a:spcPts val="0"/>
              </a:spcBef>
              <a:spcAft>
                <a:spcPts val="0"/>
              </a:spcAft>
              <a:buNone/>
            </a:pPr>
            <a:r>
              <a:t/>
            </a:r>
            <a:endParaRPr/>
          </a:p>
        </p:txBody>
      </p:sp>
      <p:sp>
        <p:nvSpPr>
          <p:cNvPr id="190" name="Google Shape;190;p40"/>
          <p:cNvSpPr txBox="1"/>
          <p:nvPr>
            <p:ph idx="1" type="body"/>
          </p:nvPr>
        </p:nvSpPr>
        <p:spPr>
          <a:xfrm>
            <a:off x="311700" y="2995650"/>
            <a:ext cx="8520600" cy="1071600"/>
          </a:xfrm>
          <a:prstGeom prst="rect">
            <a:avLst/>
          </a:prstGeom>
        </p:spPr>
        <p:txBody>
          <a:bodyPr anchorCtr="0" anchor="t" bIns="91425" lIns="91425" spcFirstLastPara="1" rIns="91425" wrap="square" tIns="91425">
            <a:normAutofit/>
          </a:bodyPr>
          <a:lstStyle/>
          <a:p>
            <a:pPr indent="0" lvl="0" marL="0" rtl="0" algn="ctr">
              <a:spcBef>
                <a:spcPts val="0"/>
              </a:spcBef>
              <a:spcAft>
                <a:spcPts val="1200"/>
              </a:spcAft>
              <a:buNone/>
            </a:pPr>
            <a:r>
              <a:t/>
            </a:r>
            <a:endParaRPr/>
          </a:p>
        </p:txBody>
      </p:sp>
      <p:pic>
        <p:nvPicPr>
          <p:cNvPr id="191" name="Google Shape;191;p40"/>
          <p:cNvPicPr preferRelativeResize="0"/>
          <p:nvPr/>
        </p:nvPicPr>
        <p:blipFill>
          <a:blip r:embed="rId3">
            <a:alphaModFix/>
          </a:blip>
          <a:stretch>
            <a:fillRect/>
          </a:stretch>
        </p:blipFill>
        <p:spPr>
          <a:xfrm>
            <a:off x="117505" y="0"/>
            <a:ext cx="8963499" cy="49038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41"/>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CER(Claim、Evidence、Reasoning)</a:t>
            </a:r>
            <a:r>
              <a:rPr lang="zh-TW"/>
              <a:t>論證法</a:t>
            </a:r>
            <a:endParaRPr/>
          </a:p>
        </p:txBody>
      </p:sp>
      <p:sp>
        <p:nvSpPr>
          <p:cNvPr id="197" name="Google Shape;197;p41"/>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zh-TW" sz="3000">
                <a:solidFill>
                  <a:srgbClr val="000000"/>
                </a:solidFill>
                <a:highlight>
                  <a:srgbClr val="FFFFFF"/>
                </a:highlight>
                <a:latin typeface="Microsoft JhengHei"/>
                <a:ea typeface="Microsoft JhengHei"/>
                <a:cs typeface="Microsoft JhengHei"/>
                <a:sym typeface="Microsoft JhengHei"/>
              </a:rPr>
              <a:t>1.主張：Claim</a:t>
            </a:r>
            <a:endParaRPr b="1" sz="3000">
              <a:solidFill>
                <a:srgbClr val="000000"/>
              </a:solidFill>
              <a:highlight>
                <a:srgbClr val="FFFFFF"/>
              </a:highlight>
              <a:latin typeface="Microsoft JhengHei"/>
              <a:ea typeface="Microsoft JhengHei"/>
              <a:cs typeface="Microsoft JhengHei"/>
              <a:sym typeface="Microsoft JhengHei"/>
            </a:endParaRPr>
          </a:p>
          <a:p>
            <a:pPr indent="0" lvl="0" marL="0" rtl="0" algn="l">
              <a:spcBef>
                <a:spcPts val="1200"/>
              </a:spcBef>
              <a:spcAft>
                <a:spcPts val="0"/>
              </a:spcAft>
              <a:buNone/>
            </a:pPr>
            <a:r>
              <a:rPr lang="zh-TW" sz="3000">
                <a:solidFill>
                  <a:srgbClr val="000000"/>
                </a:solidFill>
                <a:highlight>
                  <a:srgbClr val="FFFFFF"/>
                </a:highlight>
                <a:latin typeface="Microsoft JhengHei"/>
                <a:ea typeface="Microsoft JhengHei"/>
                <a:cs typeface="Microsoft JhengHei"/>
                <a:sym typeface="Microsoft JhengHei"/>
              </a:rPr>
              <a:t>對議題和問題的回應。</a:t>
            </a:r>
            <a:endParaRPr sz="3000">
              <a:solidFill>
                <a:srgbClr val="000000"/>
              </a:solidFill>
              <a:highlight>
                <a:srgbClr val="FFFFFF"/>
              </a:highlight>
              <a:latin typeface="Microsoft JhengHei"/>
              <a:ea typeface="Microsoft JhengHei"/>
              <a:cs typeface="Microsoft JhengHei"/>
              <a:sym typeface="Microsoft JhengHei"/>
            </a:endParaRPr>
          </a:p>
          <a:p>
            <a:pPr indent="0" lvl="0" marL="0" rtl="0" algn="l">
              <a:spcBef>
                <a:spcPts val="1200"/>
              </a:spcBef>
              <a:spcAft>
                <a:spcPts val="1200"/>
              </a:spcAft>
              <a:buNone/>
            </a:pPr>
            <a:r>
              <a:rPr lang="zh-TW" sz="3000">
                <a:solidFill>
                  <a:srgbClr val="000000"/>
                </a:solidFill>
                <a:highlight>
                  <a:srgbClr val="FFFFFF"/>
                </a:highlight>
                <a:latin typeface="Microsoft JhengHei"/>
                <a:ea typeface="Microsoft JhengHei"/>
                <a:cs typeface="Microsoft JhengHei"/>
                <a:sym typeface="Microsoft JhengHei"/>
              </a:rPr>
              <a:t>例如問題是「如果藻類的族群量減少了，鯊魚會發生什麼事情？」，你的主張就是「鯊魚的族群會減少」</a:t>
            </a:r>
            <a:endParaRPr sz="3000">
              <a:latin typeface="Microsoft JhengHei"/>
              <a:ea typeface="Microsoft JhengHei"/>
              <a:cs typeface="Microsoft JhengHei"/>
              <a:sym typeface="Microsoft JhengHe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42"/>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CER(Claim、Evidence、Reasoning)論證法</a:t>
            </a:r>
            <a:endParaRPr/>
          </a:p>
        </p:txBody>
      </p:sp>
      <p:sp>
        <p:nvSpPr>
          <p:cNvPr id="203" name="Google Shape;203;p42"/>
          <p:cNvSpPr txBox="1"/>
          <p:nvPr>
            <p:ph idx="1" type="body"/>
          </p:nvPr>
        </p:nvSpPr>
        <p:spPr>
          <a:xfrm>
            <a:off x="311700" y="1266325"/>
            <a:ext cx="8520600" cy="3302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zh-TW" sz="3000">
                <a:solidFill>
                  <a:srgbClr val="000000"/>
                </a:solidFill>
                <a:highlight>
                  <a:srgbClr val="FFFFFF"/>
                </a:highlight>
                <a:latin typeface="Microsoft JhengHei"/>
                <a:ea typeface="Microsoft JhengHei"/>
                <a:cs typeface="Microsoft JhengHei"/>
                <a:sym typeface="Microsoft JhengHei"/>
              </a:rPr>
              <a:t>1.主張：Claim</a:t>
            </a:r>
            <a:endParaRPr b="1" sz="3000">
              <a:solidFill>
                <a:srgbClr val="000000"/>
              </a:solidFill>
              <a:highlight>
                <a:srgbClr val="FFFFFF"/>
              </a:highlight>
              <a:latin typeface="Microsoft JhengHei"/>
              <a:ea typeface="Microsoft JhengHei"/>
              <a:cs typeface="Microsoft JhengHei"/>
              <a:sym typeface="Microsoft JhengHei"/>
            </a:endParaRPr>
          </a:p>
          <a:p>
            <a:pPr indent="0" lvl="0" marL="0" rtl="0" algn="l">
              <a:spcBef>
                <a:spcPts val="1200"/>
              </a:spcBef>
              <a:spcAft>
                <a:spcPts val="0"/>
              </a:spcAft>
              <a:buNone/>
            </a:pPr>
            <a:r>
              <a:rPr lang="zh-TW" sz="3000">
                <a:solidFill>
                  <a:srgbClr val="000000"/>
                </a:solidFill>
                <a:highlight>
                  <a:srgbClr val="FFFFFF"/>
                </a:highlight>
                <a:latin typeface="Microsoft JhengHei"/>
                <a:ea typeface="Microsoft JhengHei"/>
                <a:cs typeface="Microsoft JhengHei"/>
                <a:sym typeface="Microsoft JhengHei"/>
              </a:rPr>
              <a:t>對議題和問題的回應。</a:t>
            </a:r>
            <a:endParaRPr sz="3000">
              <a:solidFill>
                <a:srgbClr val="000000"/>
              </a:solidFill>
              <a:highlight>
                <a:srgbClr val="FFFFFF"/>
              </a:highlight>
              <a:latin typeface="Microsoft JhengHei"/>
              <a:ea typeface="Microsoft JhengHei"/>
              <a:cs typeface="Microsoft JhengHei"/>
              <a:sym typeface="Microsoft JhengHei"/>
            </a:endParaRPr>
          </a:p>
          <a:p>
            <a:pPr indent="0" lvl="0" marL="0" rtl="0" algn="l">
              <a:spcBef>
                <a:spcPts val="1200"/>
              </a:spcBef>
              <a:spcAft>
                <a:spcPts val="1200"/>
              </a:spcAft>
              <a:buNone/>
            </a:pPr>
            <a:r>
              <a:rPr lang="zh-TW" sz="3000">
                <a:solidFill>
                  <a:srgbClr val="000000"/>
                </a:solidFill>
                <a:highlight>
                  <a:srgbClr val="FFFFFF"/>
                </a:highlight>
                <a:latin typeface="Microsoft JhengHei"/>
                <a:ea typeface="Microsoft JhengHei"/>
                <a:cs typeface="Microsoft JhengHei"/>
                <a:sym typeface="Microsoft JhengHei"/>
              </a:rPr>
              <a:t>例如問題是</a:t>
            </a:r>
            <a:r>
              <a:rPr lang="zh-TW" sz="3000">
                <a:solidFill>
                  <a:srgbClr val="000000"/>
                </a:solidFill>
                <a:highlight>
                  <a:srgbClr val="FFFFFF"/>
                </a:highlight>
                <a:latin typeface="Microsoft JhengHei"/>
                <a:ea typeface="Microsoft JhengHei"/>
                <a:cs typeface="Microsoft JhengHei"/>
                <a:sym typeface="Microsoft JhengHei"/>
              </a:rPr>
              <a:t>「</a:t>
            </a:r>
            <a:r>
              <a:rPr lang="zh-TW" sz="3000">
                <a:solidFill>
                  <a:srgbClr val="000000"/>
                </a:solidFill>
                <a:highlight>
                  <a:srgbClr val="FFFFFF"/>
                </a:highlight>
                <a:latin typeface="Microsoft JhengHei"/>
                <a:ea typeface="Microsoft JhengHei"/>
                <a:cs typeface="Microsoft JhengHei"/>
                <a:sym typeface="Microsoft JhengHei"/>
              </a:rPr>
              <a:t>讓無家者擔任導覽員可能產些那些影響</a:t>
            </a:r>
            <a:r>
              <a:rPr lang="zh-TW" sz="3000">
                <a:solidFill>
                  <a:srgbClr val="000000"/>
                </a:solidFill>
                <a:highlight>
                  <a:srgbClr val="FFFFFF"/>
                </a:highlight>
                <a:latin typeface="Microsoft JhengHei"/>
                <a:ea typeface="Microsoft JhengHei"/>
                <a:cs typeface="Microsoft JhengHei"/>
                <a:sym typeface="Microsoft JhengHei"/>
              </a:rPr>
              <a:t>？」，你的主張就是「能</a:t>
            </a:r>
            <a:r>
              <a:rPr lang="zh-TW" sz="3000">
                <a:solidFill>
                  <a:srgbClr val="000000"/>
                </a:solidFill>
                <a:highlight>
                  <a:srgbClr val="FFFFFF"/>
                </a:highlight>
                <a:latin typeface="Microsoft JhengHei"/>
                <a:ea typeface="Microsoft JhengHei"/>
                <a:cs typeface="Microsoft JhengHei"/>
                <a:sym typeface="Microsoft JhengHei"/>
              </a:rPr>
              <a:t>提升無家者的自我認同及民眾對他們的認識</a:t>
            </a:r>
            <a:r>
              <a:rPr lang="zh-TW" sz="3000">
                <a:solidFill>
                  <a:srgbClr val="000000"/>
                </a:solidFill>
                <a:highlight>
                  <a:srgbClr val="FFFFFF"/>
                </a:highlight>
                <a:latin typeface="Microsoft JhengHei"/>
                <a:ea typeface="Microsoft JhengHei"/>
                <a:cs typeface="Microsoft JhengHei"/>
                <a:sym typeface="Microsoft JhengHei"/>
              </a:rPr>
              <a:t>」。</a:t>
            </a:r>
            <a:endParaRPr sz="3000">
              <a:solidFill>
                <a:srgbClr val="000000"/>
              </a:solidFill>
              <a:highlight>
                <a:srgbClr val="FFFFFF"/>
              </a:highlight>
              <a:latin typeface="Microsoft JhengHei"/>
              <a:ea typeface="Microsoft JhengHei"/>
              <a:cs typeface="Microsoft JhengHei"/>
              <a:sym typeface="Microsoft JhengHe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43"/>
          <p:cNvSpPr txBox="1"/>
          <p:nvPr>
            <p:ph type="title"/>
          </p:nvPr>
        </p:nvSpPr>
        <p:spPr>
          <a:xfrm>
            <a:off x="311700" y="445025"/>
            <a:ext cx="8520600" cy="707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CER(Claim、Evidence、Reasoning)論證法</a:t>
            </a:r>
            <a:endParaRPr/>
          </a:p>
        </p:txBody>
      </p:sp>
      <p:sp>
        <p:nvSpPr>
          <p:cNvPr id="209" name="Google Shape;209;p43"/>
          <p:cNvSpPr txBox="1"/>
          <p:nvPr>
            <p:ph idx="1" type="body"/>
          </p:nvPr>
        </p:nvSpPr>
        <p:spPr>
          <a:xfrm>
            <a:off x="311700" y="1266325"/>
            <a:ext cx="8746800" cy="37074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zh-TW" sz="3000">
                <a:solidFill>
                  <a:srgbClr val="434343"/>
                </a:solidFill>
                <a:highlight>
                  <a:srgbClr val="FFFFFF"/>
                </a:highlight>
                <a:latin typeface="Microsoft JhengHei"/>
                <a:ea typeface="Microsoft JhengHei"/>
                <a:cs typeface="Microsoft JhengHei"/>
                <a:sym typeface="Microsoft JhengHei"/>
              </a:rPr>
              <a:t>2.證據：</a:t>
            </a:r>
            <a:r>
              <a:rPr lang="zh-TW" sz="3000">
                <a:solidFill>
                  <a:srgbClr val="434343"/>
                </a:solidFill>
                <a:latin typeface="Microsoft JhengHei"/>
                <a:ea typeface="Microsoft JhengHei"/>
                <a:cs typeface="Microsoft JhengHei"/>
                <a:sym typeface="Microsoft JhengHei"/>
              </a:rPr>
              <a:t>Evidence</a:t>
            </a:r>
            <a:endParaRPr sz="30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500">
                <a:solidFill>
                  <a:srgbClr val="434343"/>
                </a:solidFill>
                <a:highlight>
                  <a:srgbClr val="FFFFFF"/>
                </a:highlight>
                <a:latin typeface="Microsoft JhengHei"/>
                <a:ea typeface="Microsoft JhengHei"/>
                <a:cs typeface="Microsoft JhengHei"/>
                <a:sym typeface="Microsoft JhengHei"/>
              </a:rPr>
              <a:t>證據是什麼？包含了資料、圖表和解讀。</a:t>
            </a:r>
            <a:endParaRPr sz="25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500">
                <a:solidFill>
                  <a:srgbClr val="434343"/>
                </a:solidFill>
                <a:highlight>
                  <a:srgbClr val="FFFFFF"/>
                </a:highlight>
                <a:latin typeface="Microsoft JhengHei"/>
                <a:ea typeface="Microsoft JhengHei"/>
                <a:cs typeface="Microsoft JhengHei"/>
                <a:sym typeface="Microsoft JhengHei"/>
              </a:rPr>
              <a:t>來源：</a:t>
            </a:r>
            <a:endParaRPr sz="25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500">
                <a:solidFill>
                  <a:srgbClr val="434343"/>
                </a:solidFill>
                <a:highlight>
                  <a:srgbClr val="FFFFFF"/>
                </a:highlight>
                <a:latin typeface="Microsoft JhengHei"/>
                <a:ea typeface="Microsoft JhengHei"/>
                <a:cs typeface="Microsoft JhengHei"/>
                <a:sym typeface="Microsoft JhengHei"/>
              </a:rPr>
              <a:t>第一手實驗、踏查、觀察、問卷或訪談獲得的資料。</a:t>
            </a:r>
            <a:endParaRPr sz="25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500">
                <a:solidFill>
                  <a:srgbClr val="434343"/>
                </a:solidFill>
                <a:highlight>
                  <a:srgbClr val="FFFFFF"/>
                </a:highlight>
                <a:latin typeface="Microsoft JhengHei"/>
                <a:ea typeface="Microsoft JhengHei"/>
                <a:cs typeface="Microsoft JhengHei"/>
                <a:sym typeface="Microsoft JhengHei"/>
              </a:rPr>
              <a:t>第二手資料，包括：政府的統計資料、科學家的實驗數據、他人的研究結果等。</a:t>
            </a:r>
            <a:endParaRPr sz="2500">
              <a:solidFill>
                <a:srgbClr val="434343"/>
              </a:solidFill>
              <a:highlight>
                <a:srgbClr val="FFFFFF"/>
              </a:highlight>
              <a:latin typeface="Microsoft JhengHei"/>
              <a:ea typeface="Microsoft JhengHei"/>
              <a:cs typeface="Microsoft JhengHei"/>
              <a:sym typeface="Microsoft JhengHei"/>
            </a:endParaRPr>
          </a:p>
          <a:p>
            <a:pPr indent="0" lvl="0" marL="0" rtl="0" algn="l">
              <a:lnSpc>
                <a:spcPct val="115000"/>
              </a:lnSpc>
              <a:spcBef>
                <a:spcPts val="0"/>
              </a:spcBef>
              <a:spcAft>
                <a:spcPts val="0"/>
              </a:spcAft>
              <a:buNone/>
            </a:pPr>
            <a:r>
              <a:rPr lang="zh-TW" sz="2500">
                <a:solidFill>
                  <a:srgbClr val="434343"/>
                </a:solidFill>
                <a:highlight>
                  <a:srgbClr val="FFFFFF"/>
                </a:highlight>
                <a:latin typeface="Microsoft JhengHei"/>
                <a:ea typeface="Microsoft JhengHei"/>
                <a:cs typeface="Microsoft JhengHei"/>
                <a:sym typeface="Microsoft JhengHei"/>
              </a:rPr>
              <a:t>證據必須和主張相關，加入無關的證據只會削弱論證的強度</a:t>
            </a:r>
            <a:endParaRPr sz="2500">
              <a:solidFill>
                <a:srgbClr val="434343"/>
              </a:solidFill>
              <a:highlight>
                <a:srgbClr val="FFFFFF"/>
              </a:highlight>
              <a:latin typeface="Microsoft JhengHei"/>
              <a:ea typeface="Microsoft JhengHei"/>
              <a:cs typeface="Microsoft JhengHei"/>
              <a:sym typeface="Microsoft JhengHe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ropic">
  <a:themeElements>
    <a:clrScheme name="Tropic">
      <a:dk1>
        <a:srgbClr val="A1E8D9"/>
      </a:dk1>
      <a:lt1>
        <a:srgbClr val="FFFFFF"/>
      </a:lt1>
      <a:dk2>
        <a:srgbClr val="695D46"/>
      </a:dk2>
      <a:lt2>
        <a:srgbClr val="B3A77D"/>
      </a:lt2>
      <a:accent1>
        <a:srgbClr val="EF6C00"/>
      </a:accent1>
      <a:accent2>
        <a:srgbClr val="CE93D8"/>
      </a:accent2>
      <a:accent3>
        <a:srgbClr val="4DB6AC"/>
      </a:accent3>
      <a:accent4>
        <a:srgbClr val="FF9800"/>
      </a:accent4>
      <a:accent5>
        <a:srgbClr val="009668"/>
      </a:accent5>
      <a:accent6>
        <a:srgbClr val="EEFF41"/>
      </a:accent6>
      <a:hlink>
        <a:srgbClr val="009668"/>
      </a:hlink>
      <a:folHlink>
        <a:srgbClr val="00966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