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3" r:id="rId3"/>
    <p:sldId id="274" r:id="rId4"/>
    <p:sldId id="262" r:id="rId5"/>
    <p:sldId id="275" r:id="rId6"/>
    <p:sldId id="276" r:id="rId7"/>
    <p:sldId id="277" r:id="rId8"/>
    <p:sldId id="263" r:id="rId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88355" autoAdjust="0"/>
  </p:normalViewPr>
  <p:slideViewPr>
    <p:cSldViewPr snapToGrid="0">
      <p:cViewPr varScale="1">
        <p:scale>
          <a:sx n="69" d="100"/>
          <a:sy n="69" d="100"/>
        </p:scale>
        <p:origin x="2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2021/12/12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2021/12/12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850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C916A70-7C62-42D6-A168-EC3E2FD851D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4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C916A70-7C62-42D6-A168-EC3E2FD851D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9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C916A70-7C62-42D6-A168-EC3E2FD851D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52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1200" y="533400"/>
            <a:ext cx="107696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1200" y="2675694"/>
            <a:ext cx="107696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11200" y="2209802"/>
            <a:ext cx="107696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11200" y="3578424"/>
            <a:ext cx="107696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50292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3FD769-9D30-4413-BD07-9645B81A9058}" type="datetime1">
              <a:rPr lang="zh-TW" altLang="en-US" smtClean="0"/>
              <a:pPr/>
              <a:t>2021/12/12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7200" y="502920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zh-HK" altLang="en-US" smtClean="0"/>
              <a:t>老師姓名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3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2021/12/12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ei.tw/program/waleiindex03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google.com.tw/url?sa=t&amp;rct=j&amp;q=&amp;esrc=s&amp;source=web&amp;cd=3&amp;cad=rja&amp;uact=8&amp;ved=0ahUKEwjGuOO1w6jQAhWIo5QKHVlCDzcQFggmMAI&amp;url=https://zh-tw.facebook.com/youth1769/&amp;usg=AFQjCNEkh2dpLeSjGE8Kr9Qq750FuYFyo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eelungCityJuveni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孩子，你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煩惱什麼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endParaRPr lang="en-US" altLang="zh-TW" dirty="0" smtClean="0">
              <a:latin typeface="Salesforce Sans"/>
              <a:sym typeface="Salesforce Sans"/>
            </a:endParaRPr>
          </a:p>
          <a:p>
            <a:pPr algn="r" rt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解憂配方大哉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3836" y="93856"/>
            <a:ext cx="10777384" cy="121920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張紙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上寫出生活中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最讓你困擾的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件事的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代號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另外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紙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上個別寫出讓你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困擾的具體事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561684" y="1702419"/>
            <a:ext cx="3274335" cy="147196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學校課業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433008" y="1301905"/>
            <a:ext cx="3191108" cy="14719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未來前途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621771" y="4956716"/>
            <a:ext cx="3227764" cy="147196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選擇就讀學校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861615" y="2773866"/>
            <a:ext cx="3166947" cy="14719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家庭經濟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9177454" y="3770971"/>
            <a:ext cx="2900591" cy="14719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零用錢不夠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099002" y="1774903"/>
            <a:ext cx="3160442" cy="14719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感情問題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7158333" y="5049644"/>
            <a:ext cx="3435325" cy="147196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J.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容貌外表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621771" y="3306336"/>
            <a:ext cx="3207833" cy="1471961"/>
          </a:xfrm>
          <a:prstGeom prst="ellipse">
            <a:avLst/>
          </a:prstGeom>
          <a:solidFill>
            <a:srgbClr val="E3D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交友人際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46029" y="3267307"/>
            <a:ext cx="3337409" cy="14719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健康疾病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46029" y="5129559"/>
            <a:ext cx="3166943" cy="14719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親子關係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82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年衛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歲少年生活狀況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調查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(%)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561685" y="1702419"/>
            <a:ext cx="2754352" cy="147196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學校課業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53.9%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7815146" y="1446871"/>
            <a:ext cx="2635406" cy="14719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未來前途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27.9%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410356" y="4951140"/>
            <a:ext cx="2904629" cy="147196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選擇就讀學校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18.5%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8586438" y="3399263"/>
            <a:ext cx="2635406" cy="14719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家庭經濟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5.7%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37138" y="4871225"/>
            <a:ext cx="2572608" cy="15518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零用錢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不夠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6.3%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099002" y="1774903"/>
            <a:ext cx="2635406" cy="14719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感情問題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7.4%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9314986" y="5129560"/>
            <a:ext cx="2635406" cy="147196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外表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7.4%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324445" y="3479179"/>
            <a:ext cx="2635406" cy="1471961"/>
          </a:xfrm>
          <a:prstGeom prst="ellipse">
            <a:avLst/>
          </a:prstGeom>
          <a:solidFill>
            <a:srgbClr val="E3DF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交友人際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15.9%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062452" y="3088888"/>
            <a:ext cx="2635406" cy="14719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健康疾病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3.6%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148363" y="4871224"/>
            <a:ext cx="2635406" cy="147196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親子關係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6.2%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4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解憂配方有一套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  <p:pic>
        <p:nvPicPr>
          <p:cNvPr id="9" name="圖片預留位置 8" descr="三個穿著雨衣的小孩手牽手在戶外玩耍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請在紙上分別寫出你的解憂小撇步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7"/>
          <p:cNvSpPr txBox="1">
            <a:spLocks/>
          </p:cNvSpPr>
          <p:nvPr/>
        </p:nvSpPr>
        <p:spPr>
          <a:xfrm>
            <a:off x="1703512" y="3068960"/>
            <a:ext cx="8750300" cy="1008112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青少年資源網絡</a:t>
            </a:r>
            <a:endParaRPr lang="zh-TW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96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7"/>
          <p:cNvSpPr txBox="1">
            <a:spLocks/>
          </p:cNvSpPr>
          <p:nvPr/>
        </p:nvSpPr>
        <p:spPr>
          <a:xfrm>
            <a:off x="2207568" y="2636912"/>
            <a:ext cx="8750300" cy="2088232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張老師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市話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中華電信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直播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1980(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依舊幫您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zh-TW" altLang="en-US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生命線</a:t>
            </a:r>
            <a:r>
              <a:rPr lang="en-US" altLang="zh-TW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市話直播</a:t>
            </a:r>
            <a:r>
              <a:rPr lang="en-US" altLang="zh-TW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1995(</a:t>
            </a:r>
            <a:r>
              <a:rPr lang="zh-TW" altLang="en-US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要救救我</a:t>
            </a:r>
            <a:r>
              <a:rPr lang="en-US" altLang="zh-TW" sz="28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兒福聯盟「踹貢」少年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專線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—0800-001769(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一起來貢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itle 17"/>
          <p:cNvSpPr txBox="1">
            <a:spLocks/>
          </p:cNvSpPr>
          <p:nvPr/>
        </p:nvSpPr>
        <p:spPr>
          <a:xfrm>
            <a:off x="1847528" y="836712"/>
            <a:ext cx="8750300" cy="93610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諮詢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諮商電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話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53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7"/>
          <p:cNvSpPr txBox="1">
            <a:spLocks/>
          </p:cNvSpPr>
          <p:nvPr/>
        </p:nvSpPr>
        <p:spPr>
          <a:xfrm>
            <a:off x="2207568" y="2348880"/>
            <a:ext cx="8750300" cy="4104456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哇咧星樂園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少年踹貢粉絲團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itle 17"/>
          <p:cNvSpPr txBox="1">
            <a:spLocks/>
          </p:cNvSpPr>
          <p:nvPr/>
        </p:nvSpPr>
        <p:spPr>
          <a:xfrm>
            <a:off x="1847528" y="836712"/>
            <a:ext cx="8750300" cy="93610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諮詢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諮商網站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39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7"/>
          <p:cNvSpPr txBox="1">
            <a:spLocks/>
          </p:cNvSpPr>
          <p:nvPr/>
        </p:nvSpPr>
        <p:spPr>
          <a:xfrm>
            <a:off x="1847528" y="836712"/>
            <a:ext cx="8750300" cy="93610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專屬園地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itle 17"/>
          <p:cNvSpPr txBox="1">
            <a:spLocks/>
          </p:cNvSpPr>
          <p:nvPr/>
        </p:nvSpPr>
        <p:spPr>
          <a:xfrm>
            <a:off x="2921246" y="2360031"/>
            <a:ext cx="8750300" cy="1080120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基隆市青少年福利服務中心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彩虹簡報</Template>
  <TotalTime>392</TotalTime>
  <Words>219</Words>
  <Application>Microsoft Office PowerPoint</Application>
  <PresentationFormat>寬螢幕</PresentationFormat>
  <Paragraphs>55</Paragraphs>
  <Slides>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Salesforce Sans</vt:lpstr>
      <vt:lpstr>微軟正黑體</vt:lpstr>
      <vt:lpstr>標楷體</vt:lpstr>
      <vt:lpstr>Arial</vt:lpstr>
      <vt:lpstr>Calibri</vt:lpstr>
      <vt:lpstr>大自然插畫 16X9</vt:lpstr>
      <vt:lpstr>孩子，你在煩惱什麼?</vt:lpstr>
      <vt:lpstr>請在1張紙上寫出生活中最讓你困擾的3件事的代號 另外2張紙上個別寫出讓你困擾的具體事件</vt:lpstr>
      <vt:lpstr>107年衛福部12到18歲少年生活狀況調查(%)</vt:lpstr>
      <vt:lpstr>解憂配方有一套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少年ㄟ~你煩惱嗎?</dc:title>
  <dc:creator>USER</dc:creator>
  <cp:lastModifiedBy>USER</cp:lastModifiedBy>
  <cp:revision>10</cp:revision>
  <dcterms:created xsi:type="dcterms:W3CDTF">2021-12-10T13:33:20Z</dcterms:created>
  <dcterms:modified xsi:type="dcterms:W3CDTF">2021-12-12T15:16:33Z</dcterms:modified>
</cp:coreProperties>
</file>