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我的幸福生涯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 2021.12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8" y="282501"/>
            <a:ext cx="5780843" cy="40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425135"/>
            <a:ext cx="4980790" cy="609882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84" y="441821"/>
            <a:ext cx="5060819" cy="60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0" y="559453"/>
            <a:ext cx="3887266" cy="58415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r="34686" b="2165"/>
          <a:stretch/>
        </p:blipFill>
        <p:spPr>
          <a:xfrm>
            <a:off x="6658983" y="817636"/>
            <a:ext cx="4940373" cy="54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9" y="279700"/>
            <a:ext cx="4182932" cy="627439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13" y="1731638"/>
            <a:ext cx="6769262" cy="35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r="4847"/>
          <a:stretch/>
        </p:blipFill>
        <p:spPr>
          <a:xfrm>
            <a:off x="322731" y="1124174"/>
            <a:ext cx="5368066" cy="45881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5" y="1124174"/>
            <a:ext cx="5716584" cy="4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1232" y="2736746"/>
            <a:ext cx="9720072" cy="1499616"/>
          </a:xfrm>
        </p:spPr>
        <p:txBody>
          <a:bodyPr/>
          <a:lstStyle/>
          <a:p>
            <a:r>
              <a:rPr lang="zh-TW" altLang="en-US" sz="5400" b="1" dirty="0">
                <a:solidFill>
                  <a:srgbClr val="F0597D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我的生涯期望</a:t>
            </a:r>
            <a:br>
              <a:rPr lang="zh-TW" altLang="en-US" sz="5400" b="1" dirty="0">
                <a:solidFill>
                  <a:srgbClr val="F0597D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647611" y="3888890"/>
            <a:ext cx="9720071" cy="274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幸福生涯自己定義，我想要怎樣的未來呢？從各種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角度思考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，寫下自己對未來生涯的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期望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6895" y="1169909"/>
            <a:ext cx="8164893" cy="1603859"/>
            <a:chOff x="792239" y="198432"/>
            <a:chExt cx="8164893" cy="1603859"/>
          </a:xfrm>
        </p:grpSpPr>
        <p:sp>
          <p:nvSpPr>
            <p:cNvPr id="3" name="圓角矩形 2"/>
            <p:cNvSpPr/>
            <p:nvPr/>
          </p:nvSpPr>
          <p:spPr>
            <a:xfrm>
              <a:off x="1154195" y="523127"/>
              <a:ext cx="7802937" cy="1279164"/>
            </a:xfrm>
            <a:prstGeom prst="roundRect">
              <a:avLst>
                <a:gd name="adj" fmla="val 5601"/>
              </a:avLst>
            </a:prstGeom>
            <a:solidFill>
              <a:srgbClr val="F48BB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063116" y="433403"/>
              <a:ext cx="7802937" cy="1279164"/>
            </a:xfrm>
            <a:prstGeom prst="roundRect">
              <a:avLst>
                <a:gd name="adj" fmla="val 5175"/>
              </a:avLst>
            </a:prstGeom>
            <a:solidFill>
              <a:srgbClr val="FDEEF5"/>
            </a:solidFill>
            <a:ln w="38100">
              <a:solidFill>
                <a:srgbClr val="FCD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136807" y="1085327"/>
              <a:ext cx="74859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整理了自己的生涯期望後，</a:t>
              </a:r>
              <a:r>
                <a:rPr lang="zh-TW" altLang="en-US" sz="30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我的</a:t>
              </a:r>
              <a:r>
                <a:rPr lang="zh-TW" altLang="en-US" sz="3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發現是什麼？</a:t>
              </a:r>
              <a:endPara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39" y="198432"/>
              <a:ext cx="938582" cy="886895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1779821" y="505937"/>
              <a:ext cx="22640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800" indent="-304800"/>
              <a:r>
                <a:rPr lang="zh-TW" altLang="en-US" sz="3200" b="1" dirty="0">
                  <a:solidFill>
                    <a:srgbClr val="EF59A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活動小省思</a:t>
              </a:r>
              <a:endParaRPr lang="zh-TW" altLang="en-US" sz="3200" b="1" dirty="0">
                <a:solidFill>
                  <a:srgbClr val="EF59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0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462</TotalTime>
  <Words>54</Words>
  <Application>Microsoft Office PowerPoint</Application>
  <PresentationFormat>寬螢幕</PresentationFormat>
  <Paragraphs>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Times New Roman</vt:lpstr>
      <vt:lpstr>Tw Cen MT</vt:lpstr>
      <vt:lpstr>Tw Cen MT Condensed</vt:lpstr>
      <vt:lpstr>Wingdings 3</vt:lpstr>
      <vt:lpstr>積分</vt:lpstr>
      <vt:lpstr>我的幸福生涯</vt:lpstr>
      <vt:lpstr>PowerPoint 簡報</vt:lpstr>
      <vt:lpstr>PowerPoint 簡報</vt:lpstr>
      <vt:lpstr>PowerPoint 簡報</vt:lpstr>
      <vt:lpstr>PowerPoint 簡報</vt:lpstr>
      <vt:lpstr>我的生涯期望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我的幸福生涯</dc:title>
  <dc:creator>資源班辦公室</dc:creator>
  <cp:lastModifiedBy>資源班辦公室</cp:lastModifiedBy>
  <cp:revision>9</cp:revision>
  <dcterms:created xsi:type="dcterms:W3CDTF">2021-12-20T00:29:58Z</dcterms:created>
  <dcterms:modified xsi:type="dcterms:W3CDTF">2021-12-21T01:49:24Z</dcterms:modified>
</cp:coreProperties>
</file>