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20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橢圓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9" name="流程圖: 程序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圖: 程序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t>2022/5/30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87624" y="332656"/>
            <a:ext cx="3168352" cy="936104"/>
          </a:xfrm>
        </p:spPr>
        <p:txBody>
          <a:bodyPr/>
          <a:lstStyle/>
          <a:p>
            <a:r>
              <a:rPr lang="zh-TW" altLang="en-US" dirty="0"/>
              <a:t>穿著大學問 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32560" y="1340768"/>
            <a:ext cx="2779400" cy="2261896"/>
          </a:xfrm>
        </p:spPr>
        <p:txBody>
          <a:bodyPr/>
          <a:lstStyle/>
          <a:p>
            <a:r>
              <a:rPr lang="zh-TW" altLang="en-US" dirty="0"/>
              <a:t>上半身</a:t>
            </a:r>
            <a:r>
              <a:rPr lang="zh-TW" altLang="en-US" dirty="0" smtClean="0"/>
              <a:t>服裝</a:t>
            </a:r>
            <a:endParaRPr lang="zh-TW" altLang="en-US" dirty="0"/>
          </a:p>
          <a:p>
            <a:r>
              <a:rPr lang="zh-TW" altLang="en-US" dirty="0"/>
              <a:t>下半身</a:t>
            </a:r>
            <a:r>
              <a:rPr lang="zh-TW" altLang="en-US" dirty="0" smtClean="0"/>
              <a:t>服裝</a:t>
            </a:r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4983"/>
            <a:ext cx="4511681" cy="651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285750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096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992376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穿著大學問</a:t>
            </a:r>
            <a:br>
              <a:rPr lang="zh-TW" altLang="en-US" dirty="0"/>
            </a:br>
            <a:r>
              <a:rPr lang="zh-TW" altLang="en-US" dirty="0" smtClean="0"/>
              <a:t>藍色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34" y="404664"/>
            <a:ext cx="437483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12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3600400" cy="200223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穿著大</a:t>
            </a:r>
            <a:r>
              <a:rPr lang="zh-TW" altLang="en-US" dirty="0" smtClean="0"/>
              <a:t>學問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無</a:t>
            </a:r>
            <a:r>
              <a:rPr lang="zh-TW" altLang="en-US" dirty="0" smtClean="0"/>
              <a:t>彩色</a:t>
            </a:r>
            <a:r>
              <a:rPr lang="en-US" altLang="zh-TW" dirty="0" smtClean="0"/>
              <a:t>:</a:t>
            </a:r>
            <a:r>
              <a:rPr lang="zh-TW" altLang="en-US" dirty="0" smtClean="0"/>
              <a:t>黑灰白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4437132" cy="617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1235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920368" cy="1143000"/>
          </a:xfrm>
        </p:spPr>
        <p:txBody>
          <a:bodyPr/>
          <a:lstStyle/>
          <a:p>
            <a:r>
              <a:rPr lang="zh-TW" altLang="en-US" dirty="0"/>
              <a:t>穿著大學問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774" y="1412776"/>
            <a:ext cx="630269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3124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穿著大</a:t>
            </a:r>
            <a:r>
              <a:rPr lang="zh-TW" altLang="en-US" dirty="0" smtClean="0"/>
              <a:t>學問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衣服搭配不超過</a:t>
            </a:r>
            <a:r>
              <a:rPr lang="en-US" altLang="zh-TW" dirty="0" smtClean="0"/>
              <a:t>3</a:t>
            </a:r>
            <a:r>
              <a:rPr lang="zh-TW" altLang="en-US" dirty="0" smtClean="0"/>
              <a:t>個顏色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54" y="1700808"/>
            <a:ext cx="45196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29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2952328" cy="1296144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穿著大</a:t>
            </a:r>
            <a:r>
              <a:rPr lang="zh-TW" altLang="en-US" dirty="0" smtClean="0"/>
              <a:t>學問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上半身</a:t>
            </a:r>
            <a:r>
              <a:rPr lang="zh-TW" altLang="en-US" dirty="0"/>
              <a:t>服裝</a:t>
            </a:r>
            <a:br>
              <a:rPr lang="zh-TW" altLang="en-US" dirty="0"/>
            </a:br>
            <a:r>
              <a:rPr lang="zh-TW" altLang="en-US" dirty="0"/>
              <a:t>下半身</a:t>
            </a:r>
            <a:r>
              <a:rPr lang="zh-TW" altLang="en-US" dirty="0" smtClean="0"/>
              <a:t>服裝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620688"/>
            <a:ext cx="4800600" cy="60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859087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14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992376" cy="2650306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穿著大學問</a:t>
            </a:r>
            <a:br>
              <a:rPr lang="zh-TW" altLang="en-US" dirty="0"/>
            </a:br>
            <a:r>
              <a:rPr lang="zh-TW" altLang="en-US" dirty="0"/>
              <a:t>上半身服裝</a:t>
            </a:r>
            <a:br>
              <a:rPr lang="zh-TW" altLang="en-US" dirty="0"/>
            </a:br>
            <a:r>
              <a:rPr lang="zh-TW" altLang="en-US" dirty="0"/>
              <a:t>下半身</a:t>
            </a:r>
            <a:r>
              <a:rPr lang="zh-TW" altLang="en-US" dirty="0" smtClean="0"/>
              <a:t>服裝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0963"/>
            <a:ext cx="4187056" cy="6194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85750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256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2776352" cy="316835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穿著大學問</a:t>
            </a:r>
            <a:br>
              <a:rPr lang="zh-TW" altLang="en-US" dirty="0"/>
            </a:br>
            <a:r>
              <a:rPr lang="zh-TW" altLang="en-US" dirty="0"/>
              <a:t>上半身服裝</a:t>
            </a:r>
            <a:br>
              <a:rPr lang="zh-TW" altLang="en-US" dirty="0"/>
            </a:br>
            <a:r>
              <a:rPr lang="zh-TW" altLang="en-US" dirty="0"/>
              <a:t>下半身</a:t>
            </a:r>
            <a:r>
              <a:rPr lang="zh-TW" altLang="en-US" dirty="0" smtClean="0"/>
              <a:t>服裝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608562" cy="61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859087" cy="431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47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87624" y="274637"/>
            <a:ext cx="2748945" cy="2422067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穿著大學問</a:t>
            </a:r>
            <a:br>
              <a:rPr lang="zh-TW" altLang="en-US" dirty="0"/>
            </a:br>
            <a:r>
              <a:rPr lang="zh-TW" altLang="en-US" dirty="0"/>
              <a:t>上半身服裝</a:t>
            </a:r>
            <a:br>
              <a:rPr lang="zh-TW" altLang="en-US" dirty="0"/>
            </a:br>
            <a:r>
              <a:rPr lang="zh-TW" altLang="en-US" dirty="0"/>
              <a:t>下半身</a:t>
            </a:r>
            <a:r>
              <a:rPr lang="zh-TW" altLang="en-US" dirty="0" smtClean="0"/>
              <a:t>服裝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876800" cy="459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36038"/>
              </p:ext>
            </p:extLst>
          </p:nvPr>
        </p:nvGraphicFramePr>
        <p:xfrm>
          <a:off x="4139952" y="188641"/>
          <a:ext cx="4896544" cy="2103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8739"/>
                <a:gridCol w="1731621"/>
                <a:gridCol w="1656184"/>
              </a:tblGrid>
              <a:tr h="1008112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素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顏色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暖色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膨脹感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長版突顯上半身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花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線條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橫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胖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花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圖案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/>
                    </a:p>
                  </a:txBody>
                  <a:tcPr/>
                </a:tc>
              </a:tr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素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顏色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深色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收縮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素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顏色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深色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收縮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高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素</a:t>
                      </a:r>
                      <a:r>
                        <a:rPr lang="en-US" altLang="zh-TW" dirty="0" smtClean="0"/>
                        <a:t>(</a:t>
                      </a:r>
                      <a:r>
                        <a:rPr lang="zh-TW" altLang="en-US" dirty="0" smtClean="0"/>
                        <a:t>顏色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淺色</a:t>
                      </a:r>
                      <a:r>
                        <a:rPr lang="en-US" altLang="zh-TW" dirty="0" smtClean="0"/>
                        <a:t>)(</a:t>
                      </a:r>
                      <a:r>
                        <a:rPr lang="zh-TW" altLang="en-US" dirty="0" smtClean="0"/>
                        <a:t>膨脹感</a:t>
                      </a:r>
                      <a:r>
                        <a:rPr lang="en-US" altLang="zh-TW" dirty="0" smtClean="0"/>
                        <a:t>)</a:t>
                      </a:r>
                      <a:endParaRPr lang="zh-TW" altLang="en-US" dirty="0" smtClean="0"/>
                    </a:p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808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穿著大</a:t>
            </a:r>
            <a:r>
              <a:rPr lang="zh-TW" altLang="en-US" dirty="0" smtClean="0"/>
              <a:t>學問</a:t>
            </a:r>
            <a:r>
              <a:rPr lang="en-US" altLang="zh-TW" dirty="0" smtClean="0"/>
              <a:t>:</a:t>
            </a:r>
            <a:r>
              <a:rPr lang="zh-TW" altLang="en-US" dirty="0" smtClean="0"/>
              <a:t>當我要購買服飾的時候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學習單</a:t>
            </a:r>
            <a:r>
              <a:rPr lang="en-US" altLang="zh-TW" dirty="0" smtClean="0"/>
              <a:t>5W1H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/>
              <a:t>Who</a:t>
            </a:r>
            <a:r>
              <a:rPr lang="zh-TW" altLang="en-US" dirty="0" smtClean="0"/>
              <a:t>誰是主要購買者</a:t>
            </a:r>
            <a:r>
              <a:rPr lang="en-US" altLang="zh-TW" dirty="0" smtClean="0"/>
              <a:t>?</a:t>
            </a:r>
            <a:r>
              <a:rPr lang="zh-TW" altLang="en-US" dirty="0" smtClean="0"/>
              <a:t>自己</a:t>
            </a:r>
            <a:r>
              <a:rPr lang="en-US" altLang="zh-TW" dirty="0" smtClean="0"/>
              <a:t>?</a:t>
            </a:r>
            <a:r>
              <a:rPr lang="zh-TW" altLang="en-US" dirty="0" smtClean="0"/>
              <a:t>家人</a:t>
            </a:r>
            <a:r>
              <a:rPr lang="en-US" altLang="zh-TW" dirty="0" smtClean="0"/>
              <a:t>?</a:t>
            </a:r>
            <a:endParaRPr lang="zh-TW" altLang="en-US" dirty="0"/>
          </a:p>
          <a:p>
            <a:r>
              <a:rPr lang="en-US" altLang="zh-TW" dirty="0"/>
              <a:t>When </a:t>
            </a:r>
            <a:r>
              <a:rPr lang="zh-TW" altLang="en-US" dirty="0"/>
              <a:t>何時</a:t>
            </a:r>
            <a:r>
              <a:rPr lang="zh-TW" altLang="en-US" dirty="0" smtClean="0"/>
              <a:t>：選擇什麼時機購買</a:t>
            </a:r>
            <a:r>
              <a:rPr lang="en-US" altLang="zh-TW" dirty="0" smtClean="0"/>
              <a:t>?</a:t>
            </a:r>
            <a:r>
              <a:rPr lang="zh-TW" altLang="en-US" dirty="0" smtClean="0"/>
              <a:t>最新品</a:t>
            </a:r>
            <a:r>
              <a:rPr lang="en-US" altLang="zh-TW" dirty="0" smtClean="0"/>
              <a:t>?</a:t>
            </a:r>
            <a:r>
              <a:rPr lang="zh-TW" altLang="en-US" dirty="0" smtClean="0"/>
              <a:t>特價</a:t>
            </a:r>
            <a:r>
              <a:rPr lang="en-US" altLang="zh-TW" dirty="0" smtClean="0"/>
              <a:t>?</a:t>
            </a:r>
            <a:endParaRPr lang="zh-TW" altLang="en-US" dirty="0"/>
          </a:p>
          <a:p>
            <a:r>
              <a:rPr lang="en-US" altLang="zh-TW" dirty="0"/>
              <a:t>Where</a:t>
            </a:r>
            <a:r>
              <a:rPr lang="zh-TW" altLang="en-US" dirty="0"/>
              <a:t>何地</a:t>
            </a:r>
            <a:r>
              <a:rPr lang="zh-TW" altLang="en-US" dirty="0" smtClean="0"/>
              <a:t>：選擇哪種購買管道</a:t>
            </a:r>
            <a:r>
              <a:rPr lang="en-US" altLang="zh-TW" dirty="0" smtClean="0"/>
              <a:t>?</a:t>
            </a:r>
            <a:r>
              <a:rPr lang="zh-TW" altLang="en-US" dirty="0" smtClean="0"/>
              <a:t>實體店</a:t>
            </a:r>
            <a:r>
              <a:rPr lang="en-US" altLang="zh-TW" dirty="0" smtClean="0"/>
              <a:t>?</a:t>
            </a:r>
            <a:r>
              <a:rPr lang="zh-TW" altLang="en-US" dirty="0" smtClean="0"/>
              <a:t>網購</a:t>
            </a:r>
            <a:r>
              <a:rPr lang="en-US" altLang="zh-TW" dirty="0" smtClean="0"/>
              <a:t>?</a:t>
            </a:r>
            <a:endParaRPr lang="zh-TW" altLang="en-US" dirty="0"/>
          </a:p>
          <a:p>
            <a:r>
              <a:rPr lang="en-US" altLang="zh-TW" dirty="0"/>
              <a:t>What</a:t>
            </a:r>
            <a:r>
              <a:rPr lang="zh-TW" altLang="en-US" dirty="0"/>
              <a:t>什麼質料</a:t>
            </a:r>
            <a:r>
              <a:rPr lang="zh-TW" altLang="en-US" dirty="0" smtClean="0"/>
              <a:t>：想要買哪一種產品</a:t>
            </a:r>
            <a:r>
              <a:rPr lang="en-US" altLang="zh-TW" dirty="0" smtClean="0"/>
              <a:t>?</a:t>
            </a:r>
            <a:r>
              <a:rPr lang="zh-TW" altLang="en-US" dirty="0" smtClean="0"/>
              <a:t>品牌</a:t>
            </a:r>
            <a:r>
              <a:rPr lang="en-US" altLang="zh-TW" dirty="0" smtClean="0"/>
              <a:t>?</a:t>
            </a:r>
            <a:r>
              <a:rPr lang="zh-TW" altLang="en-US" dirty="0" smtClean="0"/>
              <a:t>款式</a:t>
            </a:r>
            <a:r>
              <a:rPr lang="en-US" altLang="zh-TW" dirty="0" smtClean="0"/>
              <a:t>?</a:t>
            </a:r>
            <a:endParaRPr lang="zh-TW" altLang="en-US" dirty="0"/>
          </a:p>
          <a:p>
            <a:r>
              <a:rPr lang="en-US" altLang="zh-TW" dirty="0"/>
              <a:t>Why</a:t>
            </a:r>
            <a:r>
              <a:rPr lang="zh-TW" altLang="en-US" dirty="0" smtClean="0"/>
              <a:t>為什麼要購買</a:t>
            </a:r>
            <a:r>
              <a:rPr lang="en-US" altLang="zh-TW" dirty="0" smtClean="0"/>
              <a:t>?</a:t>
            </a:r>
            <a:r>
              <a:rPr lang="zh-TW" altLang="en-US" dirty="0" smtClean="0"/>
              <a:t>好看</a:t>
            </a:r>
            <a:r>
              <a:rPr lang="en-US" altLang="zh-TW" dirty="0" smtClean="0"/>
              <a:t>?</a:t>
            </a:r>
            <a:r>
              <a:rPr lang="zh-TW" altLang="en-US" dirty="0" smtClean="0"/>
              <a:t>流行</a:t>
            </a:r>
            <a:r>
              <a:rPr lang="en-US" altLang="zh-TW" dirty="0" smtClean="0"/>
              <a:t>?</a:t>
            </a:r>
            <a:r>
              <a:rPr lang="zh-TW" altLang="en-US" dirty="0" smtClean="0"/>
              <a:t>需要</a:t>
            </a:r>
            <a:r>
              <a:rPr lang="en-US" altLang="zh-TW" dirty="0" smtClean="0"/>
              <a:t>?</a:t>
            </a:r>
            <a:r>
              <a:rPr lang="zh-TW" altLang="en-US" dirty="0" smtClean="0"/>
              <a:t>場合</a:t>
            </a:r>
            <a:r>
              <a:rPr lang="en-US" altLang="zh-TW" dirty="0" smtClean="0"/>
              <a:t>?</a:t>
            </a:r>
            <a:endParaRPr lang="zh-TW" altLang="en-US" dirty="0"/>
          </a:p>
          <a:p>
            <a:r>
              <a:rPr lang="en-US" altLang="zh-TW" dirty="0"/>
              <a:t>How</a:t>
            </a:r>
            <a:r>
              <a:rPr lang="zh-TW" altLang="en-US" dirty="0" smtClean="0"/>
              <a:t>如何買到適合的產品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501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184064" cy="1143000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332656"/>
            <a:ext cx="6665944" cy="5915744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穿著大學問   學習單</a:t>
            </a:r>
          </a:p>
          <a:p>
            <a:r>
              <a:rPr lang="zh-TW" altLang="en-US" dirty="0"/>
              <a:t>班級：        座號：       姓名：</a:t>
            </a:r>
          </a:p>
          <a:p>
            <a:r>
              <a:rPr lang="zh-TW" altLang="en-US" dirty="0"/>
              <a:t>上半身服裝：</a:t>
            </a:r>
          </a:p>
          <a:p>
            <a:r>
              <a:rPr lang="zh-TW" altLang="en-US" dirty="0"/>
              <a:t>下半身服裝：</a:t>
            </a:r>
          </a:p>
          <a:p>
            <a:r>
              <a:rPr lang="en-US" altLang="zh-TW" dirty="0"/>
              <a:t>Who</a:t>
            </a:r>
            <a:r>
              <a:rPr lang="zh-TW" altLang="en-US" dirty="0"/>
              <a:t>誰：</a:t>
            </a:r>
          </a:p>
          <a:p>
            <a:r>
              <a:rPr lang="en-US" altLang="zh-TW" dirty="0"/>
              <a:t>When </a:t>
            </a:r>
            <a:r>
              <a:rPr lang="zh-TW" altLang="en-US" dirty="0"/>
              <a:t>何時：</a:t>
            </a:r>
          </a:p>
          <a:p>
            <a:r>
              <a:rPr lang="en-US" altLang="zh-TW" dirty="0"/>
              <a:t>Where</a:t>
            </a:r>
            <a:r>
              <a:rPr lang="zh-TW" altLang="en-US" dirty="0"/>
              <a:t>何地：</a:t>
            </a:r>
          </a:p>
          <a:p>
            <a:r>
              <a:rPr lang="en-US" altLang="zh-TW" dirty="0"/>
              <a:t>What</a:t>
            </a:r>
            <a:r>
              <a:rPr lang="zh-TW" altLang="en-US" dirty="0"/>
              <a:t>什麼質料：</a:t>
            </a:r>
          </a:p>
          <a:p>
            <a:r>
              <a:rPr lang="en-US" altLang="zh-TW" dirty="0"/>
              <a:t>Why</a:t>
            </a:r>
            <a:r>
              <a:rPr lang="zh-TW" altLang="en-US" dirty="0"/>
              <a:t>為什麼：</a:t>
            </a:r>
          </a:p>
          <a:p>
            <a:r>
              <a:rPr lang="en-US" altLang="zh-TW" dirty="0"/>
              <a:t>How</a:t>
            </a:r>
            <a:r>
              <a:rPr lang="zh-TW" altLang="en-US" dirty="0"/>
              <a:t>如何：</a:t>
            </a:r>
          </a:p>
          <a:p>
            <a:r>
              <a:rPr lang="zh-TW" altLang="en-US" dirty="0"/>
              <a:t>畫圖：</a:t>
            </a:r>
          </a:p>
        </p:txBody>
      </p:sp>
    </p:spTree>
    <p:extLst>
      <p:ext uri="{BB962C8B-B14F-4D97-AF65-F5344CB8AC3E}">
        <p14:creationId xmlns:p14="http://schemas.microsoft.com/office/powerpoint/2010/main" val="188289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3024336" cy="3010346"/>
          </a:xfrm>
        </p:spPr>
        <p:txBody>
          <a:bodyPr>
            <a:normAutofit/>
          </a:bodyPr>
          <a:lstStyle/>
          <a:p>
            <a:r>
              <a:rPr lang="zh-TW" altLang="en-US" dirty="0"/>
              <a:t>穿著大</a:t>
            </a:r>
            <a:r>
              <a:rPr lang="zh-TW" altLang="en-US" dirty="0" smtClean="0"/>
              <a:t>學問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粉色</a:t>
            </a:r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4664"/>
            <a:ext cx="468051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516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2776352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穿著大學問</a:t>
            </a:r>
            <a:br>
              <a:rPr lang="zh-TW" altLang="en-US" dirty="0"/>
            </a:br>
            <a:r>
              <a:rPr lang="zh-TW" altLang="en-US" dirty="0" smtClean="0"/>
              <a:t>綠色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634" y="332656"/>
            <a:ext cx="451885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387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120</TotalTime>
  <Words>218</Words>
  <Application>Microsoft Office PowerPoint</Application>
  <PresentationFormat>如螢幕大小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夏至</vt:lpstr>
      <vt:lpstr>穿著大學問 </vt:lpstr>
      <vt:lpstr>穿著大學問 上半身服裝 下半身服裝  </vt:lpstr>
      <vt:lpstr>穿著大學問 上半身服裝 下半身服裝  </vt:lpstr>
      <vt:lpstr>穿著大學問 上半身服裝 下半身服裝   </vt:lpstr>
      <vt:lpstr>穿著大學問 上半身服裝 下半身服裝 </vt:lpstr>
      <vt:lpstr>穿著大學問:當我要購買服飾的時候……學習單5W1H</vt:lpstr>
      <vt:lpstr>PowerPoint 簡報</vt:lpstr>
      <vt:lpstr>穿著大學問 粉色</vt:lpstr>
      <vt:lpstr>穿著大學問 綠色</vt:lpstr>
      <vt:lpstr>穿著大學問 藍色</vt:lpstr>
      <vt:lpstr>穿著大學問 無彩色:黑灰白</vt:lpstr>
      <vt:lpstr>穿著大學問</vt:lpstr>
      <vt:lpstr>穿著大學問 衣服搭配不超過3個顏色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穿著大學問 </dc:title>
  <dc:creator>user</dc:creator>
  <cp:lastModifiedBy>user</cp:lastModifiedBy>
  <cp:revision>28</cp:revision>
  <dcterms:created xsi:type="dcterms:W3CDTF">2022-05-30T02:52:19Z</dcterms:created>
  <dcterms:modified xsi:type="dcterms:W3CDTF">2022-05-30T05:02:06Z</dcterms:modified>
</cp:coreProperties>
</file>