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02" r:id="rId15"/>
    <p:sldId id="269" r:id="rId16"/>
    <p:sldId id="270" r:id="rId17"/>
    <p:sldId id="271" r:id="rId18"/>
    <p:sldId id="30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95" r:id="rId33"/>
    <p:sldId id="285" r:id="rId34"/>
    <p:sldId id="286" r:id="rId35"/>
    <p:sldId id="287" r:id="rId36"/>
    <p:sldId id="288" r:id="rId37"/>
    <p:sldId id="289" r:id="rId38"/>
    <p:sldId id="291" r:id="rId39"/>
    <p:sldId id="290" r:id="rId4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jZFeRNYea4G9Dq51yczlpmlM0K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04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50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e6f6f3686d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e6f6f3686d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6f6f3686d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e6f6f3686d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e6f6f3686d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e6f6f3686d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e6f6f3686d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e6f6f3686d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4" name="Google Shape;24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e6f6f3686d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ge6f6f3686d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e6f6f3686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e6f6f3686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4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4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4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4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5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about:blank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9"/>
            <a:ext cx="12192001" cy="685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0" y="669"/>
            <a:ext cx="12189619" cy="68566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C7D89907-D5C8-4658-AB5F-F20A5189CAA5}"/>
              </a:ext>
            </a:extLst>
          </p:cNvPr>
          <p:cNvSpPr txBox="1"/>
          <p:nvPr/>
        </p:nvSpPr>
        <p:spPr>
          <a:xfrm>
            <a:off x="2494624" y="3275861"/>
            <a:ext cx="7341833" cy="255454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吵雜的教室</a:t>
            </a:r>
            <a:r>
              <a:rPr lang="en-US" altLang="zh-TW" sz="40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，</a:t>
            </a:r>
            <a:r>
              <a:rPr lang="zh-TW" altLang="en-US" sz="40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選擇優先找誰討論</a:t>
            </a:r>
            <a:endParaRPr lang="en-US" altLang="zh-TW" sz="400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r>
              <a:rPr lang="en-US" altLang="zh-TW" sz="40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A</a:t>
            </a:r>
            <a:r>
              <a:rPr lang="zh-TW" altLang="en-US" sz="40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學生</a:t>
            </a:r>
            <a:endParaRPr lang="en-US" altLang="zh-TW" sz="400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r>
              <a:rPr lang="en-US" altLang="zh-TW" sz="40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B</a:t>
            </a:r>
            <a:r>
              <a:rPr lang="zh-TW" altLang="en-US" sz="40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科任</a:t>
            </a:r>
            <a:br>
              <a:rPr lang="en-US" altLang="zh-TW" sz="40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</a:br>
            <a:r>
              <a:rPr lang="en-US" altLang="zh-TW" sz="40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C</a:t>
            </a:r>
            <a:r>
              <a:rPr lang="zh-TW" altLang="en-US" sz="40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導師</a:t>
            </a:r>
            <a:endParaRPr lang="en-US" altLang="zh-TW" sz="400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9"/>
            <a:ext cx="12192001" cy="685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69"/>
            <a:ext cx="12192001" cy="685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69"/>
            <a:ext cx="12192001" cy="6856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9"/>
          <p:cNvSpPr txBox="1"/>
          <p:nvPr/>
        </p:nvSpPr>
        <p:spPr>
          <a:xfrm>
            <a:off x="1" y="501161"/>
            <a:ext cx="4554414" cy="233875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影片：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u="sng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十秒看完學生的一天</a:t>
            </a:r>
            <a:endParaRPr sz="4800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7" name="Google Shape;147;p9"/>
          <p:cNvSpPr txBox="1"/>
          <p:nvPr/>
        </p:nvSpPr>
        <p:spPr>
          <a:xfrm>
            <a:off x="0" y="3862752"/>
            <a:ext cx="4636475" cy="161485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影片：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u="sng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二十九秒看一生</a:t>
            </a:r>
            <a:endParaRPr sz="4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0" y="669"/>
            <a:ext cx="12189619" cy="6856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ge6f6f3686d_1_11"/>
          <p:cNvPicPr preferRelativeResize="0"/>
          <p:nvPr/>
        </p:nvPicPr>
        <p:blipFill>
          <a:blip r:embed="rId3"/>
          <a:srcRect l="564" r="564"/>
          <a:stretch/>
        </p:blipFill>
        <p:spPr>
          <a:xfrm>
            <a:off x="-162550" y="-122675"/>
            <a:ext cx="12354550" cy="698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e6f6f3686d_1_11"/>
          <p:cNvSpPr txBox="1"/>
          <p:nvPr/>
        </p:nvSpPr>
        <p:spPr>
          <a:xfrm>
            <a:off x="7882759" y="903889"/>
            <a:ext cx="4309241" cy="9232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latin typeface="Calibri"/>
                <a:ea typeface="Calibri"/>
                <a:cs typeface="Calibri"/>
                <a:sym typeface="Calibri"/>
              </a:rPr>
              <a:t>男7</a:t>
            </a:r>
            <a:r>
              <a:rPr lang="en-US" altLang="zh-TW" sz="4800" b="1" dirty="0"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zh-TW" sz="4800" b="1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altLang="zh-TW" sz="4800" b="1" dirty="0">
                <a:latin typeface="Calibri"/>
                <a:ea typeface="Calibri"/>
                <a:cs typeface="Calibri"/>
                <a:sym typeface="Calibri"/>
              </a:rPr>
              <a:t>67</a:t>
            </a:r>
            <a:r>
              <a:rPr lang="zh-TW" sz="4800" b="1" dirty="0">
                <a:latin typeface="Calibri"/>
                <a:ea typeface="Calibri"/>
                <a:cs typeface="Calibri"/>
                <a:sym typeface="Calibri"/>
              </a:rPr>
              <a:t>女84.</a:t>
            </a:r>
            <a:r>
              <a:rPr lang="en-US" altLang="zh-TW" sz="4800" b="1" dirty="0">
                <a:latin typeface="Calibri"/>
                <a:ea typeface="Calibri"/>
                <a:cs typeface="Calibri"/>
                <a:sym typeface="Calibri"/>
              </a:rPr>
              <a:t>25</a:t>
            </a:r>
            <a:endParaRPr sz="4800" b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91B43BA6-330E-5F08-4A66-1169E6696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91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9"/>
            <a:ext cx="12192001" cy="685666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1"/>
          <p:cNvSpPr txBox="1"/>
          <p:nvPr/>
        </p:nvSpPr>
        <p:spPr>
          <a:xfrm>
            <a:off x="10440300" y="5195700"/>
            <a:ext cx="17517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600">
                <a:solidFill>
                  <a:srgbClr val="F5F7FC"/>
                </a:solidFill>
                <a:latin typeface="Calibri"/>
                <a:ea typeface="Calibri"/>
                <a:cs typeface="Calibri"/>
                <a:sym typeface="Calibri"/>
              </a:rPr>
              <a:t>歲</a:t>
            </a:r>
            <a:endParaRPr sz="9600">
              <a:solidFill>
                <a:srgbClr val="F5F7F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ge6f6f3686d_1_18"/>
          <p:cNvPicPr preferRelativeResize="0"/>
          <p:nvPr/>
        </p:nvPicPr>
        <p:blipFill rotWithShape="1">
          <a:blip r:embed="rId3">
            <a:alphaModFix/>
          </a:blip>
          <a:srcRect t="9" b="9"/>
          <a:stretch/>
        </p:blipFill>
        <p:spPr>
          <a:xfrm>
            <a:off x="0" y="-2947386"/>
            <a:ext cx="12192000" cy="75282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70" name="Google Shape;170;ge6f6f3686d_1_18"/>
          <p:cNvSpPr txBox="1"/>
          <p:nvPr/>
        </p:nvSpPr>
        <p:spPr>
          <a:xfrm>
            <a:off x="10440300" y="5195700"/>
            <a:ext cx="17517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>
              <a:solidFill>
                <a:srgbClr val="F5F7F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ge6f6f3686d_1_18"/>
          <p:cNvSpPr txBox="1"/>
          <p:nvPr/>
        </p:nvSpPr>
        <p:spPr>
          <a:xfrm>
            <a:off x="-1" y="1841272"/>
            <a:ext cx="9916357" cy="5016728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0" dirty="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1個月=塗</a:t>
            </a:r>
            <a:r>
              <a:rPr lang="zh-TW" altLang="en-US" sz="10000" dirty="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滿</a:t>
            </a:r>
            <a:r>
              <a:rPr lang="zh-TW" sz="10000" dirty="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1格</a:t>
            </a:r>
            <a:endParaRPr lang="en-US" altLang="zh-TW" sz="10000" dirty="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lvl="0"/>
            <a:r>
              <a:rPr lang="en-US" altLang="zh-TW" sz="10000" dirty="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1</a:t>
            </a:r>
            <a:r>
              <a:rPr lang="zh-TW" altLang="en-US" sz="10000" dirty="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歲</a:t>
            </a:r>
            <a:r>
              <a:rPr lang="en-US" altLang="zh-TW" sz="10000" dirty="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=</a:t>
            </a:r>
            <a:r>
              <a:rPr lang="zh-TW" altLang="en-US" sz="10000" dirty="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塗滿</a:t>
            </a:r>
            <a:r>
              <a:rPr lang="en-US" altLang="zh-TW" sz="10000" dirty="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12</a:t>
            </a:r>
            <a:r>
              <a:rPr lang="zh-TW" altLang="en-US" sz="10000" dirty="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格</a:t>
            </a:r>
            <a:endParaRPr lang="en-US" altLang="zh-TW" sz="10000" dirty="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lvl="0"/>
            <a:r>
              <a:rPr lang="en-US" altLang="zh-TW" sz="10000" dirty="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1</a:t>
            </a:r>
            <a:r>
              <a:rPr lang="zh-TW" altLang="en-US" sz="10000" dirty="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直排</a:t>
            </a:r>
            <a:r>
              <a:rPr lang="en-US" altLang="zh-TW" sz="10000" dirty="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/1</a:t>
            </a:r>
            <a:r>
              <a:rPr lang="zh-TW" altLang="en-US" sz="10000" dirty="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橫排</a:t>
            </a:r>
            <a:r>
              <a:rPr lang="en-US" altLang="zh-TW" sz="10000" dirty="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2.5</a:t>
            </a:r>
            <a:r>
              <a:rPr lang="zh-TW" altLang="en-US" sz="10000" dirty="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歲</a:t>
            </a:r>
            <a:endParaRPr sz="10000" dirty="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9"/>
            <a:ext cx="12192001" cy="685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69"/>
            <a:ext cx="12192001" cy="685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69"/>
            <a:ext cx="12192001" cy="6856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CBDA90D-1EA9-46DC-86D8-EACCFADDA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27" t="15050" r="18318" b="19867"/>
          <a:stretch/>
        </p:blipFill>
        <p:spPr>
          <a:xfrm>
            <a:off x="67901" y="182201"/>
            <a:ext cx="12056197" cy="649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68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9"/>
            <a:ext cx="12192001" cy="685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69"/>
            <a:ext cx="12192001" cy="6856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9"/>
            <a:ext cx="12192001" cy="685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69"/>
            <a:ext cx="12192001" cy="6856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1" y="1339"/>
            <a:ext cx="12187238" cy="6855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1" y="2009"/>
            <a:ext cx="12187238" cy="6853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5A1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6"/>
          <p:cNvPicPr preferRelativeResize="0"/>
          <p:nvPr/>
        </p:nvPicPr>
        <p:blipFill rotWithShape="1">
          <a:blip r:embed="rId3">
            <a:alphaModFix/>
          </a:blip>
          <a:srcRect l="12381" t="25069" r="51108" b="12116"/>
          <a:stretch/>
        </p:blipFill>
        <p:spPr>
          <a:xfrm>
            <a:off x="2521316" y="-35369"/>
            <a:ext cx="7149367" cy="6928738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6"/>
          <p:cNvSpPr txBox="1"/>
          <p:nvPr/>
        </p:nvSpPr>
        <p:spPr>
          <a:xfrm>
            <a:off x="83891" y="1107346"/>
            <a:ext cx="2374084" cy="9541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念完大學需要的求學時光</a:t>
            </a:r>
            <a:endParaRPr/>
          </a:p>
        </p:txBody>
      </p:sp>
      <p:sp>
        <p:nvSpPr>
          <p:cNvPr id="201" name="Google Shape;201;p16"/>
          <p:cNvSpPr txBox="1"/>
          <p:nvPr/>
        </p:nvSpPr>
        <p:spPr>
          <a:xfrm>
            <a:off x="83891" y="278234"/>
            <a:ext cx="2374084" cy="5232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已過完的人生</a:t>
            </a:r>
            <a:endParaRPr/>
          </a:p>
        </p:txBody>
      </p:sp>
      <p:sp>
        <p:nvSpPr>
          <p:cNvPr id="202" name="Google Shape;202;p16"/>
          <p:cNvSpPr txBox="1"/>
          <p:nvPr/>
        </p:nvSpPr>
        <p:spPr>
          <a:xfrm>
            <a:off x="115562" y="3315048"/>
            <a:ext cx="2374084" cy="5232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工作就業</a:t>
            </a:r>
            <a:endParaRPr/>
          </a:p>
        </p:txBody>
      </p:sp>
      <p:sp>
        <p:nvSpPr>
          <p:cNvPr id="203" name="Google Shape;203;p16"/>
          <p:cNvSpPr txBox="1"/>
          <p:nvPr/>
        </p:nvSpPr>
        <p:spPr>
          <a:xfrm>
            <a:off x="115562" y="6130700"/>
            <a:ext cx="2374084" cy="5232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退休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ge6f6f3686d_1_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9"/>
            <a:ext cx="12192000" cy="685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e6f6f3686d_1_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69"/>
            <a:ext cx="12192000" cy="6856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ge6f6f3686d_1_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9"/>
            <a:ext cx="12192000" cy="685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e6f6f3686d_1_34"/>
          <p:cNvPicPr preferRelativeResize="0"/>
          <p:nvPr/>
        </p:nvPicPr>
        <p:blipFill rotWithShape="1">
          <a:blip r:embed="rId4">
            <a:alphaModFix/>
          </a:blip>
          <a:srcRect t="9" b="9"/>
          <a:stretch/>
        </p:blipFill>
        <p:spPr>
          <a:xfrm>
            <a:off x="0" y="669"/>
            <a:ext cx="12192000" cy="6856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9"/>
            <a:ext cx="12192001" cy="6856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1" y="0"/>
            <a:ext cx="1218723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9"/>
            <a:ext cx="12192001" cy="6856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9"/>
            <a:ext cx="12192001" cy="685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69"/>
            <a:ext cx="10058400" cy="5656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9"/>
            <a:ext cx="12192001" cy="6856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9"/>
            <a:ext cx="12192001" cy="685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0" y="669"/>
            <a:ext cx="12189619" cy="6856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21942" y="0"/>
            <a:ext cx="12192000" cy="68233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BE768BEC-83E5-497F-9A14-593EB53E083F}"/>
              </a:ext>
            </a:extLst>
          </p:cNvPr>
          <p:cNvSpPr txBox="1"/>
          <p:nvPr/>
        </p:nvSpPr>
        <p:spPr>
          <a:xfrm>
            <a:off x="9546455" y="1439075"/>
            <a:ext cx="1083077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4800" dirty="0">
                <a:latin typeface="Arial Black" panose="020B0A04020102020204" pitchFamily="34" charset="0"/>
              </a:rPr>
              <a:t>46</a:t>
            </a:r>
            <a:endParaRPr lang="zh-TW" altLang="en-US" sz="4800" dirty="0">
              <a:latin typeface="Arial Black" panose="020B0A040201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D0D24B5-10F2-7B00-3B44-0AD7104261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27" t="26260" r="32775" b="8416"/>
          <a:stretch/>
        </p:blipFill>
        <p:spPr>
          <a:xfrm>
            <a:off x="2701157" y="1841477"/>
            <a:ext cx="5129049" cy="498190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9"/>
            <a:ext cx="12192001" cy="6856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7FC"/>
            </a:gs>
            <a:gs pos="74000">
              <a:srgbClr val="A9BEE4"/>
            </a:gs>
            <a:gs pos="83000">
              <a:srgbClr val="A9BEE4"/>
            </a:gs>
            <a:gs pos="100000">
              <a:srgbClr val="C5D3ED"/>
            </a:gs>
          </a:gsLst>
          <a:lin ang="5400000" scaled="0"/>
        </a:gra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9"/>
            <a:ext cx="12192001" cy="6856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9"/>
            <a:ext cx="12192001" cy="6856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9"/>
            <a:ext cx="12192001" cy="6856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9"/>
            <a:ext cx="12192001" cy="6856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9"/>
            <a:ext cx="12192001" cy="6856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9"/>
            <a:ext cx="12192001" cy="6856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9"/>
            <a:ext cx="12192001" cy="6856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9"/>
            <a:ext cx="12192001" cy="685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69"/>
            <a:ext cx="12192001" cy="6856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ge6f6f3686d_1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9"/>
            <a:ext cx="12192000" cy="685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e6f6f3686d_1_5"/>
          <p:cNvPicPr preferRelativeResize="0"/>
          <p:nvPr/>
        </p:nvPicPr>
        <p:blipFill rotWithShape="1">
          <a:blip r:embed="rId4">
            <a:alphaModFix/>
          </a:blip>
          <a:srcRect t="9" b="9"/>
          <a:stretch/>
        </p:blipFill>
        <p:spPr>
          <a:xfrm>
            <a:off x="0" y="669"/>
            <a:ext cx="12192000" cy="6856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9"/>
            <a:ext cx="12192001" cy="685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69"/>
            <a:ext cx="12192001" cy="6856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e6f6f3686d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9"/>
            <a:ext cx="12192000" cy="685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e6f6f3686d_1_0"/>
          <p:cNvPicPr preferRelativeResize="0"/>
          <p:nvPr/>
        </p:nvPicPr>
        <p:blipFill rotWithShape="1">
          <a:blip r:embed="rId4">
            <a:alphaModFix/>
          </a:blip>
          <a:srcRect t="9" b="9"/>
          <a:stretch/>
        </p:blipFill>
        <p:spPr>
          <a:xfrm>
            <a:off x="0" y="669"/>
            <a:ext cx="12192000" cy="6856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9"/>
            <a:ext cx="12192001" cy="685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69"/>
            <a:ext cx="12192001" cy="6856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9"/>
            <a:ext cx="12192001" cy="685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69"/>
            <a:ext cx="12192001" cy="6856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78</Words>
  <Application>Microsoft Office PowerPoint</Application>
  <PresentationFormat>寬螢幕</PresentationFormat>
  <Paragraphs>18</Paragraphs>
  <Slides>39</Slides>
  <Notes>37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6" baseType="lpstr">
      <vt:lpstr>華康中特圓體</vt:lpstr>
      <vt:lpstr>Microsoft JhengHei</vt:lpstr>
      <vt:lpstr>Arial</vt:lpstr>
      <vt:lpstr>Arial Black</vt:lpstr>
      <vt:lpstr>Calibri</vt:lpstr>
      <vt:lpstr>Impact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Administrator</dc:creator>
  <cp:lastModifiedBy>王淳純</cp:lastModifiedBy>
  <cp:revision>10</cp:revision>
  <dcterms:created xsi:type="dcterms:W3CDTF">2021-08-06T05:13:48Z</dcterms:created>
  <dcterms:modified xsi:type="dcterms:W3CDTF">2022-09-14T06:23:12Z</dcterms:modified>
</cp:coreProperties>
</file>