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3"/>
  </p:notesMasterIdLst>
  <p:sldIdLst>
    <p:sldId id="305" r:id="rId2"/>
    <p:sldId id="306" r:id="rId3"/>
    <p:sldId id="307" r:id="rId4"/>
    <p:sldId id="311" r:id="rId5"/>
    <p:sldId id="312" r:id="rId6"/>
    <p:sldId id="325" r:id="rId7"/>
    <p:sldId id="326" r:id="rId8"/>
    <p:sldId id="327" r:id="rId9"/>
    <p:sldId id="328" r:id="rId10"/>
    <p:sldId id="329" r:id="rId11"/>
    <p:sldId id="332" r:id="rId12"/>
    <p:sldId id="334" r:id="rId13"/>
    <p:sldId id="333" r:id="rId14"/>
    <p:sldId id="335" r:id="rId15"/>
    <p:sldId id="330" r:id="rId16"/>
    <p:sldId id="336" r:id="rId17"/>
    <p:sldId id="331" r:id="rId18"/>
    <p:sldId id="337" r:id="rId19"/>
    <p:sldId id="338" r:id="rId20"/>
    <p:sldId id="340" r:id="rId21"/>
    <p:sldId id="339" r:id="rId22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文鼎標楷注音" panose="020B0602010101010101" pitchFamily="34" charset="-120"/>
      <p:regular r:id="rId32"/>
    </p:embeddedFont>
    <p:embeddedFont>
      <p:font typeface="文鼎標楷注音破音一" panose="020B0602010101010101" pitchFamily="34" charset="-12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7" roundtripDataSignature="AMtx7mhc/Syr1u3DOiOeWC1ua6VxS7V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FB5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E08EDB-A1FF-478B-9A8C-2791A92228CB}">
  <a:tblStyle styleId="{7EE08EDB-A1FF-478B-9A8C-2791A9222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EA5AF6-C2B2-471F-9896-F67533518E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7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17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8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177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180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fbcdb9005f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fbcdb9005f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fbcdb9005f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fbcdb9005f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fbcdb9005f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fbcdb9005f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fbcdb9005f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fbcdb9005f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fbcdb9005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fbcdb9005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cdb9005f_1_19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5" name="Google Shape;105;gfbcdb9005f_1_19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6" name="Google Shape;106;gfbcdb9005f_1_1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bcdb9005f_1_2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fbcdb9005f_1_20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rtl="0">
              <a:spcBef>
                <a:spcPts val="1800"/>
              </a:spcBef>
              <a:spcAft>
                <a:spcPts val="0"/>
              </a:spcAft>
              <a:buSzPts val="1600"/>
              <a:buChar char="o"/>
              <a:defRPr/>
            </a:lvl1pPr>
            <a:lvl2pPr marL="914400" lvl="1" indent="-370840" rtl="0">
              <a:spcBef>
                <a:spcPts val="1000"/>
              </a:spcBef>
              <a:spcAft>
                <a:spcPts val="0"/>
              </a:spcAft>
              <a:buSzPts val="2240"/>
              <a:buChar char="o"/>
              <a:defRPr/>
            </a:lvl2pPr>
            <a:lvl3pPr marL="1371600" lvl="2" indent="-309880" rtl="0">
              <a:spcBef>
                <a:spcPts val="800"/>
              </a:spcBef>
              <a:spcAft>
                <a:spcPts val="0"/>
              </a:spcAft>
              <a:buSzPts val="1280"/>
              <a:buChar char="o"/>
              <a:defRPr/>
            </a:lvl3pPr>
            <a:lvl4pPr marL="1828800" lvl="3" indent="-299719" rtl="0">
              <a:spcBef>
                <a:spcPts val="800"/>
              </a:spcBef>
              <a:spcAft>
                <a:spcPts val="0"/>
              </a:spcAft>
              <a:buSzPts val="1120"/>
              <a:buChar char="o"/>
              <a:defRPr/>
            </a:lvl4pPr>
            <a:lvl5pPr marL="2286000" lvl="4" indent="-299720" rtl="0">
              <a:spcBef>
                <a:spcPts val="800"/>
              </a:spcBef>
              <a:spcAft>
                <a:spcPts val="0"/>
              </a:spcAft>
              <a:buSzPts val="1120"/>
              <a:buChar char="o"/>
              <a:defRPr/>
            </a:lvl5pPr>
            <a:lvl6pPr marL="2743200" lvl="5" indent="-299720" rtl="0">
              <a:spcBef>
                <a:spcPts val="800"/>
              </a:spcBef>
              <a:spcAft>
                <a:spcPts val="0"/>
              </a:spcAft>
              <a:buSzPts val="1120"/>
              <a:buChar char="o"/>
              <a:defRPr/>
            </a:lvl6pPr>
            <a:lvl7pPr marL="3200400" lvl="6" indent="-299720" rtl="0">
              <a:spcBef>
                <a:spcPts val="800"/>
              </a:spcBef>
              <a:spcAft>
                <a:spcPts val="0"/>
              </a:spcAft>
              <a:buSzPts val="1120"/>
              <a:buChar char="o"/>
              <a:defRPr/>
            </a:lvl7pPr>
            <a:lvl8pPr marL="3657600" lvl="7" indent="-299720" rtl="0">
              <a:spcBef>
                <a:spcPts val="800"/>
              </a:spcBef>
              <a:spcAft>
                <a:spcPts val="0"/>
              </a:spcAft>
              <a:buSzPts val="1120"/>
              <a:buChar char="o"/>
              <a:defRPr/>
            </a:lvl8pPr>
            <a:lvl9pPr marL="4114800" lvl="8" indent="-228600" rtl="0">
              <a:spcBef>
                <a:spcPts val="800"/>
              </a:spcBef>
              <a:spcAft>
                <a:spcPts val="0"/>
              </a:spcAft>
              <a:buSzPts val="112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fbcdb9005f_1_2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20"/>
          <p:cNvGrpSpPr/>
          <p:nvPr/>
        </p:nvGrpSpPr>
        <p:grpSpPr>
          <a:xfrm>
            <a:off x="7937" y="-19050"/>
            <a:ext cx="12188825" cy="6869112"/>
            <a:chOff x="7873" y="-19258"/>
            <a:chExt cx="12188953" cy="6869723"/>
          </a:xfrm>
        </p:grpSpPr>
        <p:sp>
          <p:nvSpPr>
            <p:cNvPr id="51" name="Google Shape;51;p120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rgbClr val="EDD8D8"/>
                </a:gs>
                <a:gs pos="74000">
                  <a:srgbClr val="DCB2B1"/>
                </a:gs>
                <a:gs pos="100000">
                  <a:srgbClr val="CC8D8B"/>
                </a:gs>
              </a:gsLst>
              <a:lin ang="5400000" scaled="0"/>
            </a:gradFill>
            <a:ln>
              <a:noFill/>
            </a:ln>
            <a:effectLst>
              <a:outerShdw blurRad="39000" dist="254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120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53" name="Google Shape;53;p120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>
                <a:gsLst>
                  <a:gs pos="0">
                    <a:srgbClr val="CC8D8B">
                      <a:alpha val="49803"/>
                    </a:srgbClr>
                  </a:gs>
                  <a:gs pos="100000">
                    <a:srgbClr val="A24A48">
                      <a:alpha val="49803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20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>
                <a:gsLst>
                  <a:gs pos="0">
                    <a:srgbClr val="CC8D8B">
                      <a:alpha val="80000"/>
                    </a:srgbClr>
                  </a:gs>
                  <a:gs pos="100000">
                    <a:srgbClr val="A24A48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120"/>
            <p:cNvGrpSpPr/>
            <p:nvPr/>
          </p:nvGrpSpPr>
          <p:grpSpPr>
            <a:xfrm>
              <a:off x="14223" y="-8145"/>
              <a:ext cx="11722223" cy="6536318"/>
              <a:chOff x="14223" y="-8145"/>
              <a:chExt cx="11722223" cy="6536318"/>
            </a:xfrm>
          </p:grpSpPr>
          <p:grpSp>
            <p:nvGrpSpPr>
              <p:cNvPr id="56" name="Google Shape;56;p120"/>
              <p:cNvGrpSpPr/>
              <p:nvPr/>
            </p:nvGrpSpPr>
            <p:grpSpPr>
              <a:xfrm>
                <a:off x="14223" y="5326329"/>
                <a:ext cx="673107" cy="673160"/>
                <a:chOff x="14223" y="5326329"/>
                <a:chExt cx="673107" cy="673160"/>
              </a:xfrm>
            </p:grpSpPr>
            <p:sp>
              <p:nvSpPr>
                <p:cNvPr id="57" name="Google Shape;57;p120"/>
                <p:cNvSpPr/>
                <p:nvPr/>
              </p:nvSpPr>
              <p:spPr>
                <a:xfrm>
                  <a:off x="14223" y="5326329"/>
                  <a:ext cx="673107" cy="67316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120"/>
                <p:cNvSpPr/>
                <p:nvPr/>
              </p:nvSpPr>
              <p:spPr>
                <a:xfrm>
                  <a:off x="166625" y="5478743"/>
                  <a:ext cx="100013" cy="100021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" name="Google Shape;59;p120"/>
              <p:cNvGrpSpPr/>
              <p:nvPr/>
            </p:nvGrpSpPr>
            <p:grpSpPr>
              <a:xfrm>
                <a:off x="547629" y="5859777"/>
                <a:ext cx="292103" cy="292126"/>
                <a:chOff x="547629" y="5859777"/>
                <a:chExt cx="292103" cy="292126"/>
              </a:xfrm>
            </p:grpSpPr>
            <p:sp>
              <p:nvSpPr>
                <p:cNvPr id="60" name="Google Shape;60;p120"/>
                <p:cNvSpPr/>
                <p:nvPr/>
              </p:nvSpPr>
              <p:spPr>
                <a:xfrm>
                  <a:off x="547629" y="5859777"/>
                  <a:ext cx="292103" cy="292126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120"/>
                <p:cNvSpPr/>
                <p:nvPr/>
              </p:nvSpPr>
              <p:spPr>
                <a:xfrm>
                  <a:off x="614305" y="5926458"/>
                  <a:ext cx="38100" cy="38103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" name="Google Shape;62;p120"/>
              <p:cNvGrpSpPr/>
              <p:nvPr/>
            </p:nvGrpSpPr>
            <p:grpSpPr>
              <a:xfrm>
                <a:off x="139636" y="6024891"/>
                <a:ext cx="444505" cy="444539"/>
                <a:chOff x="139636" y="6024891"/>
                <a:chExt cx="444505" cy="444539"/>
              </a:xfrm>
            </p:grpSpPr>
            <p:sp>
              <p:nvSpPr>
                <p:cNvPr id="63" name="Google Shape;63;p120"/>
                <p:cNvSpPr/>
                <p:nvPr/>
              </p:nvSpPr>
              <p:spPr>
                <a:xfrm>
                  <a:off x="139636" y="6024891"/>
                  <a:ext cx="444505" cy="44453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120"/>
                <p:cNvSpPr/>
                <p:nvPr/>
              </p:nvSpPr>
              <p:spPr>
                <a:xfrm>
                  <a:off x="241237" y="6126500"/>
                  <a:ext cx="61914" cy="61917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" name="Google Shape;65;p120"/>
              <p:cNvGrpSpPr/>
              <p:nvPr/>
            </p:nvGrpSpPr>
            <p:grpSpPr>
              <a:xfrm>
                <a:off x="2484399" y="6159840"/>
                <a:ext cx="368304" cy="368333"/>
                <a:chOff x="2484399" y="6159840"/>
                <a:chExt cx="368304" cy="368333"/>
              </a:xfrm>
            </p:grpSpPr>
            <p:sp>
              <p:nvSpPr>
                <p:cNvPr id="66" name="Google Shape;66;p120"/>
                <p:cNvSpPr/>
                <p:nvPr/>
              </p:nvSpPr>
              <p:spPr>
                <a:xfrm>
                  <a:off x="2484399" y="6159840"/>
                  <a:ext cx="368304" cy="36833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120"/>
                <p:cNvSpPr/>
                <p:nvPr/>
              </p:nvSpPr>
              <p:spPr>
                <a:xfrm>
                  <a:off x="2568537" y="6243985"/>
                  <a:ext cx="50801" cy="50805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" name="Google Shape;68;p120"/>
              <p:cNvGrpSpPr/>
              <p:nvPr/>
            </p:nvGrpSpPr>
            <p:grpSpPr>
              <a:xfrm>
                <a:off x="14223" y="4411848"/>
                <a:ext cx="368304" cy="368333"/>
                <a:chOff x="14223" y="4411848"/>
                <a:chExt cx="368304" cy="368333"/>
              </a:xfrm>
            </p:grpSpPr>
            <p:sp>
              <p:nvSpPr>
                <p:cNvPr id="69" name="Google Shape;69;p120"/>
                <p:cNvSpPr/>
                <p:nvPr/>
              </p:nvSpPr>
              <p:spPr>
                <a:xfrm>
                  <a:off x="14223" y="4411848"/>
                  <a:ext cx="368304" cy="36833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120"/>
                <p:cNvSpPr/>
                <p:nvPr/>
              </p:nvSpPr>
              <p:spPr>
                <a:xfrm>
                  <a:off x="98361" y="4495993"/>
                  <a:ext cx="50801" cy="50805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" name="Google Shape;71;p120"/>
              <p:cNvGrpSpPr/>
              <p:nvPr/>
            </p:nvGrpSpPr>
            <p:grpSpPr>
              <a:xfrm>
                <a:off x="10682335" y="5794683"/>
                <a:ext cx="673107" cy="673160"/>
                <a:chOff x="10682335" y="5794683"/>
                <a:chExt cx="673107" cy="673160"/>
              </a:xfrm>
            </p:grpSpPr>
            <p:sp>
              <p:nvSpPr>
                <p:cNvPr id="72" name="Google Shape;72;p120"/>
                <p:cNvSpPr/>
                <p:nvPr/>
              </p:nvSpPr>
              <p:spPr>
                <a:xfrm>
                  <a:off x="10682335" y="5794683"/>
                  <a:ext cx="673107" cy="67316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20"/>
                <p:cNvSpPr/>
                <p:nvPr/>
              </p:nvSpPr>
              <p:spPr>
                <a:xfrm>
                  <a:off x="10834737" y="5947097"/>
                  <a:ext cx="100013" cy="100022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" name="Google Shape;74;p120"/>
              <p:cNvGrpSpPr/>
              <p:nvPr/>
            </p:nvGrpSpPr>
            <p:grpSpPr>
              <a:xfrm>
                <a:off x="10301331" y="6099510"/>
                <a:ext cx="368304" cy="368333"/>
                <a:chOff x="10301331" y="6099510"/>
                <a:chExt cx="368304" cy="368333"/>
              </a:xfrm>
            </p:grpSpPr>
            <p:sp>
              <p:nvSpPr>
                <p:cNvPr id="75" name="Google Shape;75;p120"/>
                <p:cNvSpPr/>
                <p:nvPr/>
              </p:nvSpPr>
              <p:spPr>
                <a:xfrm>
                  <a:off x="10301331" y="6099510"/>
                  <a:ext cx="368304" cy="36833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120"/>
                <p:cNvSpPr/>
                <p:nvPr/>
              </p:nvSpPr>
              <p:spPr>
                <a:xfrm>
                  <a:off x="10385469" y="6183656"/>
                  <a:ext cx="50801" cy="50805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" name="Google Shape;77;p120"/>
              <p:cNvGrpSpPr/>
              <p:nvPr/>
            </p:nvGrpSpPr>
            <p:grpSpPr>
              <a:xfrm>
                <a:off x="11368142" y="5794683"/>
                <a:ext cx="368304" cy="368333"/>
                <a:chOff x="11368142" y="5794683"/>
                <a:chExt cx="368304" cy="368333"/>
              </a:xfrm>
            </p:grpSpPr>
            <p:sp>
              <p:nvSpPr>
                <p:cNvPr id="78" name="Google Shape;78;p120"/>
                <p:cNvSpPr/>
                <p:nvPr/>
              </p:nvSpPr>
              <p:spPr>
                <a:xfrm>
                  <a:off x="11368142" y="5794683"/>
                  <a:ext cx="368304" cy="36833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120"/>
                <p:cNvSpPr/>
                <p:nvPr/>
              </p:nvSpPr>
              <p:spPr>
                <a:xfrm>
                  <a:off x="11452280" y="5878829"/>
                  <a:ext cx="50801" cy="50805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" name="Google Shape;80;p120"/>
              <p:cNvGrpSpPr/>
              <p:nvPr/>
            </p:nvGrpSpPr>
            <p:grpSpPr>
              <a:xfrm>
                <a:off x="11095089" y="1887499"/>
                <a:ext cx="520705" cy="520746"/>
                <a:chOff x="11095089" y="1887499"/>
                <a:chExt cx="520705" cy="520746"/>
              </a:xfrm>
            </p:grpSpPr>
            <p:sp>
              <p:nvSpPr>
                <p:cNvPr id="81" name="Google Shape;81;p120"/>
                <p:cNvSpPr/>
                <p:nvPr/>
              </p:nvSpPr>
              <p:spPr>
                <a:xfrm>
                  <a:off x="11095089" y="1887499"/>
                  <a:ext cx="520705" cy="520746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120"/>
                <p:cNvSpPr/>
                <p:nvPr/>
              </p:nvSpPr>
              <p:spPr>
                <a:xfrm>
                  <a:off x="11214152" y="2006571"/>
                  <a:ext cx="74614" cy="74620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" name="Google Shape;83;p120"/>
              <p:cNvGrpSpPr/>
              <p:nvPr/>
            </p:nvGrpSpPr>
            <p:grpSpPr>
              <a:xfrm>
                <a:off x="11183990" y="2600349"/>
                <a:ext cx="215902" cy="215919"/>
                <a:chOff x="11183990" y="2600349"/>
                <a:chExt cx="215902" cy="215919"/>
              </a:xfrm>
            </p:grpSpPr>
            <p:sp>
              <p:nvSpPr>
                <p:cNvPr id="84" name="Google Shape;84;p120"/>
                <p:cNvSpPr/>
                <p:nvPr/>
              </p:nvSpPr>
              <p:spPr>
                <a:xfrm>
                  <a:off x="11183990" y="2600349"/>
                  <a:ext cx="215902" cy="21591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120"/>
                <p:cNvSpPr/>
                <p:nvPr/>
              </p:nvSpPr>
              <p:spPr>
                <a:xfrm>
                  <a:off x="11234790" y="2651153"/>
                  <a:ext cx="25400" cy="25402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86;p120"/>
              <p:cNvGrpSpPr/>
              <p:nvPr/>
            </p:nvGrpSpPr>
            <p:grpSpPr>
              <a:xfrm>
                <a:off x="1385837" y="-8145"/>
                <a:ext cx="520705" cy="520747"/>
                <a:chOff x="1385837" y="-8145"/>
                <a:chExt cx="520705" cy="520747"/>
              </a:xfrm>
            </p:grpSpPr>
            <p:sp>
              <p:nvSpPr>
                <p:cNvPr id="87" name="Google Shape;87;p120"/>
                <p:cNvSpPr/>
                <p:nvPr/>
              </p:nvSpPr>
              <p:spPr>
                <a:xfrm>
                  <a:off x="1385837" y="-8145"/>
                  <a:ext cx="520705" cy="520747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120"/>
                <p:cNvSpPr/>
                <p:nvPr/>
              </p:nvSpPr>
              <p:spPr>
                <a:xfrm>
                  <a:off x="1503313" y="109341"/>
                  <a:ext cx="76201" cy="76207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9" name="Google Shape;89;p120"/>
              <p:cNvGrpSpPr/>
              <p:nvPr/>
            </p:nvGrpSpPr>
            <p:grpSpPr>
              <a:xfrm>
                <a:off x="1919243" y="144270"/>
                <a:ext cx="368304" cy="368333"/>
                <a:chOff x="1919243" y="144270"/>
                <a:chExt cx="368304" cy="368333"/>
              </a:xfrm>
            </p:grpSpPr>
            <p:sp>
              <p:nvSpPr>
                <p:cNvPr id="90" name="Google Shape;90;p120"/>
                <p:cNvSpPr/>
                <p:nvPr/>
              </p:nvSpPr>
              <p:spPr>
                <a:xfrm>
                  <a:off x="1919243" y="144270"/>
                  <a:ext cx="368304" cy="36833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1252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120"/>
                <p:cNvSpPr/>
                <p:nvPr/>
              </p:nvSpPr>
              <p:spPr>
                <a:xfrm>
                  <a:off x="2003381" y="228414"/>
                  <a:ext cx="50801" cy="50805"/>
                </a:xfrm>
                <a:prstGeom prst="ellipse">
                  <a:avLst/>
                </a:prstGeom>
                <a:solidFill>
                  <a:srgbClr val="CC8E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2" name="Google Shape;92;p120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0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A6F4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6F4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A6F41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A6F41"/>
              </a:buClr>
              <a:buSzPts val="1120"/>
              <a:buFont typeface="Courier New"/>
              <a:buChar char="o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A6F41"/>
              </a:buClr>
              <a:buSzPts val="1120"/>
              <a:buFont typeface="Courier New"/>
              <a:buChar char="o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6F40"/>
              </a:buClr>
              <a:buSzPts val="1120"/>
              <a:buFont typeface="Courier New"/>
              <a:buChar char="o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6F40"/>
              </a:buClr>
              <a:buSzPts val="1120"/>
              <a:buFont typeface="Courier New"/>
              <a:buChar char="o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6F40"/>
              </a:buClr>
              <a:buSzPts val="1120"/>
              <a:buFont typeface="Courier New"/>
              <a:buChar char="o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6F40"/>
              </a:buClr>
              <a:buSzPts val="1120"/>
              <a:buFont typeface="Courier New"/>
              <a:buNone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20"/>
          <p:cNvSpPr txBox="1">
            <a:spLocks noGrp="1"/>
          </p:cNvSpPr>
          <p:nvPr>
            <p:ph type="ftr" idx="11"/>
          </p:nvPr>
        </p:nvSpPr>
        <p:spPr>
          <a:xfrm>
            <a:off x="1341437" y="6599237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0"/>
          <p:cNvSpPr txBox="1">
            <a:spLocks noGrp="1"/>
          </p:cNvSpPr>
          <p:nvPr>
            <p:ph type="dt" idx="10"/>
          </p:nvPr>
        </p:nvSpPr>
        <p:spPr>
          <a:xfrm>
            <a:off x="8875712" y="6599237"/>
            <a:ext cx="126047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0"/>
          <p:cNvSpPr txBox="1">
            <a:spLocks noGrp="1"/>
          </p:cNvSpPr>
          <p:nvPr>
            <p:ph type="sldNum" idx="12"/>
          </p:nvPr>
        </p:nvSpPr>
        <p:spPr>
          <a:xfrm>
            <a:off x="10210800" y="6599237"/>
            <a:ext cx="639762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5.mp3"/><Relationship Id="rId7" Type="http://schemas.microsoft.com/office/2007/relationships/media" Target="../media/media10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10" Type="http://schemas.openxmlformats.org/officeDocument/2006/relationships/image" Target="../media/image1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p3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p3"/><Relationship Id="rId7" Type="http://schemas.openxmlformats.org/officeDocument/2006/relationships/image" Target="../media/image1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fbcdb9005f_1_33"/>
          <p:cNvSpPr txBox="1">
            <a:spLocks noGrp="1"/>
          </p:cNvSpPr>
          <p:nvPr>
            <p:ph type="ctrTitle"/>
          </p:nvPr>
        </p:nvSpPr>
        <p:spPr>
          <a:xfrm>
            <a:off x="203574" y="2774250"/>
            <a:ext cx="11360700" cy="130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5000" b="1" dirty="0">
                <a:latin typeface="Comic Sans MS"/>
                <a:ea typeface="Comic Sans MS"/>
                <a:cs typeface="Comic Sans MS"/>
                <a:sym typeface="Comic Sans MS"/>
              </a:rPr>
              <a:t>Shapes</a:t>
            </a:r>
            <a:endParaRPr sz="150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Shapes">
            <a:hlinkClick r:id="" action="ppaction://media"/>
            <a:extLst>
              <a:ext uri="{FF2B5EF4-FFF2-40B4-BE49-F238E27FC236}">
                <a16:creationId xmlns:a16="http://schemas.microsoft.com/office/drawing/2014/main" id="{07E00D5D-8C1B-E430-C078-0B32EF9A5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7023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8;gfbcdb9005f_1_37">
            <a:extLst>
              <a:ext uri="{FF2B5EF4-FFF2-40B4-BE49-F238E27FC236}">
                <a16:creationId xmlns:a16="http://schemas.microsoft.com/office/drawing/2014/main" id="{8F0AB421-8477-8DDB-52EE-349E74BC5F32}"/>
              </a:ext>
            </a:extLst>
          </p:cNvPr>
          <p:cNvSpPr/>
          <p:nvPr/>
        </p:nvSpPr>
        <p:spPr>
          <a:xfrm>
            <a:off x="1309301" y="183246"/>
            <a:ext cx="3371553" cy="2712354"/>
          </a:xfrm>
          <a:prstGeom prst="triangle">
            <a:avLst>
              <a:gd name="adj" fmla="val 50000"/>
            </a:avLst>
          </a:prstGeom>
          <a:solidFill>
            <a:srgbClr val="FB5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41;gfbcdb9005f_1_47">
            <a:extLst>
              <a:ext uri="{FF2B5EF4-FFF2-40B4-BE49-F238E27FC236}">
                <a16:creationId xmlns:a16="http://schemas.microsoft.com/office/drawing/2014/main" id="{B905833D-D823-DF2D-A641-0DEF1E634BAA}"/>
              </a:ext>
            </a:extLst>
          </p:cNvPr>
          <p:cNvSpPr/>
          <p:nvPr/>
        </p:nvSpPr>
        <p:spPr>
          <a:xfrm>
            <a:off x="7542908" y="183247"/>
            <a:ext cx="3263588" cy="3009899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869251-C309-566B-C49D-B2EA5D0AB6C4}"/>
              </a:ext>
            </a:extLst>
          </p:cNvPr>
          <p:cNvSpPr/>
          <p:nvPr/>
        </p:nvSpPr>
        <p:spPr>
          <a:xfrm>
            <a:off x="1385504" y="3494316"/>
            <a:ext cx="3147460" cy="2906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2ACED-F2CA-5935-C325-CD2D4FB340B0}"/>
              </a:ext>
            </a:extLst>
          </p:cNvPr>
          <p:cNvSpPr/>
          <p:nvPr/>
        </p:nvSpPr>
        <p:spPr>
          <a:xfrm>
            <a:off x="6898374" y="3434699"/>
            <a:ext cx="4305301" cy="30098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Google Shape;729;gfbcdb9005f_1_37">
            <a:extLst>
              <a:ext uri="{FF2B5EF4-FFF2-40B4-BE49-F238E27FC236}">
                <a16:creationId xmlns:a16="http://schemas.microsoft.com/office/drawing/2014/main" id="{6CA54C71-ADF1-9344-2515-B11C7475AC3B}"/>
              </a:ext>
            </a:extLst>
          </p:cNvPr>
          <p:cNvSpPr txBox="1"/>
          <p:nvPr/>
        </p:nvSpPr>
        <p:spPr>
          <a:xfrm>
            <a:off x="7295551" y="4401059"/>
            <a:ext cx="35109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rectangle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Google Shape;739;gfbcdb9005f_1_47">
            <a:extLst>
              <a:ext uri="{FF2B5EF4-FFF2-40B4-BE49-F238E27FC236}">
                <a16:creationId xmlns:a16="http://schemas.microsoft.com/office/drawing/2014/main" id="{BC478646-D385-7285-8E40-5E272BFD2CAC}"/>
              </a:ext>
            </a:extLst>
          </p:cNvPr>
          <p:cNvSpPr txBox="1"/>
          <p:nvPr/>
        </p:nvSpPr>
        <p:spPr>
          <a:xfrm>
            <a:off x="8022102" y="1295841"/>
            <a:ext cx="2305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Circle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729;gfbcdb9005f_1_37">
            <a:extLst>
              <a:ext uri="{FF2B5EF4-FFF2-40B4-BE49-F238E27FC236}">
                <a16:creationId xmlns:a16="http://schemas.microsoft.com/office/drawing/2014/main" id="{077D45C6-6F22-028F-E14D-998576C27DA4}"/>
              </a:ext>
            </a:extLst>
          </p:cNvPr>
          <p:cNvSpPr txBox="1"/>
          <p:nvPr/>
        </p:nvSpPr>
        <p:spPr>
          <a:xfrm>
            <a:off x="1492327" y="4495799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729;gfbcdb9005f_1_37">
            <a:extLst>
              <a:ext uri="{FF2B5EF4-FFF2-40B4-BE49-F238E27FC236}">
                <a16:creationId xmlns:a16="http://schemas.microsoft.com/office/drawing/2014/main" id="{131C0B63-1C25-B8F7-3E3C-DDB8DE3CE94E}"/>
              </a:ext>
            </a:extLst>
          </p:cNvPr>
          <p:cNvSpPr txBox="1"/>
          <p:nvPr/>
        </p:nvSpPr>
        <p:spPr>
          <a:xfrm>
            <a:off x="1550391" y="1274139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Triangle">
            <a:hlinkClick r:id="" action="ppaction://media"/>
            <a:extLst>
              <a:ext uri="{FF2B5EF4-FFF2-40B4-BE49-F238E27FC236}">
                <a16:creationId xmlns:a16="http://schemas.microsoft.com/office/drawing/2014/main" id="{546EDC7C-E722-1E77-B0C9-D8B330574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77654" y="1822646"/>
            <a:ext cx="406400" cy="406400"/>
          </a:xfrm>
          <a:prstGeom prst="rect">
            <a:avLst/>
          </a:prstGeom>
        </p:spPr>
      </p:pic>
      <p:pic>
        <p:nvPicPr>
          <p:cNvPr id="3" name="Circle">
            <a:hlinkClick r:id="" action="ppaction://media"/>
            <a:extLst>
              <a:ext uri="{FF2B5EF4-FFF2-40B4-BE49-F238E27FC236}">
                <a16:creationId xmlns:a16="http://schemas.microsoft.com/office/drawing/2014/main" id="{EC9497AF-1C48-B7C9-A7BC-D26309C45C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60499" y="1884196"/>
            <a:ext cx="406400" cy="406400"/>
          </a:xfrm>
          <a:prstGeom prst="rect">
            <a:avLst/>
          </a:prstGeom>
        </p:spPr>
      </p:pic>
      <p:pic>
        <p:nvPicPr>
          <p:cNvPr id="12" name="square">
            <a:hlinkClick r:id="" action="ppaction://media"/>
            <a:extLst>
              <a:ext uri="{FF2B5EF4-FFF2-40B4-BE49-F238E27FC236}">
                <a16:creationId xmlns:a16="http://schemas.microsoft.com/office/drawing/2014/main" id="{76B5BA81-89CF-B473-37BA-0353FB04B8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79976" y="5022604"/>
            <a:ext cx="406400" cy="406400"/>
          </a:xfrm>
          <a:prstGeom prst="rect">
            <a:avLst/>
          </a:prstGeom>
        </p:spPr>
      </p:pic>
      <p:pic>
        <p:nvPicPr>
          <p:cNvPr id="13" name="rectangle">
            <a:hlinkClick r:id="" action="ppaction://media"/>
            <a:extLst>
              <a:ext uri="{FF2B5EF4-FFF2-40B4-BE49-F238E27FC236}">
                <a16:creationId xmlns:a16="http://schemas.microsoft.com/office/drawing/2014/main" id="{615C4E98-3BAA-0417-9A6F-B0770BC4DB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8686" y="50226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CADC218-F4F9-4DEE-93F8-7889FC6A16B3}"/>
              </a:ext>
            </a:extLst>
          </p:cNvPr>
          <p:cNvSpPr txBox="1"/>
          <p:nvPr/>
        </p:nvSpPr>
        <p:spPr>
          <a:xfrm>
            <a:off x="805542" y="517071"/>
            <a:ext cx="1124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找出</a:t>
            </a:r>
            <a:r>
              <a:rPr lang="zh-TW" altLang="en-US" sz="7200" dirty="0">
                <a:highlight>
                  <a:srgbClr val="FFFF00"/>
                </a:highligh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樣的圖形</a:t>
            </a:r>
            <a:r>
              <a:rPr lang="zh-TW" altLang="en-US" sz="7200" dirty="0">
                <a:highlight>
                  <a:srgbClr val="FFFF00"/>
                </a:highlight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010D13-D0A2-43B2-95EA-C01ACE14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13"/>
          <a:stretch/>
        </p:blipFill>
        <p:spPr>
          <a:xfrm>
            <a:off x="344069" y="2631790"/>
            <a:ext cx="11503862" cy="31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276F658-B912-4DDA-9F29-643D513D0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41"/>
          <a:stretch/>
        </p:blipFill>
        <p:spPr>
          <a:xfrm>
            <a:off x="65316" y="816861"/>
            <a:ext cx="12061963" cy="45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0C4D465-9F34-4137-813B-3E60BD415447}"/>
              </a:ext>
            </a:extLst>
          </p:cNvPr>
          <p:cNvSpPr txBox="1"/>
          <p:nvPr/>
        </p:nvSpPr>
        <p:spPr>
          <a:xfrm>
            <a:off x="805542" y="517071"/>
            <a:ext cx="1124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找出</a:t>
            </a:r>
            <a:r>
              <a:rPr lang="zh-TW" altLang="en-US" sz="7200" dirty="0">
                <a:highlight>
                  <a:srgbClr val="FFFF00"/>
                </a:highligh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樣的圖形</a:t>
            </a:r>
            <a:r>
              <a:rPr lang="zh-TW" altLang="en-US" sz="7200" dirty="0">
                <a:highlight>
                  <a:srgbClr val="FFFF00"/>
                </a:highlight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0D36A7-F6C7-4824-80F4-A54AE66B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11"/>
          <a:stretch/>
        </p:blipFill>
        <p:spPr>
          <a:xfrm>
            <a:off x="514905" y="2362199"/>
            <a:ext cx="11175974" cy="3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09EF9E-AC59-4184-89D9-3F24082DA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67520" y="759650"/>
            <a:ext cx="11878731" cy="4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7CCBA68-6B4A-4F13-8A00-8988D0093A36}"/>
              </a:ext>
            </a:extLst>
          </p:cNvPr>
          <p:cNvSpPr txBox="1"/>
          <p:nvPr/>
        </p:nvSpPr>
        <p:spPr>
          <a:xfrm>
            <a:off x="1121227" y="517071"/>
            <a:ext cx="1124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附件怎樣變整齊</a:t>
            </a:r>
            <a:r>
              <a:rPr lang="en-US" altLang="zh-TW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7200" dirty="0">
              <a:highlight>
                <a:srgbClr val="FFFF00"/>
              </a:highligh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8D17CC-0415-4528-B9B9-5BF229C92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" y="2640132"/>
            <a:ext cx="6017653" cy="34443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77A192A-FBC9-4175-97F0-7CF5FF67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2618360"/>
            <a:ext cx="5832596" cy="34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1DEDBA1-F3A4-4D17-A35D-C0E8B655BDCC}"/>
              </a:ext>
            </a:extLst>
          </p:cNvPr>
          <p:cNvSpPr txBox="1"/>
          <p:nvPr/>
        </p:nvSpPr>
        <p:spPr>
          <a:xfrm>
            <a:off x="5006339" y="642785"/>
            <a:ext cx="4648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大風吹</a:t>
            </a:r>
            <a:endParaRPr lang="zh-TW" altLang="en-US" sz="7200" dirty="0">
              <a:highlight>
                <a:srgbClr val="FFFF00"/>
              </a:highlight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FA65E2F-65C2-4962-8E93-31991799424C}"/>
              </a:ext>
            </a:extLst>
          </p:cNvPr>
          <p:cNvSpPr txBox="1"/>
          <p:nvPr/>
        </p:nvSpPr>
        <p:spPr>
          <a:xfrm>
            <a:off x="2820650" y="5310420"/>
            <a:ext cx="4648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颱風吹</a:t>
            </a:r>
            <a:endParaRPr lang="zh-TW" altLang="en-US" sz="7200" dirty="0">
              <a:highlight>
                <a:srgbClr val="FFFF00"/>
              </a:highligh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D804A3F-5E37-482E-87D8-0ECFD9FE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40" y="294838"/>
            <a:ext cx="4996220" cy="30609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4EB38C-84DE-47CB-B591-0EE5F222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39" y="2316481"/>
            <a:ext cx="4683821" cy="41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45682E6-B9C3-4A5A-AEE3-BE66ABAD5039}"/>
              </a:ext>
            </a:extLst>
          </p:cNvPr>
          <p:cNvSpPr txBox="1"/>
          <p:nvPr/>
        </p:nvSpPr>
        <p:spPr>
          <a:xfrm>
            <a:off x="1197428" y="-81643"/>
            <a:ext cx="10156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做出形狀、大小</a:t>
            </a:r>
            <a:endParaRPr lang="en-US" altLang="zh-TW" sz="7200" dirty="0">
              <a:highlight>
                <a:srgbClr val="FFFF00"/>
              </a:highligh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dirty="0">
                <a:highlight>
                  <a:srgbClr val="FFFF00"/>
                </a:highligh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樣的圖形。   </a:t>
            </a:r>
            <a:endParaRPr lang="zh-TW" altLang="en-US" sz="7200" dirty="0">
              <a:highlight>
                <a:srgbClr val="FFFF00"/>
              </a:highligh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CD5B56-142F-4B95-A3DA-132D5DD3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4" y="2574351"/>
            <a:ext cx="4269761" cy="371270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77D5E67-4796-4FBD-93AA-5501107EA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" t="4801" r="1558"/>
          <a:stretch/>
        </p:blipFill>
        <p:spPr>
          <a:xfrm>
            <a:off x="5671457" y="2216049"/>
            <a:ext cx="6226629" cy="46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9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B6E1178-35FB-472F-9498-7E0DCDA6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3" y="174977"/>
            <a:ext cx="11695177" cy="64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E3EEEEB-D8A7-4941-9CDF-428588EA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56" y="220980"/>
            <a:ext cx="9392887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0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fbcdb9005f_1_37"/>
          <p:cNvSpPr/>
          <p:nvPr/>
        </p:nvSpPr>
        <p:spPr>
          <a:xfrm>
            <a:off x="269167" y="790533"/>
            <a:ext cx="2887690" cy="2277506"/>
          </a:xfrm>
          <a:prstGeom prst="triangle">
            <a:avLst>
              <a:gd name="adj" fmla="val 50000"/>
            </a:avLst>
          </a:prstGeom>
          <a:solidFill>
            <a:srgbClr val="FB5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fbcdb9005f_1_37"/>
          <p:cNvSpPr txBox="1"/>
          <p:nvPr/>
        </p:nvSpPr>
        <p:spPr>
          <a:xfrm>
            <a:off x="223044" y="3455456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0" name="Google Shape;730;gfbcdb9005f_1_37"/>
          <p:cNvSpPr txBox="1"/>
          <p:nvPr/>
        </p:nvSpPr>
        <p:spPr>
          <a:xfrm>
            <a:off x="191550" y="4776499"/>
            <a:ext cx="288769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 err="1">
                <a:solidFill>
                  <a:schemeClr val="dk1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Comic Sans MS"/>
                <a:sym typeface="Comic Sans MS"/>
              </a:rPr>
              <a:t>三角形</a:t>
            </a:r>
            <a:endParaRPr sz="4500" b="1" dirty="0">
              <a:solidFill>
                <a:schemeClr val="dk1"/>
              </a:solidFill>
              <a:highlight>
                <a:srgbClr val="FFFF00"/>
              </a:highlight>
              <a:latin typeface="文鼎標楷注音" panose="020B0602010101010101" pitchFamily="34" charset="-120"/>
              <a:ea typeface="文鼎標楷注音" panose="020B0602010101010101" pitchFamily="34" charset="-120"/>
              <a:cs typeface="Comic Sans MS"/>
              <a:sym typeface="Comic Sans MS"/>
            </a:endParaRPr>
          </a:p>
        </p:txBody>
      </p:sp>
      <p:sp>
        <p:nvSpPr>
          <p:cNvPr id="731" name="Google Shape;731;gfbcdb9005f_1_37"/>
          <p:cNvSpPr txBox="1"/>
          <p:nvPr/>
        </p:nvSpPr>
        <p:spPr>
          <a:xfrm>
            <a:off x="3779019" y="510896"/>
            <a:ext cx="63381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triangle has </a:t>
            </a:r>
            <a:r>
              <a:rPr lang="en-GB" sz="6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</a:t>
            </a:r>
            <a:r>
              <a:rPr lang="en-GB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sides.</a:t>
            </a:r>
            <a:endParaRPr sz="6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2" name="Google Shape;732;gfbcdb9005f_1_37"/>
          <p:cNvPicPr preferRelativeResize="0"/>
          <p:nvPr/>
        </p:nvPicPr>
        <p:blipFill rotWithShape="1">
          <a:blip r:embed="rId7">
            <a:alphaModFix/>
          </a:blip>
          <a:srcRect l="14618" t="10148" r="10069" b="62198"/>
          <a:stretch/>
        </p:blipFill>
        <p:spPr>
          <a:xfrm>
            <a:off x="3382567" y="3428999"/>
            <a:ext cx="3854267" cy="26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fbcdb9005f_1_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7033" y="3496850"/>
            <a:ext cx="3607968" cy="25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 triangle has three sides.">
            <a:hlinkClick r:id="" action="ppaction://media"/>
            <a:extLst>
              <a:ext uri="{FF2B5EF4-FFF2-40B4-BE49-F238E27FC236}">
                <a16:creationId xmlns:a16="http://schemas.microsoft.com/office/drawing/2014/main" id="{C6D5DABE-3593-2A70-EE60-AB8515914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4617" y="1974062"/>
            <a:ext cx="406400" cy="406400"/>
          </a:xfrm>
          <a:prstGeom prst="rect">
            <a:avLst/>
          </a:prstGeom>
        </p:spPr>
      </p:pic>
      <p:pic>
        <p:nvPicPr>
          <p:cNvPr id="3" name="Triangle">
            <a:hlinkClick r:id="" action="ppaction://media"/>
            <a:extLst>
              <a:ext uri="{FF2B5EF4-FFF2-40B4-BE49-F238E27FC236}">
                <a16:creationId xmlns:a16="http://schemas.microsoft.com/office/drawing/2014/main" id="{C1F50E5B-5249-0C7A-042A-074CC4C4C5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76167" y="412623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4D919E9-7CA8-498C-8FBC-DDD3410A7FD6}"/>
              </a:ext>
            </a:extLst>
          </p:cNvPr>
          <p:cNvSpPr txBox="1"/>
          <p:nvPr/>
        </p:nvSpPr>
        <p:spPr>
          <a:xfrm>
            <a:off x="603068" y="-91440"/>
            <a:ext cx="1183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分組合作 </a:t>
            </a:r>
            <a:r>
              <a:rPr lang="en-US" altLang="zh-TW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~</a:t>
            </a:r>
            <a:r>
              <a:rPr lang="zh-TW" altLang="en-US" sz="7200" dirty="0"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分圖形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C9AA09-3CE2-4798-B10A-4F31DC658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 r="571" b="4222"/>
          <a:stretch/>
        </p:blipFill>
        <p:spPr>
          <a:xfrm>
            <a:off x="0" y="1268893"/>
            <a:ext cx="9159241" cy="547448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E3143AB-C5A9-65BB-D739-3D604E74D098}"/>
              </a:ext>
            </a:extLst>
          </p:cNvPr>
          <p:cNvSpPr txBox="1"/>
          <p:nvPr/>
        </p:nvSpPr>
        <p:spPr>
          <a:xfrm>
            <a:off x="9159240" y="1395167"/>
            <a:ext cx="3032759" cy="522194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討論 </a:t>
            </a:r>
            <a:r>
              <a:rPr lang="en-US" altLang="zh-TW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: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1.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可分成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幾堆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TW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2.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如何分</a:t>
            </a:r>
            <a:r>
              <a:rPr lang="zh-TW" altLang="en-US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工，</a:t>
            </a:r>
            <a:r>
              <a:rPr lang="zh-TW" altLang="en-US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才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能迅速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拿下圖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卡，</a:t>
            </a:r>
            <a:r>
              <a:rPr lang="zh-TW" altLang="en-US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並</a:t>
            </a:r>
            <a:endParaRPr lang="en-US" altLang="zh-TW" sz="4000" dirty="0">
              <a:solidFill>
                <a:srgbClr val="000000"/>
              </a:solidFill>
              <a:effectLst/>
              <a:latin typeface="文鼎標楷注音" panose="020B0602010101010101" pitchFamily="34" charset="-120"/>
              <a:ea typeface="文鼎標楷注音" panose="020B0602010101010101" pitchFamily="34" charset="-120"/>
              <a:cs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整理好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標楷體" panose="03000509000000000000" pitchFamily="65" charset="-120"/>
              </a:rPr>
              <a:t>?</a:t>
            </a:r>
            <a:endParaRPr lang="zh-TW" altLang="zh-TW" sz="4000" dirty="0">
              <a:effectLst/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978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8D8FFC-C1EB-44F0-A96A-8E0919D18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1982"/>
          <a:stretch/>
        </p:blipFill>
        <p:spPr>
          <a:xfrm>
            <a:off x="466519" y="184953"/>
            <a:ext cx="11258962" cy="648809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4076F968-DED2-4CCC-8E9A-1A7D650DEB1B}"/>
              </a:ext>
            </a:extLst>
          </p:cNvPr>
          <p:cNvGrpSpPr/>
          <p:nvPr/>
        </p:nvGrpSpPr>
        <p:grpSpPr>
          <a:xfrm>
            <a:off x="1432560" y="2865120"/>
            <a:ext cx="8641080" cy="1249680"/>
            <a:chOff x="1432560" y="2865120"/>
            <a:chExt cx="8641080" cy="1249680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19E4D567-EB62-47E5-B767-4E85FC2DBB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2560" y="2865120"/>
              <a:ext cx="4480560" cy="12496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AB08588F-9417-4101-A9C4-9EFBD1632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2840" y="2865120"/>
              <a:ext cx="5501640" cy="12496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AC7E72A4-CEDE-4C0B-84BD-1AE6FEB776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6102" y="2865120"/>
              <a:ext cx="7807538" cy="12496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1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fbcdb9005f_1_47"/>
          <p:cNvSpPr txBox="1"/>
          <p:nvPr/>
        </p:nvSpPr>
        <p:spPr>
          <a:xfrm>
            <a:off x="795498" y="3429000"/>
            <a:ext cx="2305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Circle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0" name="Google Shape;740;gfbcdb9005f_1_47"/>
          <p:cNvSpPr txBox="1"/>
          <p:nvPr/>
        </p:nvSpPr>
        <p:spPr>
          <a:xfrm>
            <a:off x="795498" y="4694975"/>
            <a:ext cx="23052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solidFill>
                  <a:schemeClr val="dk1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sym typeface="Comic Sans MS"/>
              </a:rPr>
              <a:t>圓</a:t>
            </a:r>
            <a:r>
              <a:rPr lang="zh-TW" altLang="en-US" sz="4500" b="1" dirty="0">
                <a:solidFill>
                  <a:schemeClr val="dk1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sym typeface="Comic Sans MS"/>
              </a:rPr>
              <a:t>形</a:t>
            </a:r>
            <a:endParaRPr sz="4500" b="1" dirty="0">
              <a:solidFill>
                <a:schemeClr val="dk1"/>
              </a:solidFill>
              <a:highlight>
                <a:srgbClr val="FFFF00"/>
              </a:highlight>
              <a:latin typeface="文鼎標楷注音" panose="020B0602010101010101" pitchFamily="34" charset="-120"/>
              <a:ea typeface="文鼎標楷注音" panose="020B0602010101010101" pitchFamily="34" charset="-120"/>
              <a:sym typeface="Comic Sans MS"/>
            </a:endParaRPr>
          </a:p>
        </p:txBody>
      </p:sp>
      <p:sp>
        <p:nvSpPr>
          <p:cNvPr id="741" name="Google Shape;741;gfbcdb9005f_1_47"/>
          <p:cNvSpPr/>
          <p:nvPr/>
        </p:nvSpPr>
        <p:spPr>
          <a:xfrm>
            <a:off x="717567" y="778427"/>
            <a:ext cx="2461062" cy="2277506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2" name="Google Shape;742;gfbcdb9005f_1_47"/>
          <p:cNvPicPr preferRelativeResize="0"/>
          <p:nvPr/>
        </p:nvPicPr>
        <p:blipFill rotWithShape="1">
          <a:blip r:embed="rId7">
            <a:alphaModFix/>
          </a:blip>
          <a:srcRect l="12476" r="13695" b="47274"/>
          <a:stretch/>
        </p:blipFill>
        <p:spPr>
          <a:xfrm>
            <a:off x="4091300" y="3380683"/>
            <a:ext cx="2401833" cy="25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fbcdb9005f_1_47"/>
          <p:cNvSpPr txBox="1"/>
          <p:nvPr/>
        </p:nvSpPr>
        <p:spPr>
          <a:xfrm>
            <a:off x="3714995" y="198414"/>
            <a:ext cx="63381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circle is </a:t>
            </a:r>
            <a:r>
              <a:rPr lang="en-GB" sz="6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r>
              <a:rPr lang="en-GB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6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4" name="Google Shape;744;gfbcdb9005f_1_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9267" y="2800433"/>
            <a:ext cx="3903267" cy="352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 circle is round.">
            <a:hlinkClick r:id="" action="ppaction://media"/>
            <a:extLst>
              <a:ext uri="{FF2B5EF4-FFF2-40B4-BE49-F238E27FC236}">
                <a16:creationId xmlns:a16="http://schemas.microsoft.com/office/drawing/2014/main" id="{60CC265B-2129-1553-0AAC-407F25FC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8355" y="1713980"/>
            <a:ext cx="406400" cy="406400"/>
          </a:xfrm>
          <a:prstGeom prst="rect">
            <a:avLst/>
          </a:prstGeom>
        </p:spPr>
      </p:pic>
      <p:pic>
        <p:nvPicPr>
          <p:cNvPr id="3" name="Circle">
            <a:hlinkClick r:id="" action="ppaction://media"/>
            <a:extLst>
              <a:ext uri="{FF2B5EF4-FFF2-40B4-BE49-F238E27FC236}">
                <a16:creationId xmlns:a16="http://schemas.microsoft.com/office/drawing/2014/main" id="{FDA81F68-551C-C182-215D-6095D68047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7498" y="396758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fbcdb9005f_1_83"/>
          <p:cNvSpPr txBox="1">
            <a:spLocks noGrp="1"/>
          </p:cNvSpPr>
          <p:nvPr>
            <p:ph type="title"/>
          </p:nvPr>
        </p:nvSpPr>
        <p:spPr>
          <a:xfrm>
            <a:off x="415600" y="93900"/>
            <a:ext cx="11360700" cy="129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6600" b="1" dirty="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What shape is it?</a:t>
            </a:r>
            <a:endParaRPr sz="6600" b="1"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9" name="Google Shape;779;gfbcdb9005f_1_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3449" y="1586752"/>
            <a:ext cx="8465001" cy="44622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9;gfbcdb9005f_1_47">
            <a:extLst>
              <a:ext uri="{FF2B5EF4-FFF2-40B4-BE49-F238E27FC236}">
                <a16:creationId xmlns:a16="http://schemas.microsoft.com/office/drawing/2014/main" id="{2E2035AE-9DB5-854B-BCED-24244F6AF057}"/>
              </a:ext>
            </a:extLst>
          </p:cNvPr>
          <p:cNvSpPr txBox="1"/>
          <p:nvPr/>
        </p:nvSpPr>
        <p:spPr>
          <a:xfrm>
            <a:off x="4943349" y="3178629"/>
            <a:ext cx="2305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Circle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What shape is it">
            <a:hlinkClick r:id="" action="ppaction://media"/>
            <a:extLst>
              <a:ext uri="{FF2B5EF4-FFF2-40B4-BE49-F238E27FC236}">
                <a16:creationId xmlns:a16="http://schemas.microsoft.com/office/drawing/2014/main" id="{240C43DD-C73E-3F1B-AB08-F81FAE4D6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95497" y="875876"/>
            <a:ext cx="406400" cy="406400"/>
          </a:xfrm>
          <a:prstGeom prst="rect">
            <a:avLst/>
          </a:prstGeom>
        </p:spPr>
      </p:pic>
      <p:pic>
        <p:nvPicPr>
          <p:cNvPr id="4" name="Circle">
            <a:hlinkClick r:id="" action="ppaction://media"/>
            <a:extLst>
              <a:ext uri="{FF2B5EF4-FFF2-40B4-BE49-F238E27FC236}">
                <a16:creationId xmlns:a16="http://schemas.microsoft.com/office/drawing/2014/main" id="{6686F471-7762-E578-C868-795A1C447D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37138" y="368658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fbcdb9005f_1_88"/>
          <p:cNvSpPr txBox="1">
            <a:spLocks noGrp="1"/>
          </p:cNvSpPr>
          <p:nvPr>
            <p:ph type="title"/>
          </p:nvPr>
        </p:nvSpPr>
        <p:spPr>
          <a:xfrm>
            <a:off x="415600" y="93900"/>
            <a:ext cx="11360700" cy="129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4600" b="1" dirty="0">
                <a:latin typeface="Comic Sans MS"/>
                <a:ea typeface="Comic Sans MS"/>
                <a:cs typeface="Comic Sans MS"/>
                <a:sym typeface="Comic Sans MS"/>
              </a:rPr>
              <a:t>What shape is it?</a:t>
            </a:r>
            <a:endParaRPr sz="4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5" name="Google Shape;785;gfbcdb9005f_1_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5553" y="1712258"/>
            <a:ext cx="5876566" cy="4596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8;gfbcdb9005f_1_83">
            <a:extLst>
              <a:ext uri="{FF2B5EF4-FFF2-40B4-BE49-F238E27FC236}">
                <a16:creationId xmlns:a16="http://schemas.microsoft.com/office/drawing/2014/main" id="{90B4EEFF-01E5-5B4C-0654-7AF8A0E014AB}"/>
              </a:ext>
            </a:extLst>
          </p:cNvPr>
          <p:cNvSpPr txBox="1">
            <a:spLocks/>
          </p:cNvSpPr>
          <p:nvPr/>
        </p:nvSpPr>
        <p:spPr>
          <a:xfrm>
            <a:off x="568000" y="246300"/>
            <a:ext cx="113607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300"/>
            </a:pPr>
            <a:r>
              <a:rPr lang="en-GB" sz="660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What shape is it?</a:t>
            </a:r>
            <a:endParaRPr lang="en-GB" sz="6600"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Google Shape;729;gfbcdb9005f_1_37">
            <a:extLst>
              <a:ext uri="{FF2B5EF4-FFF2-40B4-BE49-F238E27FC236}">
                <a16:creationId xmlns:a16="http://schemas.microsoft.com/office/drawing/2014/main" id="{B31ED32F-70CE-09CC-2709-9B5C8A08442B}"/>
              </a:ext>
            </a:extLst>
          </p:cNvPr>
          <p:cNvSpPr txBox="1"/>
          <p:nvPr/>
        </p:nvSpPr>
        <p:spPr>
          <a:xfrm>
            <a:off x="3630272" y="3586084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What shape is it">
            <a:hlinkClick r:id="" action="ppaction://media"/>
            <a:extLst>
              <a:ext uri="{FF2B5EF4-FFF2-40B4-BE49-F238E27FC236}">
                <a16:creationId xmlns:a16="http://schemas.microsoft.com/office/drawing/2014/main" id="{4AB56BB6-A2C7-836D-95F0-C8754FDDA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65179" y="977800"/>
            <a:ext cx="406400" cy="406400"/>
          </a:xfrm>
          <a:prstGeom prst="rect">
            <a:avLst/>
          </a:prstGeom>
        </p:spPr>
      </p:pic>
      <p:pic>
        <p:nvPicPr>
          <p:cNvPr id="4" name="Triangle">
            <a:hlinkClick r:id="" action="ppaction://media"/>
            <a:extLst>
              <a:ext uri="{FF2B5EF4-FFF2-40B4-BE49-F238E27FC236}">
                <a16:creationId xmlns:a16="http://schemas.microsoft.com/office/drawing/2014/main" id="{7B680928-26F1-8D7B-B64E-C7B903C50E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86689" y="414117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5E2218C-D6F8-A85F-5250-7F954D2FC464}"/>
              </a:ext>
            </a:extLst>
          </p:cNvPr>
          <p:cNvSpPr/>
          <p:nvPr/>
        </p:nvSpPr>
        <p:spPr>
          <a:xfrm>
            <a:off x="794655" y="794658"/>
            <a:ext cx="2492829" cy="23295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Google Shape;729;gfbcdb9005f_1_37">
            <a:extLst>
              <a:ext uri="{FF2B5EF4-FFF2-40B4-BE49-F238E27FC236}">
                <a16:creationId xmlns:a16="http://schemas.microsoft.com/office/drawing/2014/main" id="{2851B289-8084-7E68-A68B-8B13F28E2570}"/>
              </a:ext>
            </a:extLst>
          </p:cNvPr>
          <p:cNvSpPr txBox="1"/>
          <p:nvPr/>
        </p:nvSpPr>
        <p:spPr>
          <a:xfrm>
            <a:off x="551102" y="3472542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730;gfbcdb9005f_1_37">
            <a:extLst>
              <a:ext uri="{FF2B5EF4-FFF2-40B4-BE49-F238E27FC236}">
                <a16:creationId xmlns:a16="http://schemas.microsoft.com/office/drawing/2014/main" id="{B71F0F5A-5BB5-BEF0-0B06-4293764C0C2D}"/>
              </a:ext>
            </a:extLst>
          </p:cNvPr>
          <p:cNvSpPr txBox="1"/>
          <p:nvPr/>
        </p:nvSpPr>
        <p:spPr>
          <a:xfrm>
            <a:off x="597225" y="4832751"/>
            <a:ext cx="288769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500" b="1" dirty="0">
                <a:solidFill>
                  <a:schemeClr val="dk1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Comic Sans MS"/>
                <a:sym typeface="Comic Sans MS"/>
              </a:rPr>
              <a:t>正方形</a:t>
            </a:r>
            <a:endParaRPr sz="4500" b="1" dirty="0">
              <a:solidFill>
                <a:schemeClr val="dk1"/>
              </a:solidFill>
              <a:highlight>
                <a:srgbClr val="FFFF00"/>
              </a:highlight>
              <a:latin typeface="文鼎標楷注音" panose="020B0602010101010101" pitchFamily="34" charset="-120"/>
              <a:ea typeface="文鼎標楷注音" panose="020B0602010101010101" pitchFamily="34" charset="-120"/>
              <a:cs typeface="Comic Sans MS"/>
              <a:sym typeface="Comic Sans MS"/>
            </a:endParaRPr>
          </a:p>
        </p:txBody>
      </p:sp>
      <p:sp>
        <p:nvSpPr>
          <p:cNvPr id="8" name="Google Shape;731;gfbcdb9005f_1_37">
            <a:extLst>
              <a:ext uri="{FF2B5EF4-FFF2-40B4-BE49-F238E27FC236}">
                <a16:creationId xmlns:a16="http://schemas.microsoft.com/office/drawing/2014/main" id="{398D1269-7DD1-09C9-945B-67EC16D972E8}"/>
              </a:ext>
            </a:extLst>
          </p:cNvPr>
          <p:cNvSpPr txBox="1"/>
          <p:nvPr/>
        </p:nvSpPr>
        <p:spPr>
          <a:xfrm>
            <a:off x="4334190" y="276389"/>
            <a:ext cx="63381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square has </a:t>
            </a:r>
            <a:r>
              <a:rPr lang="en-US" sz="6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four</a:t>
            </a:r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corners</a:t>
            </a:r>
            <a:r>
              <a:rPr lang="en-US" altLang="zh-TW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6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BEEA4E0-AF02-7C8A-7840-25010F277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038" y="3001339"/>
            <a:ext cx="2492829" cy="303724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D6602DF-DC3E-F0FF-E37F-7E81A7BBA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523" y="2666259"/>
            <a:ext cx="3172268" cy="3372321"/>
          </a:xfrm>
          <a:prstGeom prst="rect">
            <a:avLst/>
          </a:prstGeom>
        </p:spPr>
      </p:pic>
      <p:pic>
        <p:nvPicPr>
          <p:cNvPr id="2" name="A square has four corners.">
            <a:hlinkClick r:id="" action="ppaction://media"/>
            <a:extLst>
              <a:ext uri="{FF2B5EF4-FFF2-40B4-BE49-F238E27FC236}">
                <a16:creationId xmlns:a16="http://schemas.microsoft.com/office/drawing/2014/main" id="{3E3E87D2-3F4B-70E7-45D0-65A22461F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1423" y="1756229"/>
            <a:ext cx="406400" cy="406400"/>
          </a:xfrm>
          <a:prstGeom prst="rect">
            <a:avLst/>
          </a:prstGeom>
        </p:spPr>
      </p:pic>
      <p:pic>
        <p:nvPicPr>
          <p:cNvPr id="3" name="square">
            <a:hlinkClick r:id="" action="ppaction://media"/>
            <a:extLst>
              <a:ext uri="{FF2B5EF4-FFF2-40B4-BE49-F238E27FC236}">
                <a16:creationId xmlns:a16="http://schemas.microsoft.com/office/drawing/2014/main" id="{55D1657F-7911-D874-FEF2-709959770C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22507" y="39899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B94CE7-9834-A71C-02F9-0D1744CCB52E}"/>
              </a:ext>
            </a:extLst>
          </p:cNvPr>
          <p:cNvSpPr/>
          <p:nvPr/>
        </p:nvSpPr>
        <p:spPr>
          <a:xfrm>
            <a:off x="576943" y="1034142"/>
            <a:ext cx="3222172" cy="18614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Google Shape;731;gfbcdb9005f_1_37">
            <a:extLst>
              <a:ext uri="{FF2B5EF4-FFF2-40B4-BE49-F238E27FC236}">
                <a16:creationId xmlns:a16="http://schemas.microsoft.com/office/drawing/2014/main" id="{277674A7-7AF6-A045-1F8D-9794698BF798}"/>
              </a:ext>
            </a:extLst>
          </p:cNvPr>
          <p:cNvSpPr txBox="1"/>
          <p:nvPr/>
        </p:nvSpPr>
        <p:spPr>
          <a:xfrm>
            <a:off x="4062047" y="135831"/>
            <a:ext cx="785781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rectangle has </a:t>
            </a:r>
            <a:r>
              <a:rPr lang="en-US" sz="6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long sides and </a:t>
            </a:r>
            <a:r>
              <a:rPr lang="en-US" sz="6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short sides</a:t>
            </a:r>
            <a:r>
              <a:rPr lang="en-US" altLang="zh-TW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6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729;gfbcdb9005f_1_37">
            <a:extLst>
              <a:ext uri="{FF2B5EF4-FFF2-40B4-BE49-F238E27FC236}">
                <a16:creationId xmlns:a16="http://schemas.microsoft.com/office/drawing/2014/main" id="{90A3E23A-3765-A884-F589-09239F97A684}"/>
              </a:ext>
            </a:extLst>
          </p:cNvPr>
          <p:cNvSpPr txBox="1"/>
          <p:nvPr/>
        </p:nvSpPr>
        <p:spPr>
          <a:xfrm>
            <a:off x="432556" y="3429000"/>
            <a:ext cx="35109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rectangle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730;gfbcdb9005f_1_37">
            <a:extLst>
              <a:ext uri="{FF2B5EF4-FFF2-40B4-BE49-F238E27FC236}">
                <a16:creationId xmlns:a16="http://schemas.microsoft.com/office/drawing/2014/main" id="{C81A38AE-EE40-3036-5FCB-F2C1CBC8FB2F}"/>
              </a:ext>
            </a:extLst>
          </p:cNvPr>
          <p:cNvSpPr txBox="1"/>
          <p:nvPr/>
        </p:nvSpPr>
        <p:spPr>
          <a:xfrm>
            <a:off x="744183" y="4723894"/>
            <a:ext cx="288769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500" b="1" dirty="0">
                <a:solidFill>
                  <a:schemeClr val="dk1"/>
                </a:solidFill>
                <a:highlight>
                  <a:srgbClr val="FFFF00"/>
                </a:highlight>
                <a:latin typeface="文鼎標楷注音" panose="020B0602010101010101" pitchFamily="34" charset="-120"/>
                <a:ea typeface="文鼎標楷注音" panose="020B0602010101010101" pitchFamily="34" charset="-120"/>
                <a:cs typeface="Comic Sans MS"/>
                <a:sym typeface="Comic Sans MS"/>
              </a:rPr>
              <a:t>長方形</a:t>
            </a:r>
            <a:endParaRPr sz="4500" b="1" dirty="0">
              <a:solidFill>
                <a:schemeClr val="dk1"/>
              </a:solidFill>
              <a:highlight>
                <a:srgbClr val="FFFF00"/>
              </a:highlight>
              <a:latin typeface="文鼎標楷注音" panose="020B0602010101010101" pitchFamily="34" charset="-120"/>
              <a:ea typeface="文鼎標楷注音" panose="020B0602010101010101" pitchFamily="34" charset="-120"/>
              <a:cs typeface="Comic Sans MS"/>
              <a:sym typeface="Comic Sans M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C6B90E4-42AC-5E70-99FB-FCB6A7C89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583" y="3828217"/>
            <a:ext cx="3933918" cy="204118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2A87096-BAF9-D307-99EA-5A2B47835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146" y="3492298"/>
            <a:ext cx="2048468" cy="2713020"/>
          </a:xfrm>
          <a:prstGeom prst="rect">
            <a:avLst/>
          </a:prstGeom>
        </p:spPr>
      </p:pic>
      <p:pic>
        <p:nvPicPr>
          <p:cNvPr id="2" name="A rectangle has two long sides and two short sides.">
            <a:hlinkClick r:id="" action="ppaction://media"/>
            <a:extLst>
              <a:ext uri="{FF2B5EF4-FFF2-40B4-BE49-F238E27FC236}">
                <a16:creationId xmlns:a16="http://schemas.microsoft.com/office/drawing/2014/main" id="{A9231D53-CB25-950B-F8B2-343C15624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8657" y="2692399"/>
            <a:ext cx="406400" cy="406400"/>
          </a:xfrm>
          <a:prstGeom prst="rect">
            <a:avLst/>
          </a:prstGeom>
        </p:spPr>
      </p:pic>
      <p:pic>
        <p:nvPicPr>
          <p:cNvPr id="3" name="rectangle">
            <a:hlinkClick r:id="" action="ppaction://media"/>
            <a:extLst>
              <a:ext uri="{FF2B5EF4-FFF2-40B4-BE49-F238E27FC236}">
                <a16:creationId xmlns:a16="http://schemas.microsoft.com/office/drawing/2014/main" id="{3BF31A37-D537-2CE2-1F43-EE4EAB4A64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70028" y="3962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8;gfbcdb9005f_1_83">
            <a:extLst>
              <a:ext uri="{FF2B5EF4-FFF2-40B4-BE49-F238E27FC236}">
                <a16:creationId xmlns:a16="http://schemas.microsoft.com/office/drawing/2014/main" id="{380DF02F-4F06-7E8D-3DE7-8EE44191D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93900"/>
            <a:ext cx="11360700" cy="129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6600" b="1" dirty="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What shape is it?</a:t>
            </a:r>
            <a:endParaRPr sz="6600" b="1"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61301A-B625-62E7-CF57-FB3407C26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987" y="1563252"/>
            <a:ext cx="4844355" cy="4753523"/>
          </a:xfrm>
          <a:prstGeom prst="rect">
            <a:avLst/>
          </a:prstGeom>
        </p:spPr>
      </p:pic>
      <p:sp>
        <p:nvSpPr>
          <p:cNvPr id="8" name="Google Shape;729;gfbcdb9005f_1_37">
            <a:extLst>
              <a:ext uri="{FF2B5EF4-FFF2-40B4-BE49-F238E27FC236}">
                <a16:creationId xmlns:a16="http://schemas.microsoft.com/office/drawing/2014/main" id="{1F9A8815-9BEC-6B7C-7E9E-595263508ED9}"/>
              </a:ext>
            </a:extLst>
          </p:cNvPr>
          <p:cNvSpPr txBox="1"/>
          <p:nvPr/>
        </p:nvSpPr>
        <p:spPr>
          <a:xfrm>
            <a:off x="4460257" y="3401424"/>
            <a:ext cx="29338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What shape is it">
            <a:hlinkClick r:id="" action="ppaction://media"/>
            <a:extLst>
              <a:ext uri="{FF2B5EF4-FFF2-40B4-BE49-F238E27FC236}">
                <a16:creationId xmlns:a16="http://schemas.microsoft.com/office/drawing/2014/main" id="{DD2BC58E-D20F-EC50-9CC8-13F9552BD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5497" y="875876"/>
            <a:ext cx="406400" cy="406400"/>
          </a:xfrm>
          <a:prstGeom prst="rect">
            <a:avLst/>
          </a:prstGeom>
        </p:spPr>
      </p:pic>
      <p:pic>
        <p:nvPicPr>
          <p:cNvPr id="3" name="square">
            <a:hlinkClick r:id="" action="ppaction://media"/>
            <a:extLst>
              <a:ext uri="{FF2B5EF4-FFF2-40B4-BE49-F238E27FC236}">
                <a16:creationId xmlns:a16="http://schemas.microsoft.com/office/drawing/2014/main" id="{0841C791-7757-3C51-1FCD-BCE09DEE15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7670" y="395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8;gfbcdb9005f_1_83">
            <a:extLst>
              <a:ext uri="{FF2B5EF4-FFF2-40B4-BE49-F238E27FC236}">
                <a16:creationId xmlns:a16="http://schemas.microsoft.com/office/drawing/2014/main" id="{29033F90-58AE-39C4-5ED5-AF1F781F4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93900"/>
            <a:ext cx="11360700" cy="129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6600" b="1" dirty="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What shape is it?</a:t>
            </a:r>
            <a:endParaRPr sz="6600" b="1"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601D2BD-D288-7465-6599-B7E875911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246" y="1593243"/>
            <a:ext cx="7296382" cy="4822322"/>
          </a:xfrm>
          <a:prstGeom prst="rect">
            <a:avLst/>
          </a:prstGeom>
        </p:spPr>
      </p:pic>
      <p:sp>
        <p:nvSpPr>
          <p:cNvPr id="7" name="Google Shape;729;gfbcdb9005f_1_37">
            <a:extLst>
              <a:ext uri="{FF2B5EF4-FFF2-40B4-BE49-F238E27FC236}">
                <a16:creationId xmlns:a16="http://schemas.microsoft.com/office/drawing/2014/main" id="{82C46F11-D6FF-23BF-9232-C7B07565F85D}"/>
              </a:ext>
            </a:extLst>
          </p:cNvPr>
          <p:cNvSpPr txBox="1"/>
          <p:nvPr/>
        </p:nvSpPr>
        <p:spPr>
          <a:xfrm>
            <a:off x="4340477" y="3243943"/>
            <a:ext cx="35109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rectangle</a:t>
            </a:r>
            <a:endParaRPr sz="5400" b="1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What shape is it">
            <a:hlinkClick r:id="" action="ppaction://media"/>
            <a:extLst>
              <a:ext uri="{FF2B5EF4-FFF2-40B4-BE49-F238E27FC236}">
                <a16:creationId xmlns:a16="http://schemas.microsoft.com/office/drawing/2014/main" id="{A94DD1EC-D01B-61A0-1E26-3F0EDBB4E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5497" y="875876"/>
            <a:ext cx="406400" cy="406400"/>
          </a:xfrm>
          <a:prstGeom prst="rect">
            <a:avLst/>
          </a:prstGeom>
        </p:spPr>
      </p:pic>
      <p:pic>
        <p:nvPicPr>
          <p:cNvPr id="3" name="rectangle">
            <a:hlinkClick r:id="" action="ppaction://media"/>
            <a:extLst>
              <a:ext uri="{FF2B5EF4-FFF2-40B4-BE49-F238E27FC236}">
                <a16:creationId xmlns:a16="http://schemas.microsoft.com/office/drawing/2014/main" id="{A4968EBE-C4EF-F8CB-3B37-D7AA248623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48222" y="37707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tf03460638_win3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140</Words>
  <Application>Microsoft Office PowerPoint</Application>
  <PresentationFormat>寬螢幕</PresentationFormat>
  <Paragraphs>44</Paragraphs>
  <Slides>21</Slides>
  <Notes>5</Notes>
  <HiddenSlides>0</HiddenSlides>
  <MMClips>21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文鼎標楷注音</vt:lpstr>
      <vt:lpstr>文鼎標楷注音破音一</vt:lpstr>
      <vt:lpstr>Century Gothic</vt:lpstr>
      <vt:lpstr>Comic Sans MS</vt:lpstr>
      <vt:lpstr>Courier New</vt:lpstr>
      <vt:lpstr>Arial</vt:lpstr>
      <vt:lpstr>2_tf03460638_win32</vt:lpstr>
      <vt:lpstr>Shapes</vt:lpstr>
      <vt:lpstr>PowerPoint 簡報</vt:lpstr>
      <vt:lpstr>PowerPoint 簡報</vt:lpstr>
      <vt:lpstr>What shape is it?</vt:lpstr>
      <vt:lpstr>What shape is it?</vt:lpstr>
      <vt:lpstr>PowerPoint 簡報</vt:lpstr>
      <vt:lpstr>PowerPoint 簡報</vt:lpstr>
      <vt:lpstr>What shape is it?</vt:lpstr>
      <vt:lpstr>What shape is it?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user</dc:creator>
  <cp:lastModifiedBy>欣雯 李</cp:lastModifiedBy>
  <cp:revision>31</cp:revision>
  <dcterms:created xsi:type="dcterms:W3CDTF">2021-08-12T04:15:06Z</dcterms:created>
  <dcterms:modified xsi:type="dcterms:W3CDTF">2023-03-30T14:18:06Z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