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43"/>
  </p:notesMasterIdLst>
  <p:sldIdLst>
    <p:sldId id="347" r:id="rId3"/>
    <p:sldId id="348" r:id="rId4"/>
    <p:sldId id="264" r:id="rId5"/>
    <p:sldId id="296" r:id="rId6"/>
    <p:sldId id="297" r:id="rId7"/>
    <p:sldId id="298" r:id="rId8"/>
    <p:sldId id="299" r:id="rId9"/>
    <p:sldId id="300" r:id="rId10"/>
    <p:sldId id="301" r:id="rId11"/>
    <p:sldId id="302" r:id="rId12"/>
    <p:sldId id="256" r:id="rId13"/>
    <p:sldId id="257" r:id="rId14"/>
    <p:sldId id="268" r:id="rId15"/>
    <p:sldId id="259" r:id="rId16"/>
    <p:sldId id="267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E11"/>
    <a:srgbClr val="FF3300"/>
    <a:srgbClr val="FFFFFF"/>
    <a:srgbClr val="F3F5F7"/>
    <a:srgbClr val="04A0A8"/>
    <a:srgbClr val="009E9A"/>
    <a:srgbClr val="00A8A4"/>
    <a:srgbClr val="009999"/>
    <a:srgbClr val="C58A4F"/>
    <a:srgbClr val="C0E5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01" autoAdjust="0"/>
    <p:restoredTop sz="77903" autoAdjust="0"/>
  </p:normalViewPr>
  <p:slideViewPr>
    <p:cSldViewPr showGuides="1">
      <p:cViewPr varScale="1">
        <p:scale>
          <a:sx n="36" d="100"/>
          <a:sy n="36" d="100"/>
        </p:scale>
        <p:origin x="58" y="475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-776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6C4009-CD79-405D-AE15-3C3E75F701EE}" type="datetimeFigureOut">
              <a:rPr lang="zh-TW" altLang="en-US" smtClean="0"/>
              <a:t>2021/8/30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DB54A4-0876-424E-993E-C36C6533EF9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929246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DB54A4-0876-424E-993E-C36C6533EF9E}" type="slidenum">
              <a:rPr lang="zh-TW" altLang="en-US" smtClean="0"/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990017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DB54A4-0876-424E-993E-C36C6533EF9E}" type="slidenum">
              <a:rPr lang="zh-TW" altLang="en-US" smtClean="0"/>
              <a:t>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933746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DB54A4-0876-424E-993E-C36C6533EF9E}" type="slidenum">
              <a:rPr lang="zh-TW" altLang="en-US" smtClean="0"/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231699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1. Work of 4</a:t>
            </a:r>
          </a:p>
          <a:p>
            <a:r>
              <a:rPr lang="en-US" altLang="zh-TW" dirty="0"/>
              <a:t>2. Have</a:t>
            </a:r>
            <a:r>
              <a:rPr lang="en-US" altLang="zh-TW" baseline="0" dirty="0"/>
              <a:t> one person get a whiteboard and a marker</a:t>
            </a:r>
          </a:p>
          <a:p>
            <a:r>
              <a:rPr lang="en-US" altLang="zh-TW" baseline="0" dirty="0"/>
              <a:t>3. Figure out the rules through the following two examples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DB54A4-0876-424E-993E-C36C6533EF9E}" type="slidenum">
              <a:rPr lang="zh-TW" altLang="en-US" smtClean="0"/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960482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DB54A4-0876-424E-993E-C36C6533EF9E}" type="slidenum">
              <a:rPr lang="zh-TW" altLang="en-US" smtClean="0"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84609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DB54A4-0876-424E-993E-C36C6533EF9E}" type="slidenum">
              <a:rPr lang="zh-TW" altLang="en-US" smtClean="0"/>
              <a:t>25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166441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862DB-07D2-486C-92BB-B462C2F98B60}" type="datetimeFigureOut">
              <a:rPr lang="zh-TW" altLang="en-US" smtClean="0"/>
              <a:t>2021/8/30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C2791-10A4-47B7-9640-675428742AA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37990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862DB-07D2-486C-92BB-B462C2F98B60}" type="datetimeFigureOut">
              <a:rPr lang="zh-TW" altLang="en-US" smtClean="0"/>
              <a:t>2021/8/30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C2791-10A4-47B7-9640-675428742AA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549678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862DB-07D2-486C-92BB-B462C2F98B60}" type="datetimeFigureOut">
              <a:rPr lang="zh-TW" altLang="en-US" smtClean="0"/>
              <a:t>2021/8/30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C2791-10A4-47B7-9640-675428742AA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537429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22CA2-5CF0-4614-9D4E-1140635C4F9D}" type="datetimeFigureOut">
              <a:rPr lang="zh-TW" altLang="en-US" smtClean="0"/>
              <a:t>2021/8/30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075AB-2AB6-4F67-97E6-FCAEC3F3ABB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037793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22CA2-5CF0-4614-9D4E-1140635C4F9D}" type="datetimeFigureOut">
              <a:rPr lang="zh-TW" altLang="en-US" smtClean="0"/>
              <a:t>2021/8/30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075AB-2AB6-4F67-97E6-FCAEC3F3ABB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321765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22CA2-5CF0-4614-9D4E-1140635C4F9D}" type="datetimeFigureOut">
              <a:rPr lang="zh-TW" altLang="en-US" smtClean="0"/>
              <a:t>2021/8/30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075AB-2AB6-4F67-97E6-FCAEC3F3ABB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097891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22CA2-5CF0-4614-9D4E-1140635C4F9D}" type="datetimeFigureOut">
              <a:rPr lang="zh-TW" altLang="en-US" smtClean="0"/>
              <a:t>2021/8/30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075AB-2AB6-4F67-97E6-FCAEC3F3ABB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324876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22CA2-5CF0-4614-9D4E-1140635C4F9D}" type="datetimeFigureOut">
              <a:rPr lang="zh-TW" altLang="en-US" smtClean="0"/>
              <a:t>2021/8/30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075AB-2AB6-4F67-97E6-FCAEC3F3ABB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822795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22CA2-5CF0-4614-9D4E-1140635C4F9D}" type="datetimeFigureOut">
              <a:rPr lang="zh-TW" altLang="en-US" smtClean="0"/>
              <a:t>2021/8/30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075AB-2AB6-4F67-97E6-FCAEC3F3ABB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440425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22CA2-5CF0-4614-9D4E-1140635C4F9D}" type="datetimeFigureOut">
              <a:rPr lang="zh-TW" altLang="en-US" smtClean="0"/>
              <a:t>2021/8/30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075AB-2AB6-4F67-97E6-FCAEC3F3ABB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475757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22CA2-5CF0-4614-9D4E-1140635C4F9D}" type="datetimeFigureOut">
              <a:rPr lang="zh-TW" altLang="en-US" smtClean="0"/>
              <a:t>2021/8/30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075AB-2AB6-4F67-97E6-FCAEC3F3ABB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433446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862DB-07D2-486C-92BB-B462C2F98B60}" type="datetimeFigureOut">
              <a:rPr lang="zh-TW" altLang="en-US" smtClean="0"/>
              <a:t>2021/8/30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C2791-10A4-47B7-9640-675428742AA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11412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22CA2-5CF0-4614-9D4E-1140635C4F9D}" type="datetimeFigureOut">
              <a:rPr lang="zh-TW" altLang="en-US" smtClean="0"/>
              <a:t>2021/8/30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075AB-2AB6-4F67-97E6-FCAEC3F3ABB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234989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22CA2-5CF0-4614-9D4E-1140635C4F9D}" type="datetimeFigureOut">
              <a:rPr lang="zh-TW" altLang="en-US" smtClean="0"/>
              <a:t>2021/8/30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075AB-2AB6-4F67-97E6-FCAEC3F3ABB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766488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22CA2-5CF0-4614-9D4E-1140635C4F9D}" type="datetimeFigureOut">
              <a:rPr lang="zh-TW" altLang="en-US" smtClean="0"/>
              <a:t>2021/8/30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075AB-2AB6-4F67-97E6-FCAEC3F3ABB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442956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862DB-07D2-486C-92BB-B462C2F98B60}" type="datetimeFigureOut">
              <a:rPr lang="zh-TW" altLang="en-US" smtClean="0"/>
              <a:t>2021/8/30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C2791-10A4-47B7-9640-675428742AA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899025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862DB-07D2-486C-92BB-B462C2F98B60}" type="datetimeFigureOut">
              <a:rPr lang="zh-TW" altLang="en-US" smtClean="0"/>
              <a:t>2021/8/30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C2791-10A4-47B7-9640-675428742AA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107328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862DB-07D2-486C-92BB-B462C2F98B60}" type="datetimeFigureOut">
              <a:rPr lang="zh-TW" altLang="en-US" smtClean="0"/>
              <a:t>2021/8/30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C2791-10A4-47B7-9640-675428742AA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607623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862DB-07D2-486C-92BB-B462C2F98B60}" type="datetimeFigureOut">
              <a:rPr lang="zh-TW" altLang="en-US" smtClean="0"/>
              <a:t>2021/8/30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C2791-10A4-47B7-9640-675428742AA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483800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862DB-07D2-486C-92BB-B462C2F98B60}" type="datetimeFigureOut">
              <a:rPr lang="zh-TW" altLang="en-US" smtClean="0"/>
              <a:t>2021/8/30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C2791-10A4-47B7-9640-675428742AA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820624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862DB-07D2-486C-92BB-B462C2F98B60}" type="datetimeFigureOut">
              <a:rPr lang="zh-TW" altLang="en-US" smtClean="0"/>
              <a:t>2021/8/30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C2791-10A4-47B7-9640-675428742AA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504789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862DB-07D2-486C-92BB-B462C2F98B60}" type="datetimeFigureOut">
              <a:rPr lang="zh-TW" altLang="en-US" smtClean="0"/>
              <a:t>2021/8/30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C2791-10A4-47B7-9640-675428742AA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806419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3862DB-07D2-486C-92BB-B462C2F98B60}" type="datetimeFigureOut">
              <a:rPr lang="zh-TW" altLang="en-US" smtClean="0"/>
              <a:t>2021/8/30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3C2791-10A4-47B7-9640-675428742AA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97675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022CA2-5CF0-4614-9D4E-1140635C4F9D}" type="datetimeFigureOut">
              <a:rPr lang="zh-TW" altLang="en-US" smtClean="0"/>
              <a:t>2021/8/30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0075AB-2AB6-4F67-97E6-FCAEC3F3ABB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84292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LuOJFV4PzLI" TargetMode="External"/><Relationship Id="rId2" Type="http://schemas.openxmlformats.org/officeDocument/2006/relationships/hyperlink" Target="https://www.youtube.com/watch?v=9Wsod3lPlYY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hyperlink" Target="https://www.youtube.com/watch?v=9CZ99TuAcAc&amp;feature=youtu.be" TargetMode="Externa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直線接點 7"/>
          <p:cNvCxnSpPr/>
          <p:nvPr/>
        </p:nvCxnSpPr>
        <p:spPr>
          <a:xfrm>
            <a:off x="2016360" y="3501008"/>
            <a:ext cx="8136904" cy="0"/>
          </a:xfrm>
          <a:prstGeom prst="line">
            <a:avLst/>
          </a:prstGeom>
          <a:ln w="57150">
            <a:solidFill>
              <a:srgbClr val="C00000"/>
            </a:solidFill>
          </a:ln>
          <a:effectLst>
            <a:outerShdw blurRad="50800" dist="38100" dir="5400000" algn="t" rotWithShape="0">
              <a:schemeClr val="tx1">
                <a:lumMod val="65000"/>
                <a:lumOff val="35000"/>
                <a:alpha val="4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32"/>
          <a:stretch/>
        </p:blipFill>
        <p:spPr bwMode="auto">
          <a:xfrm>
            <a:off x="2544413" y="1628801"/>
            <a:ext cx="7282661" cy="5590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群組 2"/>
          <p:cNvGrpSpPr/>
          <p:nvPr/>
        </p:nvGrpSpPr>
        <p:grpSpPr>
          <a:xfrm>
            <a:off x="1323895" y="3645024"/>
            <a:ext cx="9526967" cy="2403559"/>
            <a:chOff x="-200106" y="3645023"/>
            <a:chExt cx="9526967" cy="2403559"/>
          </a:xfrm>
        </p:grpSpPr>
        <p:sp>
          <p:nvSpPr>
            <p:cNvPr id="7" name="矩形 6"/>
            <p:cNvSpPr/>
            <p:nvPr/>
          </p:nvSpPr>
          <p:spPr>
            <a:xfrm>
              <a:off x="467544" y="4725143"/>
              <a:ext cx="8191666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8000" b="1" i="0" u="none" strike="noStrike" kern="1200" cap="none" spc="50" normalizeH="0" baseline="0" noProof="0" dirty="0">
                  <a:ln w="11430"/>
                  <a:gradFill>
                    <a:gsLst>
                      <a:gs pos="25000">
                        <a:srgbClr val="C0504D">
                          <a:satMod val="155000"/>
                        </a:srgbClr>
                      </a:gs>
                      <a:gs pos="100000">
                        <a:srgbClr val="C0504D">
                          <a:shade val="45000"/>
                          <a:satMod val="165000"/>
                        </a:srgb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uLnTx/>
                  <a:uFillTx/>
                  <a:latin typeface="華康談楷體W5" panose="03000509000000000000" pitchFamily="65" charset="-120"/>
                  <a:ea typeface="華康談楷體W5" panose="03000509000000000000" pitchFamily="65" charset="-120"/>
                  <a:cs typeface="+mn-cs"/>
                </a:rPr>
                <a:t>決定一切</a:t>
              </a:r>
            </a:p>
          </p:txBody>
        </p:sp>
        <p:sp>
          <p:nvSpPr>
            <p:cNvPr id="5" name="矩形 4"/>
            <p:cNvSpPr/>
            <p:nvPr/>
          </p:nvSpPr>
          <p:spPr>
            <a:xfrm>
              <a:off x="-200106" y="3645023"/>
              <a:ext cx="9526967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6600" b="1" i="0" u="none" strike="noStrike" kern="1200" cap="none" spc="50" normalizeH="0" baseline="0" noProof="0" dirty="0">
                  <a:ln w="11430"/>
                  <a:gradFill>
                    <a:gsLst>
                      <a:gs pos="25000">
                        <a:srgbClr val="C0504D">
                          <a:satMod val="155000"/>
                        </a:srgbClr>
                      </a:gs>
                      <a:gs pos="100000">
                        <a:srgbClr val="C0504D">
                          <a:shade val="45000"/>
                          <a:satMod val="165000"/>
                        </a:srgb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uLnTx/>
                  <a:uFillTx/>
                  <a:latin typeface="Magic R" panose="02030504000101010101" pitchFamily="18" charset="-127"/>
                  <a:ea typeface="華康談楷體W5" panose="03000509000000000000" pitchFamily="65" charset="-120"/>
                  <a:cs typeface="+mn-cs"/>
                </a:rPr>
                <a:t>Determines Everything</a:t>
              </a:r>
              <a:endParaRPr kumimoji="0" lang="zh-TW" altLang="en-US" sz="6600" b="1" i="0" u="none" strike="noStrike" kern="1200" cap="none" spc="50" normalizeH="0" baseline="0" noProof="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Magic R" panose="02030504000101010101" pitchFamily="18" charset="-127"/>
                <a:ea typeface="華康談楷體W5" panose="03000509000000000000" pitchFamily="65" charset="-120"/>
                <a:cs typeface="+mn-cs"/>
              </a:endParaRPr>
            </a:p>
          </p:txBody>
        </p:sp>
      </p:grpSp>
      <p:grpSp>
        <p:nvGrpSpPr>
          <p:cNvPr id="2" name="群組 1"/>
          <p:cNvGrpSpPr/>
          <p:nvPr/>
        </p:nvGrpSpPr>
        <p:grpSpPr>
          <a:xfrm>
            <a:off x="2776611" y="260654"/>
            <a:ext cx="6630436" cy="2993459"/>
            <a:chOff x="2006062" y="620688"/>
            <a:chExt cx="5029968" cy="2270892"/>
          </a:xfrm>
        </p:grpSpPr>
        <p:sp>
          <p:nvSpPr>
            <p:cNvPr id="4" name="矩形 3"/>
            <p:cNvSpPr/>
            <p:nvPr/>
          </p:nvSpPr>
          <p:spPr>
            <a:xfrm>
              <a:off x="2006062" y="620688"/>
              <a:ext cx="5029968" cy="156966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9600" b="1" i="0" u="none" strike="noStrike" kern="1200" cap="none" spc="50" normalizeH="0" baseline="0" noProof="0" dirty="0">
                  <a:ln w="11430"/>
                  <a:gradFill>
                    <a:gsLst>
                      <a:gs pos="25000">
                        <a:srgbClr val="C0504D">
                          <a:satMod val="155000"/>
                        </a:srgbClr>
                      </a:gs>
                      <a:gs pos="100000">
                        <a:srgbClr val="C0504D">
                          <a:shade val="45000"/>
                          <a:satMod val="165000"/>
                        </a:srgb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uLnTx/>
                  <a:uFillTx/>
                  <a:latin typeface="Magic R" panose="02030504000101010101" pitchFamily="18" charset="-127"/>
                  <a:ea typeface="華康談楷體W5" panose="03000509000000000000" pitchFamily="65" charset="-120"/>
                  <a:cs typeface="+mn-cs"/>
                </a:rPr>
                <a:t>Attitude</a:t>
              </a:r>
            </a:p>
          </p:txBody>
        </p:sp>
        <p:sp>
          <p:nvSpPr>
            <p:cNvPr id="6" name="矩形 5"/>
            <p:cNvSpPr/>
            <p:nvPr/>
          </p:nvSpPr>
          <p:spPr>
            <a:xfrm>
              <a:off x="2213363" y="1700808"/>
              <a:ext cx="4615365" cy="119077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9600" b="1" i="0" u="none" strike="noStrike" kern="1200" cap="none" spc="50" normalizeH="0" baseline="0" noProof="0" dirty="0">
                  <a:ln w="11430"/>
                  <a:gradFill>
                    <a:gsLst>
                      <a:gs pos="25000">
                        <a:srgbClr val="C0504D">
                          <a:satMod val="155000"/>
                        </a:srgbClr>
                      </a:gs>
                      <a:gs pos="100000">
                        <a:srgbClr val="C0504D">
                          <a:shade val="45000"/>
                          <a:satMod val="165000"/>
                        </a:srgb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uLnTx/>
                  <a:uFillTx/>
                  <a:latin typeface="華康談楷體W5" panose="03000509000000000000" pitchFamily="65" charset="-120"/>
                  <a:ea typeface="華康談楷體W5" panose="03000509000000000000" pitchFamily="65" charset="-120"/>
                  <a:cs typeface="+mn-cs"/>
                </a:rPr>
                <a:t>態  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76751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440" y="0"/>
            <a:ext cx="10081119" cy="5589241"/>
          </a:xfrm>
          <a:prstGeom prst="rect">
            <a:avLst/>
          </a:prstGeom>
        </p:spPr>
      </p:pic>
      <p:sp>
        <p:nvSpPr>
          <p:cNvPr id="5" name="圓角矩形 4"/>
          <p:cNvSpPr/>
          <p:nvPr/>
        </p:nvSpPr>
        <p:spPr>
          <a:xfrm>
            <a:off x="2567608" y="5640395"/>
            <a:ext cx="7056784" cy="1100973"/>
          </a:xfrm>
          <a:prstGeom prst="roundRect">
            <a:avLst/>
          </a:prstGeom>
          <a:ln w="76200"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I couldn</a:t>
            </a:r>
            <a:r>
              <a:rPr kumimoji="0" lang="en-US" altLang="zh-TW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微軟正黑體" panose="020B0604030504040204" pitchFamily="34" charset="-120"/>
                <a:cs typeface="+mn-cs"/>
              </a:rPr>
              <a:t>’</a:t>
            </a:r>
            <a:r>
              <a:rPr kumimoji="0" lang="en-US" altLang="zh-TW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t help it!</a:t>
            </a:r>
            <a:endParaRPr kumimoji="0" lang="zh-TW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6" name="圓角矩形 5"/>
          <p:cNvSpPr/>
          <p:nvPr/>
        </p:nvSpPr>
        <p:spPr>
          <a:xfrm>
            <a:off x="1415480" y="167786"/>
            <a:ext cx="6192688" cy="884950"/>
          </a:xfrm>
          <a:prstGeom prst="roundRect">
            <a:avLst/>
          </a:prstGeom>
          <a:ln w="76200"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我忍不住！</a:t>
            </a:r>
          </a:p>
        </p:txBody>
      </p:sp>
    </p:spTree>
    <p:extLst>
      <p:ext uri="{BB962C8B-B14F-4D97-AF65-F5344CB8AC3E}">
        <p14:creationId xmlns:p14="http://schemas.microsoft.com/office/powerpoint/2010/main" val="3410626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75000"/>
              </a:schemeClr>
            </a:gs>
            <a:gs pos="100000">
              <a:schemeClr val="accent3">
                <a:lumMod val="20000"/>
                <a:lumOff val="8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橢圓 3"/>
          <p:cNvSpPr/>
          <p:nvPr/>
        </p:nvSpPr>
        <p:spPr>
          <a:xfrm>
            <a:off x="3167675" y="560609"/>
            <a:ext cx="5856651" cy="5856651"/>
          </a:xfrm>
          <a:prstGeom prst="ellipse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50000"/>
                </a:schemeClr>
              </a:gs>
            </a:gsLst>
            <a:lin ang="5400000" scaled="0"/>
          </a:gradFill>
          <a:ln>
            <a:noFill/>
          </a:ln>
          <a:effectLst>
            <a:outerShdw blurRad="469900" dist="152400" dir="5400000" algn="t" rotWithShape="0">
              <a:schemeClr val="accent5">
                <a:lumMod val="75000"/>
                <a:alpha val="40000"/>
              </a:schemeClr>
            </a:outerShdw>
          </a:effectLst>
          <a:scene3d>
            <a:camera prst="orthographicFront"/>
            <a:lightRig rig="soft" dir="t">
              <a:rot lat="0" lon="0" rev="0"/>
            </a:lightRig>
          </a:scene3d>
          <a:sp3d prstMaterial="matte">
            <a:bevelT w="1270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心形 4"/>
          <p:cNvSpPr/>
          <p:nvPr/>
        </p:nvSpPr>
        <p:spPr>
          <a:xfrm rot="21269005">
            <a:off x="1172889" y="4104193"/>
            <a:ext cx="1894244" cy="1662808"/>
          </a:xfrm>
          <a:custGeom>
            <a:avLst/>
            <a:gdLst>
              <a:gd name="connsiteX0" fmla="*/ 687935 w 1375869"/>
              <a:gd name="connsiteY0" fmla="*/ 307172 h 1228689"/>
              <a:gd name="connsiteX1" fmla="*/ 687935 w 1375869"/>
              <a:gd name="connsiteY1" fmla="*/ 1228689 h 1228689"/>
              <a:gd name="connsiteX2" fmla="*/ 687935 w 1375869"/>
              <a:gd name="connsiteY2" fmla="*/ 307172 h 1228689"/>
              <a:gd name="connsiteX0" fmla="*/ 733757 w 1426706"/>
              <a:gd name="connsiteY0" fmla="*/ 291951 h 1213468"/>
              <a:gd name="connsiteX1" fmla="*/ 733757 w 1426706"/>
              <a:gd name="connsiteY1" fmla="*/ 1213468 h 1213468"/>
              <a:gd name="connsiteX2" fmla="*/ 733757 w 1426706"/>
              <a:gd name="connsiteY2" fmla="*/ 291951 h 1213468"/>
              <a:gd name="connsiteX0" fmla="*/ 733757 w 1457825"/>
              <a:gd name="connsiteY0" fmla="*/ 278508 h 1200025"/>
              <a:gd name="connsiteX1" fmla="*/ 733757 w 1457825"/>
              <a:gd name="connsiteY1" fmla="*/ 1200025 h 1200025"/>
              <a:gd name="connsiteX2" fmla="*/ 733757 w 1457825"/>
              <a:gd name="connsiteY2" fmla="*/ 278508 h 1200025"/>
              <a:gd name="connsiteX0" fmla="*/ 731256 w 1457853"/>
              <a:gd name="connsiteY0" fmla="*/ 270256 h 1235151"/>
              <a:gd name="connsiteX1" fmla="*/ 735023 w 1457853"/>
              <a:gd name="connsiteY1" fmla="*/ 1235151 h 1235151"/>
              <a:gd name="connsiteX2" fmla="*/ 731256 w 1457853"/>
              <a:gd name="connsiteY2" fmla="*/ 270256 h 1235151"/>
              <a:gd name="connsiteX0" fmla="*/ 730869 w 1457859"/>
              <a:gd name="connsiteY0" fmla="*/ 263338 h 1266426"/>
              <a:gd name="connsiteX1" fmla="*/ 735221 w 1457859"/>
              <a:gd name="connsiteY1" fmla="*/ 1266426 h 1266426"/>
              <a:gd name="connsiteX2" fmla="*/ 730869 w 1457859"/>
              <a:gd name="connsiteY2" fmla="*/ 263338 h 1266426"/>
              <a:gd name="connsiteX0" fmla="*/ 730869 w 1488846"/>
              <a:gd name="connsiteY0" fmla="*/ 246548 h 1249636"/>
              <a:gd name="connsiteX1" fmla="*/ 735221 w 1488846"/>
              <a:gd name="connsiteY1" fmla="*/ 1249636 h 1249636"/>
              <a:gd name="connsiteX2" fmla="*/ 730869 w 1488846"/>
              <a:gd name="connsiteY2" fmla="*/ 246548 h 1249636"/>
              <a:gd name="connsiteX0" fmla="*/ 749141 w 1507118"/>
              <a:gd name="connsiteY0" fmla="*/ 246548 h 1249636"/>
              <a:gd name="connsiteX1" fmla="*/ 753493 w 1507118"/>
              <a:gd name="connsiteY1" fmla="*/ 1249636 h 1249636"/>
              <a:gd name="connsiteX2" fmla="*/ 749141 w 1507118"/>
              <a:gd name="connsiteY2" fmla="*/ 246548 h 1249636"/>
              <a:gd name="connsiteX0" fmla="*/ 744182 w 1507137"/>
              <a:gd name="connsiteY0" fmla="*/ 232054 h 1322997"/>
              <a:gd name="connsiteX1" fmla="*/ 756163 w 1507137"/>
              <a:gd name="connsiteY1" fmla="*/ 1322997 h 1322997"/>
              <a:gd name="connsiteX2" fmla="*/ 744182 w 1507137"/>
              <a:gd name="connsiteY2" fmla="*/ 232054 h 1322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07137" h="1322997">
                <a:moveTo>
                  <a:pt x="744182" y="232054"/>
                </a:moveTo>
                <a:cubicBezTo>
                  <a:pt x="1259389" y="-414882"/>
                  <a:pt x="2160695" y="401480"/>
                  <a:pt x="756163" y="1322997"/>
                </a:cubicBezTo>
                <a:cubicBezTo>
                  <a:pt x="-648370" y="401480"/>
                  <a:pt x="240061" y="-332439"/>
                  <a:pt x="744182" y="232054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53000">
                <a:srgbClr val="E5B5CC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127000" dist="38100" dir="5400000" algn="t" rotWithShape="0">
              <a:schemeClr val="bg1">
                <a:lumMod val="50000"/>
                <a:alpha val="40000"/>
              </a:schemeClr>
            </a:outerShdw>
            <a:softEdge rad="0"/>
          </a:effectLst>
          <a:scene3d>
            <a:camera prst="perspectiveFront"/>
            <a:lightRig rig="contrasting" dir="t"/>
          </a:scene3d>
          <a:sp3d prstMaterial="matte">
            <a:bevelT w="323850" h="31750"/>
            <a:extrusionClr>
              <a:srgbClr val="E5B5CC"/>
            </a:extrusionClr>
            <a:contourClr>
              <a:srgbClr val="E5B5CC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glow rad="101600">
                  <a:srgbClr val="E5B5CC">
                    <a:alpha val="60000"/>
                  </a:srgbClr>
                </a:glow>
              </a:effectLst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心形 4"/>
          <p:cNvSpPr/>
          <p:nvPr/>
        </p:nvSpPr>
        <p:spPr>
          <a:xfrm rot="20828348">
            <a:off x="1860137" y="2031882"/>
            <a:ext cx="2344025" cy="2057636"/>
          </a:xfrm>
          <a:custGeom>
            <a:avLst/>
            <a:gdLst>
              <a:gd name="connsiteX0" fmla="*/ 687935 w 1375869"/>
              <a:gd name="connsiteY0" fmla="*/ 307172 h 1228689"/>
              <a:gd name="connsiteX1" fmla="*/ 687935 w 1375869"/>
              <a:gd name="connsiteY1" fmla="*/ 1228689 h 1228689"/>
              <a:gd name="connsiteX2" fmla="*/ 687935 w 1375869"/>
              <a:gd name="connsiteY2" fmla="*/ 307172 h 1228689"/>
              <a:gd name="connsiteX0" fmla="*/ 733757 w 1426706"/>
              <a:gd name="connsiteY0" fmla="*/ 291951 h 1213468"/>
              <a:gd name="connsiteX1" fmla="*/ 733757 w 1426706"/>
              <a:gd name="connsiteY1" fmla="*/ 1213468 h 1213468"/>
              <a:gd name="connsiteX2" fmla="*/ 733757 w 1426706"/>
              <a:gd name="connsiteY2" fmla="*/ 291951 h 1213468"/>
              <a:gd name="connsiteX0" fmla="*/ 733757 w 1457825"/>
              <a:gd name="connsiteY0" fmla="*/ 278508 h 1200025"/>
              <a:gd name="connsiteX1" fmla="*/ 733757 w 1457825"/>
              <a:gd name="connsiteY1" fmla="*/ 1200025 h 1200025"/>
              <a:gd name="connsiteX2" fmla="*/ 733757 w 1457825"/>
              <a:gd name="connsiteY2" fmla="*/ 278508 h 1200025"/>
              <a:gd name="connsiteX0" fmla="*/ 731256 w 1457853"/>
              <a:gd name="connsiteY0" fmla="*/ 270256 h 1235151"/>
              <a:gd name="connsiteX1" fmla="*/ 735023 w 1457853"/>
              <a:gd name="connsiteY1" fmla="*/ 1235151 h 1235151"/>
              <a:gd name="connsiteX2" fmla="*/ 731256 w 1457853"/>
              <a:gd name="connsiteY2" fmla="*/ 270256 h 1235151"/>
              <a:gd name="connsiteX0" fmla="*/ 730869 w 1457859"/>
              <a:gd name="connsiteY0" fmla="*/ 263338 h 1266426"/>
              <a:gd name="connsiteX1" fmla="*/ 735221 w 1457859"/>
              <a:gd name="connsiteY1" fmla="*/ 1266426 h 1266426"/>
              <a:gd name="connsiteX2" fmla="*/ 730869 w 1457859"/>
              <a:gd name="connsiteY2" fmla="*/ 263338 h 1266426"/>
              <a:gd name="connsiteX0" fmla="*/ 730869 w 1488846"/>
              <a:gd name="connsiteY0" fmla="*/ 246548 h 1249636"/>
              <a:gd name="connsiteX1" fmla="*/ 735221 w 1488846"/>
              <a:gd name="connsiteY1" fmla="*/ 1249636 h 1249636"/>
              <a:gd name="connsiteX2" fmla="*/ 730869 w 1488846"/>
              <a:gd name="connsiteY2" fmla="*/ 246548 h 1249636"/>
              <a:gd name="connsiteX0" fmla="*/ 749141 w 1507118"/>
              <a:gd name="connsiteY0" fmla="*/ 246548 h 1249636"/>
              <a:gd name="connsiteX1" fmla="*/ 753493 w 1507118"/>
              <a:gd name="connsiteY1" fmla="*/ 1249636 h 1249636"/>
              <a:gd name="connsiteX2" fmla="*/ 749141 w 1507118"/>
              <a:gd name="connsiteY2" fmla="*/ 246548 h 1249636"/>
              <a:gd name="connsiteX0" fmla="*/ 744182 w 1507137"/>
              <a:gd name="connsiteY0" fmla="*/ 232054 h 1322997"/>
              <a:gd name="connsiteX1" fmla="*/ 756163 w 1507137"/>
              <a:gd name="connsiteY1" fmla="*/ 1322997 h 1322997"/>
              <a:gd name="connsiteX2" fmla="*/ 744182 w 1507137"/>
              <a:gd name="connsiteY2" fmla="*/ 232054 h 1322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07137" h="1322997">
                <a:moveTo>
                  <a:pt x="744182" y="232054"/>
                </a:moveTo>
                <a:cubicBezTo>
                  <a:pt x="1259389" y="-414882"/>
                  <a:pt x="2160695" y="401480"/>
                  <a:pt x="756163" y="1322997"/>
                </a:cubicBezTo>
                <a:cubicBezTo>
                  <a:pt x="-648370" y="401480"/>
                  <a:pt x="240061" y="-332439"/>
                  <a:pt x="744182" y="232054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53000">
                <a:srgbClr val="E5B5CC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190500" dist="127000" dir="5400000" algn="t" rotWithShape="0">
              <a:schemeClr val="tx1">
                <a:lumMod val="65000"/>
                <a:lumOff val="35000"/>
                <a:alpha val="40000"/>
              </a:schemeClr>
            </a:outerShdw>
            <a:softEdge rad="0"/>
          </a:effectLst>
          <a:scene3d>
            <a:camera prst="perspectiveFront"/>
            <a:lightRig rig="contrasting" dir="t"/>
          </a:scene3d>
          <a:sp3d prstMaterial="matte">
            <a:bevelT w="323850" h="31750"/>
            <a:extrusionClr>
              <a:srgbClr val="E5B5CC"/>
            </a:extrusionClr>
            <a:contourClr>
              <a:srgbClr val="E5B5CC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glow rad="101600">
                  <a:srgbClr val="E5B5CC">
                    <a:alpha val="60000"/>
                  </a:srgbClr>
                </a:glow>
              </a:effectLst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橢圓 6"/>
          <p:cNvSpPr/>
          <p:nvPr/>
        </p:nvSpPr>
        <p:spPr>
          <a:xfrm rot="1384000">
            <a:off x="9982426" y="55872"/>
            <a:ext cx="1632181" cy="1632181"/>
          </a:xfrm>
          <a:prstGeom prst="ellipse">
            <a:avLst/>
          </a:prstGeom>
          <a:gradFill>
            <a:gsLst>
              <a:gs pos="15000">
                <a:schemeClr val="bg1">
                  <a:lumMod val="95000"/>
                  <a:alpha val="0"/>
                </a:schemeClr>
              </a:gs>
              <a:gs pos="100000">
                <a:schemeClr val="bg1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8" name="心形 4"/>
          <p:cNvSpPr/>
          <p:nvPr/>
        </p:nvSpPr>
        <p:spPr>
          <a:xfrm rot="1131997">
            <a:off x="8760766" y="3044195"/>
            <a:ext cx="2559945" cy="2247175"/>
          </a:xfrm>
          <a:custGeom>
            <a:avLst/>
            <a:gdLst>
              <a:gd name="connsiteX0" fmla="*/ 687935 w 1375869"/>
              <a:gd name="connsiteY0" fmla="*/ 307172 h 1228689"/>
              <a:gd name="connsiteX1" fmla="*/ 687935 w 1375869"/>
              <a:gd name="connsiteY1" fmla="*/ 1228689 h 1228689"/>
              <a:gd name="connsiteX2" fmla="*/ 687935 w 1375869"/>
              <a:gd name="connsiteY2" fmla="*/ 307172 h 1228689"/>
              <a:gd name="connsiteX0" fmla="*/ 733757 w 1426706"/>
              <a:gd name="connsiteY0" fmla="*/ 291951 h 1213468"/>
              <a:gd name="connsiteX1" fmla="*/ 733757 w 1426706"/>
              <a:gd name="connsiteY1" fmla="*/ 1213468 h 1213468"/>
              <a:gd name="connsiteX2" fmla="*/ 733757 w 1426706"/>
              <a:gd name="connsiteY2" fmla="*/ 291951 h 1213468"/>
              <a:gd name="connsiteX0" fmla="*/ 733757 w 1457825"/>
              <a:gd name="connsiteY0" fmla="*/ 278508 h 1200025"/>
              <a:gd name="connsiteX1" fmla="*/ 733757 w 1457825"/>
              <a:gd name="connsiteY1" fmla="*/ 1200025 h 1200025"/>
              <a:gd name="connsiteX2" fmla="*/ 733757 w 1457825"/>
              <a:gd name="connsiteY2" fmla="*/ 278508 h 1200025"/>
              <a:gd name="connsiteX0" fmla="*/ 731256 w 1457853"/>
              <a:gd name="connsiteY0" fmla="*/ 270256 h 1235151"/>
              <a:gd name="connsiteX1" fmla="*/ 735023 w 1457853"/>
              <a:gd name="connsiteY1" fmla="*/ 1235151 h 1235151"/>
              <a:gd name="connsiteX2" fmla="*/ 731256 w 1457853"/>
              <a:gd name="connsiteY2" fmla="*/ 270256 h 1235151"/>
              <a:gd name="connsiteX0" fmla="*/ 730869 w 1457859"/>
              <a:gd name="connsiteY0" fmla="*/ 263338 h 1266426"/>
              <a:gd name="connsiteX1" fmla="*/ 735221 w 1457859"/>
              <a:gd name="connsiteY1" fmla="*/ 1266426 h 1266426"/>
              <a:gd name="connsiteX2" fmla="*/ 730869 w 1457859"/>
              <a:gd name="connsiteY2" fmla="*/ 263338 h 1266426"/>
              <a:gd name="connsiteX0" fmla="*/ 730869 w 1488846"/>
              <a:gd name="connsiteY0" fmla="*/ 246548 h 1249636"/>
              <a:gd name="connsiteX1" fmla="*/ 735221 w 1488846"/>
              <a:gd name="connsiteY1" fmla="*/ 1249636 h 1249636"/>
              <a:gd name="connsiteX2" fmla="*/ 730869 w 1488846"/>
              <a:gd name="connsiteY2" fmla="*/ 246548 h 1249636"/>
              <a:gd name="connsiteX0" fmla="*/ 749141 w 1507118"/>
              <a:gd name="connsiteY0" fmla="*/ 246548 h 1249636"/>
              <a:gd name="connsiteX1" fmla="*/ 753493 w 1507118"/>
              <a:gd name="connsiteY1" fmla="*/ 1249636 h 1249636"/>
              <a:gd name="connsiteX2" fmla="*/ 749141 w 1507118"/>
              <a:gd name="connsiteY2" fmla="*/ 246548 h 1249636"/>
              <a:gd name="connsiteX0" fmla="*/ 744182 w 1507137"/>
              <a:gd name="connsiteY0" fmla="*/ 232054 h 1322997"/>
              <a:gd name="connsiteX1" fmla="*/ 756163 w 1507137"/>
              <a:gd name="connsiteY1" fmla="*/ 1322997 h 1322997"/>
              <a:gd name="connsiteX2" fmla="*/ 744182 w 1507137"/>
              <a:gd name="connsiteY2" fmla="*/ 232054 h 1322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07137" h="1322997">
                <a:moveTo>
                  <a:pt x="744182" y="232054"/>
                </a:moveTo>
                <a:cubicBezTo>
                  <a:pt x="1259389" y="-414882"/>
                  <a:pt x="2160695" y="401480"/>
                  <a:pt x="756163" y="1322997"/>
                </a:cubicBezTo>
                <a:cubicBezTo>
                  <a:pt x="-648370" y="401480"/>
                  <a:pt x="240061" y="-332439"/>
                  <a:pt x="744182" y="232054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53000">
                <a:srgbClr val="E5B5CC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127000" dist="38100" dir="5400000" algn="t" rotWithShape="0">
              <a:schemeClr val="bg1">
                <a:lumMod val="50000"/>
                <a:alpha val="40000"/>
              </a:schemeClr>
            </a:outerShdw>
            <a:softEdge rad="0"/>
          </a:effectLst>
          <a:scene3d>
            <a:camera prst="perspectiveFront"/>
            <a:lightRig rig="contrasting" dir="t"/>
          </a:scene3d>
          <a:sp3d prstMaterial="matte">
            <a:bevelT w="323850" h="31750"/>
            <a:extrusionClr>
              <a:srgbClr val="E5B5CC"/>
            </a:extrusionClr>
            <a:contourClr>
              <a:srgbClr val="E5B5CC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glow rad="101600">
                  <a:srgbClr val="E5B5CC">
                    <a:alpha val="60000"/>
                  </a:srgbClr>
                </a:glow>
              </a:effectLst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9" name="心形 4"/>
          <p:cNvSpPr/>
          <p:nvPr/>
        </p:nvSpPr>
        <p:spPr>
          <a:xfrm rot="1038263">
            <a:off x="7953029" y="312633"/>
            <a:ext cx="2046579" cy="1796531"/>
          </a:xfrm>
          <a:custGeom>
            <a:avLst/>
            <a:gdLst>
              <a:gd name="connsiteX0" fmla="*/ 687935 w 1375869"/>
              <a:gd name="connsiteY0" fmla="*/ 307172 h 1228689"/>
              <a:gd name="connsiteX1" fmla="*/ 687935 w 1375869"/>
              <a:gd name="connsiteY1" fmla="*/ 1228689 h 1228689"/>
              <a:gd name="connsiteX2" fmla="*/ 687935 w 1375869"/>
              <a:gd name="connsiteY2" fmla="*/ 307172 h 1228689"/>
              <a:gd name="connsiteX0" fmla="*/ 733757 w 1426706"/>
              <a:gd name="connsiteY0" fmla="*/ 291951 h 1213468"/>
              <a:gd name="connsiteX1" fmla="*/ 733757 w 1426706"/>
              <a:gd name="connsiteY1" fmla="*/ 1213468 h 1213468"/>
              <a:gd name="connsiteX2" fmla="*/ 733757 w 1426706"/>
              <a:gd name="connsiteY2" fmla="*/ 291951 h 1213468"/>
              <a:gd name="connsiteX0" fmla="*/ 733757 w 1457825"/>
              <a:gd name="connsiteY0" fmla="*/ 278508 h 1200025"/>
              <a:gd name="connsiteX1" fmla="*/ 733757 w 1457825"/>
              <a:gd name="connsiteY1" fmla="*/ 1200025 h 1200025"/>
              <a:gd name="connsiteX2" fmla="*/ 733757 w 1457825"/>
              <a:gd name="connsiteY2" fmla="*/ 278508 h 1200025"/>
              <a:gd name="connsiteX0" fmla="*/ 731256 w 1457853"/>
              <a:gd name="connsiteY0" fmla="*/ 270256 h 1235151"/>
              <a:gd name="connsiteX1" fmla="*/ 735023 w 1457853"/>
              <a:gd name="connsiteY1" fmla="*/ 1235151 h 1235151"/>
              <a:gd name="connsiteX2" fmla="*/ 731256 w 1457853"/>
              <a:gd name="connsiteY2" fmla="*/ 270256 h 1235151"/>
              <a:gd name="connsiteX0" fmla="*/ 730869 w 1457859"/>
              <a:gd name="connsiteY0" fmla="*/ 263338 h 1266426"/>
              <a:gd name="connsiteX1" fmla="*/ 735221 w 1457859"/>
              <a:gd name="connsiteY1" fmla="*/ 1266426 h 1266426"/>
              <a:gd name="connsiteX2" fmla="*/ 730869 w 1457859"/>
              <a:gd name="connsiteY2" fmla="*/ 263338 h 1266426"/>
              <a:gd name="connsiteX0" fmla="*/ 730869 w 1488846"/>
              <a:gd name="connsiteY0" fmla="*/ 246548 h 1249636"/>
              <a:gd name="connsiteX1" fmla="*/ 735221 w 1488846"/>
              <a:gd name="connsiteY1" fmla="*/ 1249636 h 1249636"/>
              <a:gd name="connsiteX2" fmla="*/ 730869 w 1488846"/>
              <a:gd name="connsiteY2" fmla="*/ 246548 h 1249636"/>
              <a:gd name="connsiteX0" fmla="*/ 749141 w 1507118"/>
              <a:gd name="connsiteY0" fmla="*/ 246548 h 1249636"/>
              <a:gd name="connsiteX1" fmla="*/ 753493 w 1507118"/>
              <a:gd name="connsiteY1" fmla="*/ 1249636 h 1249636"/>
              <a:gd name="connsiteX2" fmla="*/ 749141 w 1507118"/>
              <a:gd name="connsiteY2" fmla="*/ 246548 h 1249636"/>
              <a:gd name="connsiteX0" fmla="*/ 744182 w 1507137"/>
              <a:gd name="connsiteY0" fmla="*/ 232054 h 1322997"/>
              <a:gd name="connsiteX1" fmla="*/ 756163 w 1507137"/>
              <a:gd name="connsiteY1" fmla="*/ 1322997 h 1322997"/>
              <a:gd name="connsiteX2" fmla="*/ 744182 w 1507137"/>
              <a:gd name="connsiteY2" fmla="*/ 232054 h 1322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07137" h="1322997">
                <a:moveTo>
                  <a:pt x="744182" y="232054"/>
                </a:moveTo>
                <a:cubicBezTo>
                  <a:pt x="1259389" y="-414882"/>
                  <a:pt x="2160695" y="401480"/>
                  <a:pt x="756163" y="1322997"/>
                </a:cubicBezTo>
                <a:cubicBezTo>
                  <a:pt x="-648370" y="401480"/>
                  <a:pt x="240061" y="-332439"/>
                  <a:pt x="744182" y="232054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53000">
                <a:srgbClr val="E5B5CC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127000" dist="38100" dir="5400000" algn="t" rotWithShape="0">
              <a:schemeClr val="bg1">
                <a:lumMod val="50000"/>
                <a:alpha val="40000"/>
              </a:schemeClr>
            </a:outerShdw>
            <a:softEdge rad="0"/>
          </a:effectLst>
          <a:scene3d>
            <a:camera prst="perspectiveFront"/>
            <a:lightRig rig="contrasting" dir="t"/>
          </a:scene3d>
          <a:sp3d prstMaterial="matte">
            <a:bevelT w="323850" h="31750"/>
            <a:extrusionClr>
              <a:srgbClr val="E5B5CC"/>
            </a:extrusionClr>
            <a:contourClr>
              <a:srgbClr val="E5B5CC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glow rad="101600">
                  <a:srgbClr val="E5B5CC">
                    <a:alpha val="60000"/>
                  </a:srgbClr>
                </a:glow>
              </a:effectLst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0" name="橢圓 9"/>
          <p:cNvSpPr/>
          <p:nvPr/>
        </p:nvSpPr>
        <p:spPr>
          <a:xfrm rot="1476172">
            <a:off x="672619" y="5221107"/>
            <a:ext cx="1482133" cy="1482133"/>
          </a:xfrm>
          <a:prstGeom prst="ellipse">
            <a:avLst/>
          </a:prstGeom>
          <a:gradFill>
            <a:gsLst>
              <a:gs pos="15000">
                <a:schemeClr val="bg1">
                  <a:lumMod val="95000"/>
                  <a:alpha val="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1" name="橢圓 10"/>
          <p:cNvSpPr/>
          <p:nvPr/>
        </p:nvSpPr>
        <p:spPr>
          <a:xfrm rot="6777184">
            <a:off x="367206" y="130896"/>
            <a:ext cx="1482133" cy="1482133"/>
          </a:xfrm>
          <a:prstGeom prst="ellipse">
            <a:avLst/>
          </a:prstGeom>
          <a:gradFill>
            <a:gsLst>
              <a:gs pos="15000">
                <a:schemeClr val="bg1">
                  <a:lumMod val="95000"/>
                  <a:alpha val="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2" name="橢圓 11"/>
          <p:cNvSpPr/>
          <p:nvPr/>
        </p:nvSpPr>
        <p:spPr>
          <a:xfrm rot="19742553">
            <a:off x="8867684" y="5576799"/>
            <a:ext cx="1159589" cy="1159589"/>
          </a:xfrm>
          <a:prstGeom prst="ellipse">
            <a:avLst/>
          </a:prstGeom>
          <a:gradFill>
            <a:gsLst>
              <a:gs pos="15000">
                <a:schemeClr val="bg1">
                  <a:lumMod val="95000"/>
                  <a:alpha val="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3" name="橢圓 12"/>
          <p:cNvSpPr/>
          <p:nvPr/>
        </p:nvSpPr>
        <p:spPr>
          <a:xfrm rot="6291494">
            <a:off x="2492656" y="880885"/>
            <a:ext cx="866873" cy="866873"/>
          </a:xfrm>
          <a:prstGeom prst="ellipse">
            <a:avLst/>
          </a:prstGeom>
          <a:gradFill>
            <a:gsLst>
              <a:gs pos="15000">
                <a:schemeClr val="bg1">
                  <a:lumMod val="95000"/>
                  <a:alpha val="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1670328" y="1361294"/>
            <a:ext cx="8864927" cy="3704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5333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Berlin Sans FB" panose="020E0602020502020306" pitchFamily="34" charset="0"/>
                <a:ea typeface="微軟正黑體" pitchFamily="34" charset="-120"/>
                <a:cs typeface="+mn-cs"/>
              </a:rPr>
              <a:t>110-1</a:t>
            </a:r>
            <a:r>
              <a:rPr kumimoji="0" lang="en-US" altLang="zh-TW" sz="5333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 </a:t>
            </a:r>
            <a:r>
              <a:rPr kumimoji="0" lang="zh-TW" altLang="en-US" sz="5333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八年級彈性課程</a:t>
            </a:r>
            <a:endParaRPr kumimoji="0" lang="en-US" altLang="zh-TW" sz="5333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267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267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267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銘心繪</a:t>
            </a:r>
            <a:endParaRPr kumimoji="0" lang="en-US" altLang="zh-TW" sz="8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267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267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267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267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267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267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267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267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Berlin Sans FB" panose="020E0602020502020306" pitchFamily="34" charset="0"/>
                <a:ea typeface="微軟正黑體" pitchFamily="34" charset="-120"/>
                <a:cs typeface="+mn-cs"/>
              </a:rPr>
              <a:t>- </a:t>
            </a:r>
            <a:r>
              <a:rPr lang="en-US" altLang="zh-TW" sz="6400" dirty="0">
                <a:solidFill>
                  <a:prstClr val="black">
                    <a:lumMod val="75000"/>
                    <a:lumOff val="25000"/>
                  </a:prstClr>
                </a:solidFill>
                <a:latin typeface="Berlin Sans FB" panose="020E0602020502020306" pitchFamily="34" charset="0"/>
                <a:ea typeface="微軟正黑體" pitchFamily="34" charset="-120"/>
              </a:rPr>
              <a:t>Play with the Letters</a:t>
            </a:r>
            <a:r>
              <a:rPr kumimoji="0" lang="en-US" altLang="zh-TW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Berlin Sans FB" panose="020E0602020502020306" pitchFamily="34" charset="0"/>
                <a:ea typeface="微軟正黑體" pitchFamily="34" charset="-120"/>
                <a:cs typeface="+mn-cs"/>
              </a:rPr>
              <a:t> I -</a:t>
            </a:r>
            <a:endParaRPr kumimoji="0" lang="zh-TW" altLang="en-US" sz="6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Berlin Sans FB" panose="020E0602020502020306" pitchFamily="34" charset="0"/>
              <a:ea typeface="微軟正黑體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40697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89" b="3001"/>
          <a:stretch/>
        </p:blipFill>
        <p:spPr>
          <a:xfrm rot="5400000">
            <a:off x="2658605" y="-163003"/>
            <a:ext cx="6874790" cy="7200800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239321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6998" y="-243407"/>
            <a:ext cx="6858001" cy="7344817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683247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664" y="1469555"/>
            <a:ext cx="6100078" cy="3687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66" r="37544"/>
          <a:stretch/>
        </p:blipFill>
        <p:spPr bwMode="auto">
          <a:xfrm>
            <a:off x="0" y="4666167"/>
            <a:ext cx="3103032" cy="2169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66" r="37544"/>
          <a:stretch/>
        </p:blipFill>
        <p:spPr bwMode="auto">
          <a:xfrm flipH="1">
            <a:off x="8832851" y="4646895"/>
            <a:ext cx="3103032" cy="2169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66" r="37544"/>
          <a:stretch/>
        </p:blipFill>
        <p:spPr bwMode="auto">
          <a:xfrm>
            <a:off x="2996539" y="4769339"/>
            <a:ext cx="2955445" cy="2066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66" r="37544"/>
          <a:stretch/>
        </p:blipFill>
        <p:spPr bwMode="auto">
          <a:xfrm>
            <a:off x="5804848" y="4784364"/>
            <a:ext cx="2955448" cy="2066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矩形 30">
            <a:extLst>
              <a:ext uri="{FF2B5EF4-FFF2-40B4-BE49-F238E27FC236}">
                <a16:creationId xmlns:a16="http://schemas.microsoft.com/office/drawing/2014/main" id="{48AA3D34-2697-4C7A-86C8-200CBD29774A}"/>
              </a:ext>
            </a:extLst>
          </p:cNvPr>
          <p:cNvSpPr/>
          <p:nvPr/>
        </p:nvSpPr>
        <p:spPr>
          <a:xfrm>
            <a:off x="2991431" y="188641"/>
            <a:ext cx="720902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TW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Tomorrow’s Alphabet</a:t>
            </a:r>
            <a:endParaRPr lang="zh-TW" altLang="en-US" sz="5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grpSp>
        <p:nvGrpSpPr>
          <p:cNvPr id="32" name="群組 31">
            <a:extLst>
              <a:ext uri="{FF2B5EF4-FFF2-40B4-BE49-F238E27FC236}">
                <a16:creationId xmlns:a16="http://schemas.microsoft.com/office/drawing/2014/main" id="{949612CF-7BF0-4F4E-A9AE-C5AB80F34363}"/>
              </a:ext>
            </a:extLst>
          </p:cNvPr>
          <p:cNvGrpSpPr/>
          <p:nvPr/>
        </p:nvGrpSpPr>
        <p:grpSpPr>
          <a:xfrm>
            <a:off x="239349" y="-2529"/>
            <a:ext cx="11905323" cy="1563553"/>
            <a:chOff x="179512" y="236294"/>
            <a:chExt cx="8928992" cy="1172665"/>
          </a:xfrm>
        </p:grpSpPr>
        <p:grpSp>
          <p:nvGrpSpPr>
            <p:cNvPr id="33" name="群組 32">
              <a:extLst>
                <a:ext uri="{FF2B5EF4-FFF2-40B4-BE49-F238E27FC236}">
                  <a16:creationId xmlns:a16="http://schemas.microsoft.com/office/drawing/2014/main" id="{3D2A67C8-C758-4B7A-AE3D-48D5824E1596}"/>
                </a:ext>
              </a:extLst>
            </p:cNvPr>
            <p:cNvGrpSpPr/>
            <p:nvPr/>
          </p:nvGrpSpPr>
          <p:grpSpPr>
            <a:xfrm>
              <a:off x="179512" y="873008"/>
              <a:ext cx="8928992" cy="391935"/>
              <a:chOff x="107504" y="804817"/>
              <a:chExt cx="8280919" cy="391935"/>
            </a:xfrm>
          </p:grpSpPr>
          <p:sp>
            <p:nvSpPr>
              <p:cNvPr id="35" name="橢圓 15">
                <a:extLst>
                  <a:ext uri="{FF2B5EF4-FFF2-40B4-BE49-F238E27FC236}">
                    <a16:creationId xmlns:a16="http://schemas.microsoft.com/office/drawing/2014/main" id="{F7474235-E304-4965-9B26-B8BDA4DAC3E7}"/>
                  </a:ext>
                </a:extLst>
              </p:cNvPr>
              <p:cNvSpPr/>
              <p:nvPr/>
            </p:nvSpPr>
            <p:spPr>
              <a:xfrm>
                <a:off x="107504" y="804817"/>
                <a:ext cx="8280919" cy="391935"/>
              </a:xfrm>
              <a:custGeom>
                <a:avLst/>
                <a:gdLst>
                  <a:gd name="connsiteX0" fmla="*/ 0 w 5436336"/>
                  <a:gd name="connsiteY0" fmla="*/ 172722 h 561622"/>
                  <a:gd name="connsiteX1" fmla="*/ 3104683 w 5436336"/>
                  <a:gd name="connsiteY1" fmla="*/ 201450 h 561622"/>
                  <a:gd name="connsiteX2" fmla="*/ 5436336 w 5436336"/>
                  <a:gd name="connsiteY2" fmla="*/ 0 h 561622"/>
                  <a:gd name="connsiteX3" fmla="*/ 2852655 w 5436336"/>
                  <a:gd name="connsiteY3" fmla="*/ 560803 h 561622"/>
                  <a:gd name="connsiteX4" fmla="*/ 0 w 5436336"/>
                  <a:gd name="connsiteY4" fmla="*/ 172722 h 561622"/>
                  <a:gd name="connsiteX0" fmla="*/ 0 w 5436336"/>
                  <a:gd name="connsiteY0" fmla="*/ 172722 h 560803"/>
                  <a:gd name="connsiteX1" fmla="*/ 3104683 w 5436336"/>
                  <a:gd name="connsiteY1" fmla="*/ 201450 h 560803"/>
                  <a:gd name="connsiteX2" fmla="*/ 5436336 w 5436336"/>
                  <a:gd name="connsiteY2" fmla="*/ 0 h 560803"/>
                  <a:gd name="connsiteX3" fmla="*/ 2852655 w 5436336"/>
                  <a:gd name="connsiteY3" fmla="*/ 560803 h 560803"/>
                  <a:gd name="connsiteX4" fmla="*/ 0 w 5436336"/>
                  <a:gd name="connsiteY4" fmla="*/ 172722 h 560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36336" h="560803">
                    <a:moveTo>
                      <a:pt x="0" y="172722"/>
                    </a:moveTo>
                    <a:cubicBezTo>
                      <a:pt x="726353" y="401859"/>
                      <a:pt x="2198627" y="230237"/>
                      <a:pt x="3104683" y="201450"/>
                    </a:cubicBezTo>
                    <a:cubicBezTo>
                      <a:pt x="4010739" y="172663"/>
                      <a:pt x="4782442" y="127192"/>
                      <a:pt x="5436336" y="0"/>
                    </a:cubicBezTo>
                    <a:cubicBezTo>
                      <a:pt x="4949465" y="333767"/>
                      <a:pt x="3975115" y="560803"/>
                      <a:pt x="2852655" y="560803"/>
                    </a:cubicBezTo>
                    <a:cubicBezTo>
                      <a:pt x="1543739" y="560803"/>
                      <a:pt x="462376" y="-93755"/>
                      <a:pt x="0" y="172722"/>
                    </a:cubicBez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defRPr/>
                </a:pPr>
                <a:endParaRPr lang="zh-TW" altLang="en-US" sz="2400">
                  <a:solidFill>
                    <a:prstClr val="white"/>
                  </a:solidFill>
                  <a:latin typeface="Calibri"/>
                  <a:ea typeface="新細明體" panose="02020500000000000000" pitchFamily="18" charset="-120"/>
                </a:endParaRPr>
              </a:p>
            </p:txBody>
          </p:sp>
          <p:sp>
            <p:nvSpPr>
              <p:cNvPr id="36" name="手繪多邊形 8">
                <a:extLst>
                  <a:ext uri="{FF2B5EF4-FFF2-40B4-BE49-F238E27FC236}">
                    <a16:creationId xmlns:a16="http://schemas.microsoft.com/office/drawing/2014/main" id="{57DDDC34-A9C9-49AB-B829-12485634DADA}"/>
                  </a:ext>
                </a:extLst>
              </p:cNvPr>
              <p:cNvSpPr/>
              <p:nvPr/>
            </p:nvSpPr>
            <p:spPr>
              <a:xfrm>
                <a:off x="823291" y="908720"/>
                <a:ext cx="7277101" cy="230124"/>
              </a:xfrm>
              <a:custGeom>
                <a:avLst/>
                <a:gdLst>
                  <a:gd name="connsiteX0" fmla="*/ 0 w 6574367"/>
                  <a:gd name="connsiteY0" fmla="*/ 152400 h 152400"/>
                  <a:gd name="connsiteX1" fmla="*/ 6574367 w 6574367"/>
                  <a:gd name="connsiteY1" fmla="*/ 0 h 152400"/>
                  <a:gd name="connsiteX0" fmla="*/ 0 w 6688667"/>
                  <a:gd name="connsiteY0" fmla="*/ 338667 h 338667"/>
                  <a:gd name="connsiteX1" fmla="*/ 6688667 w 6688667"/>
                  <a:gd name="connsiteY1" fmla="*/ 0 h 338667"/>
                  <a:gd name="connsiteX0" fmla="*/ 0 w 6688667"/>
                  <a:gd name="connsiteY0" fmla="*/ 372149 h 372149"/>
                  <a:gd name="connsiteX1" fmla="*/ 6688667 w 6688667"/>
                  <a:gd name="connsiteY1" fmla="*/ 33482 h 372149"/>
                  <a:gd name="connsiteX0" fmla="*/ 0 w 7277101"/>
                  <a:gd name="connsiteY0" fmla="*/ 344318 h 344318"/>
                  <a:gd name="connsiteX1" fmla="*/ 7277101 w 7277101"/>
                  <a:gd name="connsiteY1" fmla="*/ 73384 h 344318"/>
                  <a:gd name="connsiteX0" fmla="*/ 0 w 7277101"/>
                  <a:gd name="connsiteY0" fmla="*/ 270934 h 270934"/>
                  <a:gd name="connsiteX1" fmla="*/ 7277101 w 7277101"/>
                  <a:gd name="connsiteY1" fmla="*/ 0 h 2709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277101" h="270934">
                    <a:moveTo>
                      <a:pt x="0" y="270934"/>
                    </a:moveTo>
                    <a:cubicBezTo>
                      <a:pt x="2970390" y="-379588"/>
                      <a:pt x="5002518" y="622043"/>
                      <a:pt x="7277101" y="0"/>
                    </a:cubicBezTo>
                  </a:path>
                </a:pathLst>
              </a:custGeom>
              <a:noFill/>
              <a:ln>
                <a:solidFill>
                  <a:schemeClr val="accent6">
                    <a:lumMod val="50000"/>
                  </a:schemeClr>
                </a:solidFill>
              </a:ln>
              <a:effectLst>
                <a:outerShdw blurRad="50800" dist="38100" dir="5400000" algn="t" rotWithShape="0">
                  <a:schemeClr val="accent6">
                    <a:lumMod val="50000"/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defRPr/>
                </a:pPr>
                <a:endParaRPr lang="zh-TW" altLang="en-US" sz="2400" dirty="0">
                  <a:solidFill>
                    <a:prstClr val="white"/>
                  </a:solidFill>
                  <a:latin typeface="Calibri"/>
                  <a:ea typeface="新細明體" panose="02020500000000000000" pitchFamily="18" charset="-120"/>
                </a:endParaRPr>
              </a:p>
            </p:txBody>
          </p:sp>
        </p:grpSp>
        <p:pic>
          <p:nvPicPr>
            <p:cNvPr id="34" name="圖片 33">
              <a:extLst>
                <a:ext uri="{FF2B5EF4-FFF2-40B4-BE49-F238E27FC236}">
                  <a16:creationId xmlns:a16="http://schemas.microsoft.com/office/drawing/2014/main" id="{7886BA02-D0CA-4B4D-BBD5-7B502A44E62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520" y="236294"/>
              <a:ext cx="1422928" cy="1172665"/>
            </a:xfrm>
            <a:prstGeom prst="rect">
              <a:avLst/>
            </a:prstGeom>
            <a:effectLst>
              <a:outerShdw blurRad="50800" dist="38100" dir="5400000" algn="t" rotWithShape="0">
                <a:schemeClr val="accent6">
                  <a:lumMod val="50000"/>
                  <a:alpha val="40000"/>
                </a:scheme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4504219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" t="3492" r="15425" b="3800"/>
          <a:stretch/>
        </p:blipFill>
        <p:spPr>
          <a:xfrm rot="5400000">
            <a:off x="2634668" y="-2579994"/>
            <a:ext cx="6858000" cy="12017991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6492552" y="908720"/>
            <a:ext cx="5292080" cy="58772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圓角矩形 2"/>
          <p:cNvSpPr/>
          <p:nvPr/>
        </p:nvSpPr>
        <p:spPr>
          <a:xfrm>
            <a:off x="7680176" y="5517232"/>
            <a:ext cx="3456384" cy="122413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5200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" t="2750" r="15852" b="3801"/>
          <a:stretch/>
        </p:blipFill>
        <p:spPr>
          <a:xfrm rot="5400000">
            <a:off x="2666999" y="-2666999"/>
            <a:ext cx="6858002" cy="12192000"/>
          </a:xfrm>
          <a:prstGeom prst="rect">
            <a:avLst/>
          </a:prstGeom>
        </p:spPr>
      </p:pic>
      <p:sp>
        <p:nvSpPr>
          <p:cNvPr id="3" name="圓角矩形 2"/>
          <p:cNvSpPr/>
          <p:nvPr/>
        </p:nvSpPr>
        <p:spPr>
          <a:xfrm>
            <a:off x="7392144" y="5517232"/>
            <a:ext cx="3816424" cy="115212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6294276" y="908720"/>
            <a:ext cx="5706380" cy="58772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94803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" t="2751" r="15852" b="4850"/>
          <a:stretch/>
        </p:blipFill>
        <p:spPr>
          <a:xfrm rot="5400000">
            <a:off x="2666997" y="-2666998"/>
            <a:ext cx="6858001" cy="12192002"/>
          </a:xfrm>
          <a:prstGeom prst="rect">
            <a:avLst/>
          </a:prstGeom>
        </p:spPr>
      </p:pic>
      <p:sp>
        <p:nvSpPr>
          <p:cNvPr id="3" name="圓角矩形 2"/>
          <p:cNvSpPr/>
          <p:nvPr/>
        </p:nvSpPr>
        <p:spPr>
          <a:xfrm>
            <a:off x="7320136" y="5773821"/>
            <a:ext cx="4320480" cy="1052737"/>
          </a:xfrm>
          <a:prstGeom prst="roundRect">
            <a:avLst/>
          </a:prstGeom>
          <a:solidFill>
            <a:srgbClr val="C58A4F"/>
          </a:solidFill>
          <a:ln>
            <a:solidFill>
              <a:schemeClr val="bg1"/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6294276" y="692696"/>
            <a:ext cx="5778388" cy="59766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71211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1" r="15851" b="5900"/>
          <a:stretch/>
        </p:blipFill>
        <p:spPr>
          <a:xfrm rot="5400000">
            <a:off x="2671847" y="-2662152"/>
            <a:ext cx="6848305" cy="12192003"/>
          </a:xfrm>
          <a:prstGeom prst="rect">
            <a:avLst/>
          </a:prstGeom>
        </p:spPr>
      </p:pic>
      <p:sp>
        <p:nvSpPr>
          <p:cNvPr id="3" name="圓角矩形 2"/>
          <p:cNvSpPr/>
          <p:nvPr/>
        </p:nvSpPr>
        <p:spPr>
          <a:xfrm>
            <a:off x="7752184" y="5688631"/>
            <a:ext cx="3168352" cy="105273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6E8563F5-AE85-465E-8360-4145875CEE4E}"/>
              </a:ext>
            </a:extLst>
          </p:cNvPr>
          <p:cNvGrpSpPr/>
          <p:nvPr/>
        </p:nvGrpSpPr>
        <p:grpSpPr>
          <a:xfrm>
            <a:off x="6294276" y="116632"/>
            <a:ext cx="5778388" cy="6727411"/>
            <a:chOff x="4499992" y="130589"/>
            <a:chExt cx="4762710" cy="6727411"/>
          </a:xfrm>
        </p:grpSpPr>
        <p:sp>
          <p:nvSpPr>
            <p:cNvPr id="4" name="矩形 3"/>
            <p:cNvSpPr/>
            <p:nvPr/>
          </p:nvSpPr>
          <p:spPr>
            <a:xfrm>
              <a:off x="4499992" y="980728"/>
              <a:ext cx="4644008" cy="587727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2D355485-7046-423B-91FD-F478BFD43C9F}"/>
                </a:ext>
              </a:extLst>
            </p:cNvPr>
            <p:cNvSpPr/>
            <p:nvPr/>
          </p:nvSpPr>
          <p:spPr>
            <a:xfrm>
              <a:off x="7470886" y="130589"/>
              <a:ext cx="1791816" cy="171980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76637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" t="2751" r="15850" b="5900"/>
          <a:stretch/>
        </p:blipFill>
        <p:spPr>
          <a:xfrm rot="5400000">
            <a:off x="2727511" y="-2723121"/>
            <a:ext cx="6741366" cy="12187612"/>
          </a:xfrm>
          <a:prstGeom prst="rect">
            <a:avLst/>
          </a:prstGeom>
        </p:spPr>
      </p:pic>
      <p:sp>
        <p:nvSpPr>
          <p:cNvPr id="3" name="圓角矩形 2"/>
          <p:cNvSpPr/>
          <p:nvPr/>
        </p:nvSpPr>
        <p:spPr>
          <a:xfrm>
            <a:off x="7032104" y="5688631"/>
            <a:ext cx="4680520" cy="105273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6258272" y="792086"/>
            <a:ext cx="5382344" cy="58772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88527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151784" y="116632"/>
            <a:ext cx="38731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5400" b="1" i="1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4-Be Rules</a:t>
            </a:r>
            <a:endParaRPr kumimoji="0" lang="zh-TW" altLang="en-US" sz="5400" b="1" i="1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prstClr val="black">
                  <a:lumMod val="75000"/>
                  <a:lumOff val="25000"/>
                </a:prstClr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41" t="22693" r="23163" b="23440"/>
          <a:stretch/>
        </p:blipFill>
        <p:spPr bwMode="auto">
          <a:xfrm>
            <a:off x="7896198" y="1336252"/>
            <a:ext cx="2304257" cy="1792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35" b="7822"/>
          <a:stretch/>
        </p:blipFill>
        <p:spPr bwMode="auto">
          <a:xfrm>
            <a:off x="7749411" y="3714460"/>
            <a:ext cx="2701558" cy="2071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文字方塊 9"/>
          <p:cNvSpPr txBox="1"/>
          <p:nvPr/>
        </p:nvSpPr>
        <p:spPr>
          <a:xfrm>
            <a:off x="911424" y="2982354"/>
            <a:ext cx="48798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w Cen MT Condensed Extra Bold" panose="020B0803020202020204" pitchFamily="34" charset="0"/>
                <a:ea typeface="新細明體" panose="02020500000000000000" pitchFamily="18" charset="-120"/>
                <a:cs typeface="+mn-cs"/>
              </a:rPr>
              <a:t>#1  Be respectful</a:t>
            </a:r>
            <a:endParaRPr kumimoji="0" lang="zh-TW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Tw Cen MT Condensed Extra Bold" panose="020B0803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7126095" y="2982354"/>
            <a:ext cx="38305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w Cen MT Condensed Extra Bold" panose="020B0803020202020204" pitchFamily="34" charset="0"/>
                <a:ea typeface="新細明體" panose="02020500000000000000" pitchFamily="18" charset="-120"/>
                <a:cs typeface="+mn-cs"/>
              </a:rPr>
              <a:t>#2  Be kind</a:t>
            </a:r>
            <a:endParaRPr kumimoji="0" lang="zh-TW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Tw Cen MT Condensed Extra Bold" panose="020B0803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6FEFF"/>
              </a:clrFrom>
              <a:clrTo>
                <a:srgbClr val="F6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17" b="19231"/>
          <a:stretch/>
        </p:blipFill>
        <p:spPr bwMode="auto">
          <a:xfrm>
            <a:off x="1869278" y="1312475"/>
            <a:ext cx="2814836" cy="1704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8F9EB"/>
              </a:clrFrom>
              <a:clrTo>
                <a:srgbClr val="F8F9E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141" y="3730855"/>
            <a:ext cx="2471905" cy="2071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文字方塊 19"/>
          <p:cNvSpPr txBox="1"/>
          <p:nvPr/>
        </p:nvSpPr>
        <p:spPr>
          <a:xfrm>
            <a:off x="839416" y="5802515"/>
            <a:ext cx="51532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w Cen MT Condensed Extra Bold" panose="020B0803020202020204" pitchFamily="34" charset="0"/>
                <a:ea typeface="新細明體" panose="02020500000000000000" pitchFamily="18" charset="-120"/>
                <a:cs typeface="+mn-cs"/>
              </a:rPr>
              <a:t>#3  Be responsible</a:t>
            </a:r>
            <a:endParaRPr kumimoji="0" lang="zh-TW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Tw Cen MT Condensed Extra Bold" panose="020B0803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1" name="文字方塊 20"/>
          <p:cNvSpPr txBox="1"/>
          <p:nvPr/>
        </p:nvSpPr>
        <p:spPr>
          <a:xfrm>
            <a:off x="6672064" y="5802514"/>
            <a:ext cx="50088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w Cen MT Condensed Extra Bold" panose="020B0803020202020204" pitchFamily="34" charset="0"/>
                <a:ea typeface="新細明體" panose="02020500000000000000" pitchFamily="18" charset="-120"/>
                <a:cs typeface="+mn-cs"/>
              </a:rPr>
              <a:t>#4  Best teamwork</a:t>
            </a:r>
            <a:endParaRPr kumimoji="0" lang="zh-TW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Tw Cen MT Condensed Extra Bold" panose="020B0803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grpSp>
        <p:nvGrpSpPr>
          <p:cNvPr id="17" name="群組 16">
            <a:extLst>
              <a:ext uri="{FF2B5EF4-FFF2-40B4-BE49-F238E27FC236}">
                <a16:creationId xmlns:a16="http://schemas.microsoft.com/office/drawing/2014/main" id="{EFC7B789-7F0B-451A-AFBD-564CE94148A2}"/>
              </a:ext>
            </a:extLst>
          </p:cNvPr>
          <p:cNvGrpSpPr/>
          <p:nvPr/>
        </p:nvGrpSpPr>
        <p:grpSpPr>
          <a:xfrm>
            <a:off x="239349" y="-2529"/>
            <a:ext cx="11905323" cy="1563553"/>
            <a:chOff x="179512" y="236294"/>
            <a:chExt cx="8928992" cy="1172665"/>
          </a:xfrm>
        </p:grpSpPr>
        <p:grpSp>
          <p:nvGrpSpPr>
            <p:cNvPr id="18" name="群組 17">
              <a:extLst>
                <a:ext uri="{FF2B5EF4-FFF2-40B4-BE49-F238E27FC236}">
                  <a16:creationId xmlns:a16="http://schemas.microsoft.com/office/drawing/2014/main" id="{4746E9C4-370F-475B-83EF-46025F238E75}"/>
                </a:ext>
              </a:extLst>
            </p:cNvPr>
            <p:cNvGrpSpPr/>
            <p:nvPr/>
          </p:nvGrpSpPr>
          <p:grpSpPr>
            <a:xfrm>
              <a:off x="179512" y="873008"/>
              <a:ext cx="8928992" cy="391935"/>
              <a:chOff x="107504" y="804817"/>
              <a:chExt cx="8280919" cy="391935"/>
            </a:xfrm>
          </p:grpSpPr>
          <p:sp>
            <p:nvSpPr>
              <p:cNvPr id="22" name="橢圓 15">
                <a:extLst>
                  <a:ext uri="{FF2B5EF4-FFF2-40B4-BE49-F238E27FC236}">
                    <a16:creationId xmlns:a16="http://schemas.microsoft.com/office/drawing/2014/main" id="{1547FD1F-90B9-4052-AEAB-419212233C9B}"/>
                  </a:ext>
                </a:extLst>
              </p:cNvPr>
              <p:cNvSpPr/>
              <p:nvPr/>
            </p:nvSpPr>
            <p:spPr>
              <a:xfrm>
                <a:off x="107504" y="804817"/>
                <a:ext cx="8280919" cy="391935"/>
              </a:xfrm>
              <a:custGeom>
                <a:avLst/>
                <a:gdLst>
                  <a:gd name="connsiteX0" fmla="*/ 0 w 5436336"/>
                  <a:gd name="connsiteY0" fmla="*/ 172722 h 561622"/>
                  <a:gd name="connsiteX1" fmla="*/ 3104683 w 5436336"/>
                  <a:gd name="connsiteY1" fmla="*/ 201450 h 561622"/>
                  <a:gd name="connsiteX2" fmla="*/ 5436336 w 5436336"/>
                  <a:gd name="connsiteY2" fmla="*/ 0 h 561622"/>
                  <a:gd name="connsiteX3" fmla="*/ 2852655 w 5436336"/>
                  <a:gd name="connsiteY3" fmla="*/ 560803 h 561622"/>
                  <a:gd name="connsiteX4" fmla="*/ 0 w 5436336"/>
                  <a:gd name="connsiteY4" fmla="*/ 172722 h 561622"/>
                  <a:gd name="connsiteX0" fmla="*/ 0 w 5436336"/>
                  <a:gd name="connsiteY0" fmla="*/ 172722 h 560803"/>
                  <a:gd name="connsiteX1" fmla="*/ 3104683 w 5436336"/>
                  <a:gd name="connsiteY1" fmla="*/ 201450 h 560803"/>
                  <a:gd name="connsiteX2" fmla="*/ 5436336 w 5436336"/>
                  <a:gd name="connsiteY2" fmla="*/ 0 h 560803"/>
                  <a:gd name="connsiteX3" fmla="*/ 2852655 w 5436336"/>
                  <a:gd name="connsiteY3" fmla="*/ 560803 h 560803"/>
                  <a:gd name="connsiteX4" fmla="*/ 0 w 5436336"/>
                  <a:gd name="connsiteY4" fmla="*/ 172722 h 560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36336" h="560803">
                    <a:moveTo>
                      <a:pt x="0" y="172722"/>
                    </a:moveTo>
                    <a:cubicBezTo>
                      <a:pt x="726353" y="401859"/>
                      <a:pt x="2198627" y="230237"/>
                      <a:pt x="3104683" y="201450"/>
                    </a:cubicBezTo>
                    <a:cubicBezTo>
                      <a:pt x="4010739" y="172663"/>
                      <a:pt x="4782442" y="127192"/>
                      <a:pt x="5436336" y="0"/>
                    </a:cubicBezTo>
                    <a:cubicBezTo>
                      <a:pt x="4949465" y="333767"/>
                      <a:pt x="3975115" y="560803"/>
                      <a:pt x="2852655" y="560803"/>
                    </a:cubicBezTo>
                    <a:cubicBezTo>
                      <a:pt x="1543739" y="560803"/>
                      <a:pt x="462376" y="-93755"/>
                      <a:pt x="0" y="172722"/>
                    </a:cubicBez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23" name="手繪多邊形 8">
                <a:extLst>
                  <a:ext uri="{FF2B5EF4-FFF2-40B4-BE49-F238E27FC236}">
                    <a16:creationId xmlns:a16="http://schemas.microsoft.com/office/drawing/2014/main" id="{7A9814FE-C7EC-41D7-8C27-2555EC7D1A2A}"/>
                  </a:ext>
                </a:extLst>
              </p:cNvPr>
              <p:cNvSpPr/>
              <p:nvPr/>
            </p:nvSpPr>
            <p:spPr>
              <a:xfrm>
                <a:off x="823291" y="908720"/>
                <a:ext cx="7277101" cy="230124"/>
              </a:xfrm>
              <a:custGeom>
                <a:avLst/>
                <a:gdLst>
                  <a:gd name="connsiteX0" fmla="*/ 0 w 6574367"/>
                  <a:gd name="connsiteY0" fmla="*/ 152400 h 152400"/>
                  <a:gd name="connsiteX1" fmla="*/ 6574367 w 6574367"/>
                  <a:gd name="connsiteY1" fmla="*/ 0 h 152400"/>
                  <a:gd name="connsiteX0" fmla="*/ 0 w 6688667"/>
                  <a:gd name="connsiteY0" fmla="*/ 338667 h 338667"/>
                  <a:gd name="connsiteX1" fmla="*/ 6688667 w 6688667"/>
                  <a:gd name="connsiteY1" fmla="*/ 0 h 338667"/>
                  <a:gd name="connsiteX0" fmla="*/ 0 w 6688667"/>
                  <a:gd name="connsiteY0" fmla="*/ 372149 h 372149"/>
                  <a:gd name="connsiteX1" fmla="*/ 6688667 w 6688667"/>
                  <a:gd name="connsiteY1" fmla="*/ 33482 h 372149"/>
                  <a:gd name="connsiteX0" fmla="*/ 0 w 7277101"/>
                  <a:gd name="connsiteY0" fmla="*/ 344318 h 344318"/>
                  <a:gd name="connsiteX1" fmla="*/ 7277101 w 7277101"/>
                  <a:gd name="connsiteY1" fmla="*/ 73384 h 344318"/>
                  <a:gd name="connsiteX0" fmla="*/ 0 w 7277101"/>
                  <a:gd name="connsiteY0" fmla="*/ 270934 h 270934"/>
                  <a:gd name="connsiteX1" fmla="*/ 7277101 w 7277101"/>
                  <a:gd name="connsiteY1" fmla="*/ 0 h 2709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277101" h="270934">
                    <a:moveTo>
                      <a:pt x="0" y="270934"/>
                    </a:moveTo>
                    <a:cubicBezTo>
                      <a:pt x="2970390" y="-379588"/>
                      <a:pt x="5002518" y="622043"/>
                      <a:pt x="7277101" y="0"/>
                    </a:cubicBezTo>
                  </a:path>
                </a:pathLst>
              </a:custGeom>
              <a:noFill/>
              <a:ln>
                <a:solidFill>
                  <a:schemeClr val="accent6">
                    <a:lumMod val="50000"/>
                  </a:schemeClr>
                </a:solidFill>
              </a:ln>
              <a:effectLst>
                <a:outerShdw blurRad="50800" dist="38100" dir="5400000" algn="t" rotWithShape="0">
                  <a:schemeClr val="accent6">
                    <a:lumMod val="50000"/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新細明體" panose="02020500000000000000" pitchFamily="18" charset="-120"/>
                  <a:cs typeface="+mn-cs"/>
                </a:endParaRPr>
              </a:p>
            </p:txBody>
          </p:sp>
        </p:grpSp>
        <p:pic>
          <p:nvPicPr>
            <p:cNvPr id="19" name="圖片 18">
              <a:extLst>
                <a:ext uri="{FF2B5EF4-FFF2-40B4-BE49-F238E27FC236}">
                  <a16:creationId xmlns:a16="http://schemas.microsoft.com/office/drawing/2014/main" id="{08663E87-6102-46EC-AA9F-CEEF8FDF0C3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520" y="236294"/>
              <a:ext cx="1422928" cy="1172665"/>
            </a:xfrm>
            <a:prstGeom prst="rect">
              <a:avLst/>
            </a:prstGeom>
            <a:effectLst>
              <a:outerShdw blurRad="50800" dist="38100" dir="5400000" algn="t" rotWithShape="0">
                <a:schemeClr val="accent6">
                  <a:lumMod val="50000"/>
                  <a:alpha val="40000"/>
                </a:scheme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505382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/>
      <p:bldP spid="20" grpId="0"/>
      <p:bldP spid="2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" t="2751" r="15851" b="5900"/>
          <a:stretch/>
        </p:blipFill>
        <p:spPr>
          <a:xfrm rot="5400000">
            <a:off x="2709913" y="-2667001"/>
            <a:ext cx="6772174" cy="12192003"/>
          </a:xfrm>
          <a:prstGeom prst="rect">
            <a:avLst/>
          </a:prstGeom>
        </p:spPr>
      </p:pic>
      <p:sp>
        <p:nvSpPr>
          <p:cNvPr id="3" name="圓角矩形 2"/>
          <p:cNvSpPr/>
          <p:nvPr/>
        </p:nvSpPr>
        <p:spPr>
          <a:xfrm>
            <a:off x="7176562" y="5661248"/>
            <a:ext cx="4032005" cy="105273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6438734" y="792086"/>
            <a:ext cx="5417905" cy="5877272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圓角矩形 4"/>
          <p:cNvSpPr/>
          <p:nvPr/>
        </p:nvSpPr>
        <p:spPr>
          <a:xfrm rot="328453">
            <a:off x="7675241" y="1658375"/>
            <a:ext cx="2170996" cy="86409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62343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6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" t="2751" r="15851" b="5900"/>
          <a:stretch/>
        </p:blipFill>
        <p:spPr>
          <a:xfrm rot="5400000">
            <a:off x="2673809" y="-2660191"/>
            <a:ext cx="6858000" cy="12178382"/>
          </a:xfrm>
          <a:prstGeom prst="rect">
            <a:avLst/>
          </a:prstGeom>
        </p:spPr>
      </p:pic>
      <p:sp>
        <p:nvSpPr>
          <p:cNvPr id="3" name="圓角矩形 2"/>
          <p:cNvSpPr/>
          <p:nvPr/>
        </p:nvSpPr>
        <p:spPr>
          <a:xfrm>
            <a:off x="7032104" y="5276390"/>
            <a:ext cx="3240360" cy="105273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6022676" y="980728"/>
            <a:ext cx="4644008" cy="58772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63232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" t="2751" r="15851" b="5900"/>
          <a:stretch/>
        </p:blipFill>
        <p:spPr>
          <a:xfrm rot="5400000">
            <a:off x="2682529" y="-2651471"/>
            <a:ext cx="6826944" cy="12192001"/>
          </a:xfrm>
          <a:prstGeom prst="rect">
            <a:avLst/>
          </a:prstGeom>
        </p:spPr>
      </p:pic>
      <p:sp>
        <p:nvSpPr>
          <p:cNvPr id="3" name="圓角矩形 2"/>
          <p:cNvSpPr/>
          <p:nvPr/>
        </p:nvSpPr>
        <p:spPr>
          <a:xfrm>
            <a:off x="7680176" y="5449000"/>
            <a:ext cx="3672408" cy="136815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6294276" y="908720"/>
            <a:ext cx="5778388" cy="59705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97391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" t="3801" r="15852" b="5901"/>
          <a:stretch/>
        </p:blipFill>
        <p:spPr>
          <a:xfrm rot="5400000">
            <a:off x="2688606" y="-2645392"/>
            <a:ext cx="6814789" cy="12192002"/>
          </a:xfrm>
          <a:prstGeom prst="rect">
            <a:avLst/>
          </a:prstGeom>
        </p:spPr>
      </p:pic>
      <p:sp>
        <p:nvSpPr>
          <p:cNvPr id="3" name="圓角矩形 2"/>
          <p:cNvSpPr/>
          <p:nvPr/>
        </p:nvSpPr>
        <p:spPr>
          <a:xfrm>
            <a:off x="6528048" y="5766776"/>
            <a:ext cx="5663952" cy="105273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6561144" y="980728"/>
            <a:ext cx="5439511" cy="58772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8131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" t="2750" r="15852" b="6951"/>
          <a:stretch/>
        </p:blipFill>
        <p:spPr>
          <a:xfrm rot="5400000">
            <a:off x="2680772" y="-2653226"/>
            <a:ext cx="6830451" cy="12192002"/>
          </a:xfrm>
          <a:prstGeom prst="rect">
            <a:avLst/>
          </a:prstGeom>
        </p:spPr>
      </p:pic>
      <p:sp>
        <p:nvSpPr>
          <p:cNvPr id="3" name="＞形箭號 2"/>
          <p:cNvSpPr/>
          <p:nvPr/>
        </p:nvSpPr>
        <p:spPr>
          <a:xfrm rot="5400000">
            <a:off x="7269597" y="2226336"/>
            <a:ext cx="3557459" cy="5904656"/>
          </a:xfrm>
          <a:custGeom>
            <a:avLst/>
            <a:gdLst>
              <a:gd name="connsiteX0" fmla="*/ 0 w 3168352"/>
              <a:gd name="connsiteY0" fmla="*/ 0 h 4427984"/>
              <a:gd name="connsiteX1" fmla="*/ 1584176 w 3168352"/>
              <a:gd name="connsiteY1" fmla="*/ 0 h 4427984"/>
              <a:gd name="connsiteX2" fmla="*/ 3168352 w 3168352"/>
              <a:gd name="connsiteY2" fmla="*/ 2213992 h 4427984"/>
              <a:gd name="connsiteX3" fmla="*/ 1584176 w 3168352"/>
              <a:gd name="connsiteY3" fmla="*/ 4427984 h 4427984"/>
              <a:gd name="connsiteX4" fmla="*/ 0 w 3168352"/>
              <a:gd name="connsiteY4" fmla="*/ 4427984 h 4427984"/>
              <a:gd name="connsiteX5" fmla="*/ 1584176 w 3168352"/>
              <a:gd name="connsiteY5" fmla="*/ 2213992 h 4427984"/>
              <a:gd name="connsiteX6" fmla="*/ 0 w 3168352"/>
              <a:gd name="connsiteY6" fmla="*/ 0 h 4427984"/>
              <a:gd name="connsiteX0" fmla="*/ 0 w 3168352"/>
              <a:gd name="connsiteY0" fmla="*/ 0 h 4427984"/>
              <a:gd name="connsiteX1" fmla="*/ 1584176 w 3168352"/>
              <a:gd name="connsiteY1" fmla="*/ 0 h 4427984"/>
              <a:gd name="connsiteX2" fmla="*/ 3168352 w 3168352"/>
              <a:gd name="connsiteY2" fmla="*/ 2213992 h 4427984"/>
              <a:gd name="connsiteX3" fmla="*/ 1584176 w 3168352"/>
              <a:gd name="connsiteY3" fmla="*/ 4427984 h 4427984"/>
              <a:gd name="connsiteX4" fmla="*/ 0 w 3168352"/>
              <a:gd name="connsiteY4" fmla="*/ 4427984 h 4427984"/>
              <a:gd name="connsiteX5" fmla="*/ 1866278 w 3168352"/>
              <a:gd name="connsiteY5" fmla="*/ 2233447 h 4427984"/>
              <a:gd name="connsiteX6" fmla="*/ 0 w 3168352"/>
              <a:gd name="connsiteY6" fmla="*/ 0 h 4427984"/>
              <a:gd name="connsiteX0" fmla="*/ 165370 w 3333722"/>
              <a:gd name="connsiteY0" fmla="*/ 0 h 4505805"/>
              <a:gd name="connsiteX1" fmla="*/ 1749546 w 3333722"/>
              <a:gd name="connsiteY1" fmla="*/ 0 h 4505805"/>
              <a:gd name="connsiteX2" fmla="*/ 3333722 w 3333722"/>
              <a:gd name="connsiteY2" fmla="*/ 2213992 h 4505805"/>
              <a:gd name="connsiteX3" fmla="*/ 1749546 w 3333722"/>
              <a:gd name="connsiteY3" fmla="*/ 4427984 h 4505805"/>
              <a:gd name="connsiteX4" fmla="*/ 0 w 3333722"/>
              <a:gd name="connsiteY4" fmla="*/ 4505805 h 4505805"/>
              <a:gd name="connsiteX5" fmla="*/ 2031648 w 3333722"/>
              <a:gd name="connsiteY5" fmla="*/ 2233447 h 4505805"/>
              <a:gd name="connsiteX6" fmla="*/ 165370 w 3333722"/>
              <a:gd name="connsiteY6" fmla="*/ 0 h 4505805"/>
              <a:gd name="connsiteX0" fmla="*/ 165370 w 3333722"/>
              <a:gd name="connsiteY0" fmla="*/ 0 h 4505805"/>
              <a:gd name="connsiteX1" fmla="*/ 1749546 w 3333722"/>
              <a:gd name="connsiteY1" fmla="*/ 0 h 4505805"/>
              <a:gd name="connsiteX2" fmla="*/ 3333722 w 3333722"/>
              <a:gd name="connsiteY2" fmla="*/ 2213992 h 4505805"/>
              <a:gd name="connsiteX3" fmla="*/ 1846825 w 3333722"/>
              <a:gd name="connsiteY3" fmla="*/ 4476623 h 4505805"/>
              <a:gd name="connsiteX4" fmla="*/ 0 w 3333722"/>
              <a:gd name="connsiteY4" fmla="*/ 4505805 h 4505805"/>
              <a:gd name="connsiteX5" fmla="*/ 2031648 w 3333722"/>
              <a:gd name="connsiteY5" fmla="*/ 2233447 h 4505805"/>
              <a:gd name="connsiteX6" fmla="*/ 165370 w 3333722"/>
              <a:gd name="connsiteY6" fmla="*/ 0 h 4505805"/>
              <a:gd name="connsiteX0" fmla="*/ 165370 w 3431001"/>
              <a:gd name="connsiteY0" fmla="*/ 0 h 4505805"/>
              <a:gd name="connsiteX1" fmla="*/ 1749546 w 3431001"/>
              <a:gd name="connsiteY1" fmla="*/ 0 h 4505805"/>
              <a:gd name="connsiteX2" fmla="*/ 3431001 w 3431001"/>
              <a:gd name="connsiteY2" fmla="*/ 2194537 h 4505805"/>
              <a:gd name="connsiteX3" fmla="*/ 1846825 w 3431001"/>
              <a:gd name="connsiteY3" fmla="*/ 4476623 h 4505805"/>
              <a:gd name="connsiteX4" fmla="*/ 0 w 3431001"/>
              <a:gd name="connsiteY4" fmla="*/ 4505805 h 4505805"/>
              <a:gd name="connsiteX5" fmla="*/ 2031648 w 3431001"/>
              <a:gd name="connsiteY5" fmla="*/ 2233447 h 4505805"/>
              <a:gd name="connsiteX6" fmla="*/ 165370 w 3431001"/>
              <a:gd name="connsiteY6" fmla="*/ 0 h 4505805"/>
              <a:gd name="connsiteX0" fmla="*/ 204281 w 3469912"/>
              <a:gd name="connsiteY0" fmla="*/ 0 h 4505805"/>
              <a:gd name="connsiteX1" fmla="*/ 1788457 w 3469912"/>
              <a:gd name="connsiteY1" fmla="*/ 0 h 4505805"/>
              <a:gd name="connsiteX2" fmla="*/ 3469912 w 3469912"/>
              <a:gd name="connsiteY2" fmla="*/ 2194537 h 4505805"/>
              <a:gd name="connsiteX3" fmla="*/ 1885736 w 3469912"/>
              <a:gd name="connsiteY3" fmla="*/ 4476623 h 4505805"/>
              <a:gd name="connsiteX4" fmla="*/ 0 w 3469912"/>
              <a:gd name="connsiteY4" fmla="*/ 4505805 h 4505805"/>
              <a:gd name="connsiteX5" fmla="*/ 2070559 w 3469912"/>
              <a:gd name="connsiteY5" fmla="*/ 2233447 h 4505805"/>
              <a:gd name="connsiteX6" fmla="*/ 204281 w 3469912"/>
              <a:gd name="connsiteY6" fmla="*/ 0 h 4505805"/>
              <a:gd name="connsiteX0" fmla="*/ 204281 w 3469912"/>
              <a:gd name="connsiteY0" fmla="*/ 0 h 4505805"/>
              <a:gd name="connsiteX1" fmla="*/ 1788457 w 3469912"/>
              <a:gd name="connsiteY1" fmla="*/ 0 h 4505805"/>
              <a:gd name="connsiteX2" fmla="*/ 3469912 w 3469912"/>
              <a:gd name="connsiteY2" fmla="*/ 2194537 h 4505805"/>
              <a:gd name="connsiteX3" fmla="*/ 2012197 w 3469912"/>
              <a:gd name="connsiteY3" fmla="*/ 4486351 h 4505805"/>
              <a:gd name="connsiteX4" fmla="*/ 0 w 3469912"/>
              <a:gd name="connsiteY4" fmla="*/ 4505805 h 4505805"/>
              <a:gd name="connsiteX5" fmla="*/ 2070559 w 3469912"/>
              <a:gd name="connsiteY5" fmla="*/ 2233447 h 4505805"/>
              <a:gd name="connsiteX6" fmla="*/ 204281 w 3469912"/>
              <a:gd name="connsiteY6" fmla="*/ 0 h 4505805"/>
              <a:gd name="connsiteX0" fmla="*/ 204281 w 3469912"/>
              <a:gd name="connsiteY0" fmla="*/ 0 h 4505805"/>
              <a:gd name="connsiteX1" fmla="*/ 1788457 w 3469912"/>
              <a:gd name="connsiteY1" fmla="*/ 0 h 4505805"/>
              <a:gd name="connsiteX2" fmla="*/ 3469912 w 3469912"/>
              <a:gd name="connsiteY2" fmla="*/ 2194537 h 4505805"/>
              <a:gd name="connsiteX3" fmla="*/ 2012197 w 3469912"/>
              <a:gd name="connsiteY3" fmla="*/ 4486351 h 4505805"/>
              <a:gd name="connsiteX4" fmla="*/ 0 w 3469912"/>
              <a:gd name="connsiteY4" fmla="*/ 4505805 h 4505805"/>
              <a:gd name="connsiteX5" fmla="*/ 2284570 w 3469912"/>
              <a:gd name="connsiteY5" fmla="*/ 2223719 h 4505805"/>
              <a:gd name="connsiteX6" fmla="*/ 204281 w 3469912"/>
              <a:gd name="connsiteY6" fmla="*/ 0 h 4505805"/>
              <a:gd name="connsiteX0" fmla="*/ 204281 w 3469912"/>
              <a:gd name="connsiteY0" fmla="*/ 0 h 4505805"/>
              <a:gd name="connsiteX1" fmla="*/ 1788457 w 3469912"/>
              <a:gd name="connsiteY1" fmla="*/ 0 h 4505805"/>
              <a:gd name="connsiteX2" fmla="*/ 3469912 w 3469912"/>
              <a:gd name="connsiteY2" fmla="*/ 2194537 h 4505805"/>
              <a:gd name="connsiteX3" fmla="*/ 2012197 w 3469912"/>
              <a:gd name="connsiteY3" fmla="*/ 4486351 h 4505805"/>
              <a:gd name="connsiteX4" fmla="*/ 0 w 3469912"/>
              <a:gd name="connsiteY4" fmla="*/ 4505805 h 4505805"/>
              <a:gd name="connsiteX5" fmla="*/ 2284570 w 3469912"/>
              <a:gd name="connsiteY5" fmla="*/ 2223719 h 4505805"/>
              <a:gd name="connsiteX6" fmla="*/ 204281 w 3469912"/>
              <a:gd name="connsiteY6" fmla="*/ 0 h 4505805"/>
              <a:gd name="connsiteX0" fmla="*/ 204281 w 3469912"/>
              <a:gd name="connsiteY0" fmla="*/ 0 h 4505805"/>
              <a:gd name="connsiteX1" fmla="*/ 1788457 w 3469912"/>
              <a:gd name="connsiteY1" fmla="*/ 0 h 4505805"/>
              <a:gd name="connsiteX2" fmla="*/ 3469912 w 3469912"/>
              <a:gd name="connsiteY2" fmla="*/ 2194537 h 4505805"/>
              <a:gd name="connsiteX3" fmla="*/ 2012197 w 3469912"/>
              <a:gd name="connsiteY3" fmla="*/ 4486351 h 4505805"/>
              <a:gd name="connsiteX4" fmla="*/ 0 w 3469912"/>
              <a:gd name="connsiteY4" fmla="*/ 4505805 h 4505805"/>
              <a:gd name="connsiteX5" fmla="*/ 2284570 w 3469912"/>
              <a:gd name="connsiteY5" fmla="*/ 2223719 h 4505805"/>
              <a:gd name="connsiteX6" fmla="*/ 204281 w 3469912"/>
              <a:gd name="connsiteY6" fmla="*/ 0 h 4505805"/>
              <a:gd name="connsiteX0" fmla="*/ 291828 w 3557459"/>
              <a:gd name="connsiteY0" fmla="*/ 0 h 4486351"/>
              <a:gd name="connsiteX1" fmla="*/ 1876004 w 3557459"/>
              <a:gd name="connsiteY1" fmla="*/ 0 h 4486351"/>
              <a:gd name="connsiteX2" fmla="*/ 3557459 w 3557459"/>
              <a:gd name="connsiteY2" fmla="*/ 2194537 h 4486351"/>
              <a:gd name="connsiteX3" fmla="*/ 2099744 w 3557459"/>
              <a:gd name="connsiteY3" fmla="*/ 4486351 h 4486351"/>
              <a:gd name="connsiteX4" fmla="*/ 0 w 3557459"/>
              <a:gd name="connsiteY4" fmla="*/ 4408528 h 4486351"/>
              <a:gd name="connsiteX5" fmla="*/ 2372117 w 3557459"/>
              <a:gd name="connsiteY5" fmla="*/ 2223719 h 4486351"/>
              <a:gd name="connsiteX6" fmla="*/ 291828 w 3557459"/>
              <a:gd name="connsiteY6" fmla="*/ 0 h 4486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57459" h="4486351">
                <a:moveTo>
                  <a:pt x="291828" y="0"/>
                </a:moveTo>
                <a:lnTo>
                  <a:pt x="1876004" y="0"/>
                </a:lnTo>
                <a:lnTo>
                  <a:pt x="3557459" y="2194537"/>
                </a:lnTo>
                <a:lnTo>
                  <a:pt x="2099744" y="4486351"/>
                </a:lnTo>
                <a:lnTo>
                  <a:pt x="0" y="4408528"/>
                </a:lnTo>
                <a:cubicBezTo>
                  <a:pt x="761523" y="3647833"/>
                  <a:pt x="1318766" y="3587529"/>
                  <a:pt x="2372117" y="2223719"/>
                </a:cubicBezTo>
                <a:cubicBezTo>
                  <a:pt x="1425771" y="908547"/>
                  <a:pt x="985258" y="741240"/>
                  <a:pt x="291828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矩形 4"/>
          <p:cNvSpPr/>
          <p:nvPr/>
        </p:nvSpPr>
        <p:spPr>
          <a:xfrm>
            <a:off x="6752894" y="808580"/>
            <a:ext cx="5247762" cy="58772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60576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" t="2751" r="14367" b="8000"/>
          <a:stretch/>
        </p:blipFill>
        <p:spPr>
          <a:xfrm rot="5400000">
            <a:off x="2925092" y="-2450990"/>
            <a:ext cx="6821192" cy="11712624"/>
          </a:xfrm>
          <a:prstGeom prst="rect">
            <a:avLst/>
          </a:prstGeom>
        </p:spPr>
      </p:pic>
      <p:sp>
        <p:nvSpPr>
          <p:cNvPr id="3" name="圓角矩形 2"/>
          <p:cNvSpPr/>
          <p:nvPr/>
        </p:nvSpPr>
        <p:spPr>
          <a:xfrm>
            <a:off x="6712140" y="5661248"/>
            <a:ext cx="4712452" cy="864096"/>
          </a:xfrm>
          <a:prstGeom prst="roundRect">
            <a:avLst/>
          </a:prstGeom>
          <a:solidFill>
            <a:srgbClr val="FF3300"/>
          </a:solidFill>
          <a:ln>
            <a:solidFill>
              <a:schemeClr val="bg1"/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圓角矩形 4"/>
          <p:cNvSpPr/>
          <p:nvPr/>
        </p:nvSpPr>
        <p:spPr>
          <a:xfrm rot="2716948">
            <a:off x="10453810" y="-237573"/>
            <a:ext cx="1965642" cy="1598332"/>
          </a:xfrm>
          <a:prstGeom prst="roundRect">
            <a:avLst/>
          </a:prstGeom>
          <a:solidFill>
            <a:srgbClr val="FF3300"/>
          </a:solidFill>
          <a:ln>
            <a:solidFill>
              <a:schemeClr val="bg1"/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6335688" y="764028"/>
            <a:ext cx="5856312" cy="58772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0908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6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" t="3800" r="14367" b="6951"/>
          <a:stretch/>
        </p:blipFill>
        <p:spPr>
          <a:xfrm rot="5400000">
            <a:off x="2679101" y="-2679102"/>
            <a:ext cx="6833797" cy="12192000"/>
          </a:xfrm>
          <a:prstGeom prst="rect">
            <a:avLst/>
          </a:prstGeom>
        </p:spPr>
      </p:pic>
      <p:sp>
        <p:nvSpPr>
          <p:cNvPr id="3" name="圓角矩形 2"/>
          <p:cNvSpPr/>
          <p:nvPr/>
        </p:nvSpPr>
        <p:spPr>
          <a:xfrm>
            <a:off x="7464152" y="5445224"/>
            <a:ext cx="3528392" cy="105273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6204520" y="836712"/>
            <a:ext cx="5987480" cy="60212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86942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" t="2750" r="15852" b="6951"/>
          <a:stretch/>
        </p:blipFill>
        <p:spPr>
          <a:xfrm rot="5400000">
            <a:off x="2594993" y="-2594991"/>
            <a:ext cx="7002016" cy="12192001"/>
          </a:xfrm>
          <a:prstGeom prst="rect">
            <a:avLst/>
          </a:prstGeom>
        </p:spPr>
      </p:pic>
      <p:sp>
        <p:nvSpPr>
          <p:cNvPr id="3" name="圓角矩形 2"/>
          <p:cNvSpPr/>
          <p:nvPr/>
        </p:nvSpPr>
        <p:spPr>
          <a:xfrm>
            <a:off x="7320136" y="5805262"/>
            <a:ext cx="4248472" cy="1052737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bg1"/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6600056" y="792088"/>
            <a:ext cx="4752529" cy="58772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99652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" t="2750" r="14367" b="6951"/>
          <a:stretch/>
        </p:blipFill>
        <p:spPr>
          <a:xfrm rot="5400000">
            <a:off x="2678049" y="-2655949"/>
            <a:ext cx="6835902" cy="12192000"/>
          </a:xfrm>
          <a:prstGeom prst="rect">
            <a:avLst/>
          </a:prstGeom>
        </p:spPr>
      </p:pic>
      <p:sp>
        <p:nvSpPr>
          <p:cNvPr id="3" name="圓角矩形 2"/>
          <p:cNvSpPr/>
          <p:nvPr/>
        </p:nvSpPr>
        <p:spPr>
          <a:xfrm>
            <a:off x="7176120" y="5544615"/>
            <a:ext cx="4032448" cy="105273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6096000" y="792086"/>
            <a:ext cx="6096000" cy="58772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92962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" t="3802" r="15852" b="6250"/>
          <a:stretch/>
        </p:blipFill>
        <p:spPr>
          <a:xfrm rot="5400000">
            <a:off x="2666998" y="-2667001"/>
            <a:ext cx="6858000" cy="12192001"/>
          </a:xfrm>
          <a:prstGeom prst="rect">
            <a:avLst/>
          </a:prstGeom>
        </p:spPr>
      </p:pic>
      <p:sp>
        <p:nvSpPr>
          <p:cNvPr id="3" name="圓角矩形 2"/>
          <p:cNvSpPr/>
          <p:nvPr/>
        </p:nvSpPr>
        <p:spPr>
          <a:xfrm>
            <a:off x="6312024" y="5688631"/>
            <a:ext cx="5688632" cy="105273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6095997" y="764704"/>
            <a:ext cx="6096001" cy="58772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64311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249048" y="1353542"/>
            <a:ext cx="3647152" cy="923330"/>
          </a:xfrm>
          <a:prstGeom prst="rect">
            <a:avLst/>
          </a:prstGeom>
          <a:noFill/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5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BACC6">
                    <a:lumMod val="50000"/>
                  </a:srgbClr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好書推推推</a:t>
            </a:r>
          </a:p>
        </p:txBody>
      </p:sp>
      <p:sp>
        <p:nvSpPr>
          <p:cNvPr id="5" name="矩形 4"/>
          <p:cNvSpPr/>
          <p:nvPr/>
        </p:nvSpPr>
        <p:spPr>
          <a:xfrm>
            <a:off x="2495600" y="116632"/>
            <a:ext cx="73116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5400" b="1" i="1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David Goes to School</a:t>
            </a:r>
            <a:endParaRPr kumimoji="0" lang="zh-TW" altLang="en-US" sz="5400" b="1" i="1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prstClr val="black">
                  <a:lumMod val="75000"/>
                  <a:lumOff val="25000"/>
                </a:prstClr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527381" y="1916832"/>
            <a:ext cx="11905323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000" b="0" i="1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75000"/>
                  </a:srgbClr>
                </a:solidFill>
                <a:effectLst/>
                <a:uLnTx/>
                <a:uFillTx/>
                <a:latin typeface="Berlin Sans FB" panose="020E0602020502020306" pitchFamily="34" charset="0"/>
                <a:ea typeface="新細明體" panose="02020500000000000000" pitchFamily="18" charset="-120"/>
                <a:cs typeface="+mn-cs"/>
              </a:rPr>
              <a:t>No, David!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  <a:hlinkClick r:id="rId2"/>
              </a:rPr>
              <a:t>2’05’’: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  <a:hlinkClick r:id="rId2"/>
              </a:rPr>
              <a:t> </a:t>
            </a: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  <a:hlinkClick r:id="rId2"/>
              </a:rPr>
              <a:t>https://</a:t>
            </a:r>
            <a:r>
              <a:rPr kumimoji="0" lang="en-US" altLang="zh-TW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  <a:hlinkClick r:id="rId2"/>
              </a:rPr>
              <a:t>www.youtube.com</a:t>
            </a: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  <a:hlinkClick r:id="rId2"/>
              </a:rPr>
              <a:t>/</a:t>
            </a:r>
            <a:r>
              <a:rPr kumimoji="0" lang="en-US" altLang="zh-TW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  <a:hlinkClick r:id="rId2"/>
              </a:rPr>
              <a:t>watch?v</a:t>
            </a: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  <a:hlinkClick r:id="rId2"/>
              </a:rPr>
              <a:t>=</a:t>
            </a:r>
            <a:r>
              <a:rPr kumimoji="0" lang="en-US" altLang="zh-TW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  <a:hlinkClick r:id="rId2"/>
              </a:rPr>
              <a:t>9Wsod3lPlYY</a:t>
            </a:r>
            <a:endParaRPr kumimoji="0" lang="zh-TW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000" b="0" i="1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75000"/>
                  </a:srgbClr>
                </a:solidFill>
                <a:effectLst/>
                <a:uLnTx/>
                <a:uFillTx/>
                <a:latin typeface="Berlin Sans FB" panose="020E0602020502020306" pitchFamily="34" charset="0"/>
                <a:ea typeface="新細明體" panose="02020500000000000000" pitchFamily="18" charset="-120"/>
                <a:cs typeface="+mn-cs"/>
              </a:rPr>
              <a:t>Grow Up, David!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  <a:hlinkClick r:id="rId3"/>
              </a:rPr>
              <a:t>3’37’’: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  <a:hlinkClick r:id="rId3"/>
              </a:rPr>
              <a:t>https://</a:t>
            </a:r>
            <a:r>
              <a:rPr kumimoji="0" lang="en-US" altLang="zh-TW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  <a:hlinkClick r:id="rId3"/>
              </a:rPr>
              <a:t>www.youtube.com</a:t>
            </a: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  <a:hlinkClick r:id="rId3"/>
              </a:rPr>
              <a:t>/</a:t>
            </a:r>
            <a:r>
              <a:rPr kumimoji="0" lang="en-US" altLang="zh-TW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  <a:hlinkClick r:id="rId3"/>
              </a:rPr>
              <a:t>watch?v</a:t>
            </a: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  <a:hlinkClick r:id="rId3"/>
              </a:rPr>
              <a:t>=</a:t>
            </a:r>
            <a:r>
              <a:rPr kumimoji="0" lang="en-US" altLang="zh-TW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  <a:hlinkClick r:id="rId3"/>
              </a:rPr>
              <a:t>LuOJFV4PzLI</a:t>
            </a:r>
            <a:endParaRPr kumimoji="0" lang="en-US" altLang="zh-TW" sz="3200" b="0" i="1" u="none" strike="noStrike" kern="1200" cap="none" spc="0" normalizeH="0" baseline="0" noProof="0" dirty="0">
              <a:ln>
                <a:noFill/>
              </a:ln>
              <a:solidFill>
                <a:srgbClr val="8064A2">
                  <a:lumMod val="75000"/>
                </a:srgbClr>
              </a:solidFill>
              <a:effectLst/>
              <a:uLnTx/>
              <a:uFillTx/>
              <a:latin typeface="Berlin Sans FB" panose="020E0602020502020306" pitchFamily="34" charset="0"/>
              <a:ea typeface="新細明體" panose="02020500000000000000" pitchFamily="18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000" b="0" i="1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75000"/>
                  </a:srgbClr>
                </a:solidFill>
                <a:effectLst/>
                <a:uLnTx/>
                <a:uFillTx/>
                <a:latin typeface="Berlin Sans FB" panose="020E0602020502020306" pitchFamily="34" charset="0"/>
                <a:ea typeface="新細明體" panose="02020500000000000000" pitchFamily="18" charset="-120"/>
                <a:cs typeface="+mn-cs"/>
              </a:rPr>
              <a:t>David Gets In Trouble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  <a:hlinkClick r:id="rId4"/>
              </a:rPr>
              <a:t>2’04’’: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  <a:hlinkClick r:id="rId4"/>
              </a:rPr>
              <a:t>https://</a:t>
            </a:r>
            <a:r>
              <a:rPr kumimoji="0" lang="en-US" altLang="zh-TW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  <a:hlinkClick r:id="rId4"/>
              </a:rPr>
              <a:t>www.youtube.com</a:t>
            </a: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  <a:hlinkClick r:id="rId4"/>
              </a:rPr>
              <a:t>/</a:t>
            </a:r>
            <a:r>
              <a:rPr kumimoji="0" lang="en-US" altLang="zh-TW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  <a:hlinkClick r:id="rId4"/>
              </a:rPr>
              <a:t>watch?v</a:t>
            </a: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  <a:hlinkClick r:id="rId4"/>
              </a:rPr>
              <a:t>=</a:t>
            </a:r>
            <a:r>
              <a:rPr kumimoji="0" lang="en-US" altLang="zh-TW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  <a:hlinkClick r:id="rId4"/>
              </a:rPr>
              <a:t>9CZ99TuAcAc&amp;feature</a:t>
            </a: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  <a:hlinkClick r:id="rId4"/>
              </a:rPr>
              <a:t>=</a:t>
            </a:r>
            <a:r>
              <a:rPr kumimoji="0" lang="en-US" altLang="zh-TW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  <a:hlinkClick r:id="rId4"/>
              </a:rPr>
              <a:t>youtu.be</a:t>
            </a:r>
            <a:endParaRPr kumimoji="0" lang="zh-TW" altLang="en-US" sz="3200" b="0" i="1" u="none" strike="noStrike" kern="1200" cap="none" spc="0" normalizeH="0" baseline="0" noProof="0" dirty="0">
              <a:ln>
                <a:noFill/>
              </a:ln>
              <a:solidFill>
                <a:srgbClr val="8064A2">
                  <a:lumMod val="75000"/>
                </a:srgbClr>
              </a:solidFill>
              <a:effectLst/>
              <a:uLnTx/>
              <a:uFillTx/>
              <a:latin typeface="Berlin Sans FB" panose="020E0602020502020306" pitchFamily="34" charset="0"/>
              <a:ea typeface="新細明體" panose="02020500000000000000" pitchFamily="18" charset="-120"/>
              <a:cs typeface="+mn-cs"/>
            </a:endParaRPr>
          </a:p>
        </p:txBody>
      </p: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28C2A0EB-655E-4BE1-AD66-32ADF53C3AB0}"/>
              </a:ext>
            </a:extLst>
          </p:cNvPr>
          <p:cNvGrpSpPr/>
          <p:nvPr/>
        </p:nvGrpSpPr>
        <p:grpSpPr>
          <a:xfrm>
            <a:off x="239349" y="-2529"/>
            <a:ext cx="11905323" cy="1563553"/>
            <a:chOff x="179512" y="236294"/>
            <a:chExt cx="8928992" cy="1172665"/>
          </a:xfrm>
        </p:grpSpPr>
        <p:grpSp>
          <p:nvGrpSpPr>
            <p:cNvPr id="12" name="群組 11">
              <a:extLst>
                <a:ext uri="{FF2B5EF4-FFF2-40B4-BE49-F238E27FC236}">
                  <a16:creationId xmlns:a16="http://schemas.microsoft.com/office/drawing/2014/main" id="{FEDEFEF6-713D-491F-902C-15038F9D25D6}"/>
                </a:ext>
              </a:extLst>
            </p:cNvPr>
            <p:cNvGrpSpPr/>
            <p:nvPr/>
          </p:nvGrpSpPr>
          <p:grpSpPr>
            <a:xfrm>
              <a:off x="179512" y="873008"/>
              <a:ext cx="8928992" cy="391935"/>
              <a:chOff x="107504" y="804817"/>
              <a:chExt cx="8280919" cy="391935"/>
            </a:xfrm>
          </p:grpSpPr>
          <p:sp>
            <p:nvSpPr>
              <p:cNvPr id="19" name="橢圓 15">
                <a:extLst>
                  <a:ext uri="{FF2B5EF4-FFF2-40B4-BE49-F238E27FC236}">
                    <a16:creationId xmlns:a16="http://schemas.microsoft.com/office/drawing/2014/main" id="{746E3D06-A522-45E6-8DEF-720856487273}"/>
                  </a:ext>
                </a:extLst>
              </p:cNvPr>
              <p:cNvSpPr/>
              <p:nvPr/>
            </p:nvSpPr>
            <p:spPr>
              <a:xfrm>
                <a:off x="107504" y="804817"/>
                <a:ext cx="8280919" cy="391935"/>
              </a:xfrm>
              <a:custGeom>
                <a:avLst/>
                <a:gdLst>
                  <a:gd name="connsiteX0" fmla="*/ 0 w 5436336"/>
                  <a:gd name="connsiteY0" fmla="*/ 172722 h 561622"/>
                  <a:gd name="connsiteX1" fmla="*/ 3104683 w 5436336"/>
                  <a:gd name="connsiteY1" fmla="*/ 201450 h 561622"/>
                  <a:gd name="connsiteX2" fmla="*/ 5436336 w 5436336"/>
                  <a:gd name="connsiteY2" fmla="*/ 0 h 561622"/>
                  <a:gd name="connsiteX3" fmla="*/ 2852655 w 5436336"/>
                  <a:gd name="connsiteY3" fmla="*/ 560803 h 561622"/>
                  <a:gd name="connsiteX4" fmla="*/ 0 w 5436336"/>
                  <a:gd name="connsiteY4" fmla="*/ 172722 h 561622"/>
                  <a:gd name="connsiteX0" fmla="*/ 0 w 5436336"/>
                  <a:gd name="connsiteY0" fmla="*/ 172722 h 560803"/>
                  <a:gd name="connsiteX1" fmla="*/ 3104683 w 5436336"/>
                  <a:gd name="connsiteY1" fmla="*/ 201450 h 560803"/>
                  <a:gd name="connsiteX2" fmla="*/ 5436336 w 5436336"/>
                  <a:gd name="connsiteY2" fmla="*/ 0 h 560803"/>
                  <a:gd name="connsiteX3" fmla="*/ 2852655 w 5436336"/>
                  <a:gd name="connsiteY3" fmla="*/ 560803 h 560803"/>
                  <a:gd name="connsiteX4" fmla="*/ 0 w 5436336"/>
                  <a:gd name="connsiteY4" fmla="*/ 172722 h 560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36336" h="560803">
                    <a:moveTo>
                      <a:pt x="0" y="172722"/>
                    </a:moveTo>
                    <a:cubicBezTo>
                      <a:pt x="726353" y="401859"/>
                      <a:pt x="2198627" y="230237"/>
                      <a:pt x="3104683" y="201450"/>
                    </a:cubicBezTo>
                    <a:cubicBezTo>
                      <a:pt x="4010739" y="172663"/>
                      <a:pt x="4782442" y="127192"/>
                      <a:pt x="5436336" y="0"/>
                    </a:cubicBezTo>
                    <a:cubicBezTo>
                      <a:pt x="4949465" y="333767"/>
                      <a:pt x="3975115" y="560803"/>
                      <a:pt x="2852655" y="560803"/>
                    </a:cubicBezTo>
                    <a:cubicBezTo>
                      <a:pt x="1543739" y="560803"/>
                      <a:pt x="462376" y="-93755"/>
                      <a:pt x="0" y="172722"/>
                    </a:cubicBez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20" name="手繪多邊形 8">
                <a:extLst>
                  <a:ext uri="{FF2B5EF4-FFF2-40B4-BE49-F238E27FC236}">
                    <a16:creationId xmlns:a16="http://schemas.microsoft.com/office/drawing/2014/main" id="{E82D8E75-D070-4D12-BE3C-4963E3B86B01}"/>
                  </a:ext>
                </a:extLst>
              </p:cNvPr>
              <p:cNvSpPr/>
              <p:nvPr/>
            </p:nvSpPr>
            <p:spPr>
              <a:xfrm>
                <a:off x="823291" y="908720"/>
                <a:ext cx="7277101" cy="230124"/>
              </a:xfrm>
              <a:custGeom>
                <a:avLst/>
                <a:gdLst>
                  <a:gd name="connsiteX0" fmla="*/ 0 w 6574367"/>
                  <a:gd name="connsiteY0" fmla="*/ 152400 h 152400"/>
                  <a:gd name="connsiteX1" fmla="*/ 6574367 w 6574367"/>
                  <a:gd name="connsiteY1" fmla="*/ 0 h 152400"/>
                  <a:gd name="connsiteX0" fmla="*/ 0 w 6688667"/>
                  <a:gd name="connsiteY0" fmla="*/ 338667 h 338667"/>
                  <a:gd name="connsiteX1" fmla="*/ 6688667 w 6688667"/>
                  <a:gd name="connsiteY1" fmla="*/ 0 h 338667"/>
                  <a:gd name="connsiteX0" fmla="*/ 0 w 6688667"/>
                  <a:gd name="connsiteY0" fmla="*/ 372149 h 372149"/>
                  <a:gd name="connsiteX1" fmla="*/ 6688667 w 6688667"/>
                  <a:gd name="connsiteY1" fmla="*/ 33482 h 372149"/>
                  <a:gd name="connsiteX0" fmla="*/ 0 w 7277101"/>
                  <a:gd name="connsiteY0" fmla="*/ 344318 h 344318"/>
                  <a:gd name="connsiteX1" fmla="*/ 7277101 w 7277101"/>
                  <a:gd name="connsiteY1" fmla="*/ 73384 h 344318"/>
                  <a:gd name="connsiteX0" fmla="*/ 0 w 7277101"/>
                  <a:gd name="connsiteY0" fmla="*/ 270934 h 270934"/>
                  <a:gd name="connsiteX1" fmla="*/ 7277101 w 7277101"/>
                  <a:gd name="connsiteY1" fmla="*/ 0 h 2709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277101" h="270934">
                    <a:moveTo>
                      <a:pt x="0" y="270934"/>
                    </a:moveTo>
                    <a:cubicBezTo>
                      <a:pt x="2970390" y="-379588"/>
                      <a:pt x="5002518" y="622043"/>
                      <a:pt x="7277101" y="0"/>
                    </a:cubicBezTo>
                  </a:path>
                </a:pathLst>
              </a:custGeom>
              <a:noFill/>
              <a:ln>
                <a:solidFill>
                  <a:schemeClr val="accent6">
                    <a:lumMod val="50000"/>
                  </a:schemeClr>
                </a:solidFill>
              </a:ln>
              <a:effectLst>
                <a:outerShdw blurRad="50800" dist="38100" dir="5400000" algn="t" rotWithShape="0">
                  <a:schemeClr val="accent6">
                    <a:lumMod val="50000"/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新細明體" panose="02020500000000000000" pitchFamily="18" charset="-120"/>
                  <a:cs typeface="+mn-cs"/>
                </a:endParaRPr>
              </a:p>
            </p:txBody>
          </p:sp>
        </p:grpSp>
        <p:pic>
          <p:nvPicPr>
            <p:cNvPr id="18" name="圖片 17">
              <a:extLst>
                <a:ext uri="{FF2B5EF4-FFF2-40B4-BE49-F238E27FC236}">
                  <a16:creationId xmlns:a16="http://schemas.microsoft.com/office/drawing/2014/main" id="{A96D8EE2-D59E-4754-B754-07071C5AF7D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520" y="236294"/>
              <a:ext cx="1422928" cy="1172665"/>
            </a:xfrm>
            <a:prstGeom prst="rect">
              <a:avLst/>
            </a:prstGeom>
            <a:effectLst>
              <a:outerShdw blurRad="50800" dist="38100" dir="5400000" algn="t" rotWithShape="0">
                <a:schemeClr val="accent6">
                  <a:lumMod val="50000"/>
                  <a:alpha val="40000"/>
                </a:schemeClr>
              </a:outerShdw>
            </a:effectLst>
          </p:spPr>
        </p:pic>
      </p:grp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44319">
            <a:off x="9977991" y="2686660"/>
            <a:ext cx="1716297" cy="1484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64440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" t="4147" r="15852" b="6951"/>
          <a:stretch/>
        </p:blipFill>
        <p:spPr>
          <a:xfrm rot="5400000">
            <a:off x="2666185" y="-2667815"/>
            <a:ext cx="6859627" cy="12192002"/>
          </a:xfrm>
          <a:prstGeom prst="rect">
            <a:avLst/>
          </a:prstGeom>
        </p:spPr>
      </p:pic>
      <p:sp>
        <p:nvSpPr>
          <p:cNvPr id="3" name="圓角矩形 2"/>
          <p:cNvSpPr/>
          <p:nvPr/>
        </p:nvSpPr>
        <p:spPr>
          <a:xfrm>
            <a:off x="7320136" y="5589240"/>
            <a:ext cx="3672408" cy="126876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6384032" y="980728"/>
            <a:ext cx="5472608" cy="58772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40790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" t="3780" r="15852" b="6951"/>
          <a:stretch/>
        </p:blipFill>
        <p:spPr>
          <a:xfrm rot="5400000">
            <a:off x="2669376" y="-2669378"/>
            <a:ext cx="6853248" cy="12192003"/>
          </a:xfrm>
          <a:prstGeom prst="rect">
            <a:avLst/>
          </a:prstGeom>
        </p:spPr>
      </p:pic>
      <p:sp>
        <p:nvSpPr>
          <p:cNvPr id="3" name="圓角矩形 2"/>
          <p:cNvSpPr/>
          <p:nvPr/>
        </p:nvSpPr>
        <p:spPr>
          <a:xfrm>
            <a:off x="7032104" y="5589240"/>
            <a:ext cx="3528392" cy="126400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6222268" y="764704"/>
            <a:ext cx="5778388" cy="58772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84626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" t="4332" r="15852" b="6951"/>
          <a:stretch/>
        </p:blipFill>
        <p:spPr>
          <a:xfrm rot="5400000">
            <a:off x="2665912" y="-2668087"/>
            <a:ext cx="6860177" cy="12192002"/>
          </a:xfrm>
          <a:prstGeom prst="rect">
            <a:avLst/>
          </a:prstGeom>
        </p:spPr>
      </p:pic>
      <p:sp>
        <p:nvSpPr>
          <p:cNvPr id="3" name="圓角矩形 2"/>
          <p:cNvSpPr/>
          <p:nvPr/>
        </p:nvSpPr>
        <p:spPr>
          <a:xfrm>
            <a:off x="6528048" y="5796938"/>
            <a:ext cx="4752528" cy="105273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圓角矩形 4"/>
          <p:cNvSpPr/>
          <p:nvPr/>
        </p:nvSpPr>
        <p:spPr>
          <a:xfrm rot="3758242">
            <a:off x="10433403" y="1230050"/>
            <a:ext cx="1390623" cy="884242"/>
          </a:xfrm>
          <a:prstGeom prst="roundRect">
            <a:avLst/>
          </a:prstGeom>
          <a:solidFill>
            <a:srgbClr val="FF0000"/>
          </a:solidFill>
          <a:ln>
            <a:solidFill>
              <a:schemeClr val="bg1"/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6289388" y="836712"/>
            <a:ext cx="5711268" cy="60471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64077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6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" t="3801" r="14367" b="5900"/>
          <a:stretch/>
        </p:blipFill>
        <p:spPr>
          <a:xfrm rot="5400000">
            <a:off x="2667001" y="-2666999"/>
            <a:ext cx="6858000" cy="12192001"/>
          </a:xfrm>
          <a:prstGeom prst="rect">
            <a:avLst/>
          </a:prstGeom>
        </p:spPr>
      </p:pic>
      <p:sp>
        <p:nvSpPr>
          <p:cNvPr id="3" name="圓角矩形 2"/>
          <p:cNvSpPr/>
          <p:nvPr/>
        </p:nvSpPr>
        <p:spPr>
          <a:xfrm>
            <a:off x="7032104" y="5256583"/>
            <a:ext cx="3312368" cy="105273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6096000" y="764704"/>
            <a:ext cx="5904656" cy="58772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04829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" t="3801" r="15852" b="6951"/>
          <a:stretch/>
        </p:blipFill>
        <p:spPr>
          <a:xfrm rot="5400000">
            <a:off x="2666696" y="-2667304"/>
            <a:ext cx="6858610" cy="12192002"/>
          </a:xfrm>
          <a:prstGeom prst="rect">
            <a:avLst/>
          </a:prstGeom>
        </p:spPr>
      </p:pic>
      <p:sp>
        <p:nvSpPr>
          <p:cNvPr id="3" name="圓角矩形 2"/>
          <p:cNvSpPr/>
          <p:nvPr/>
        </p:nvSpPr>
        <p:spPr>
          <a:xfrm>
            <a:off x="7032104" y="5589240"/>
            <a:ext cx="3744416" cy="105273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6096000" y="864092"/>
            <a:ext cx="6096000" cy="59939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43511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" t="3801" r="15851" b="5900"/>
          <a:stretch/>
        </p:blipFill>
        <p:spPr>
          <a:xfrm rot="5400000">
            <a:off x="2667001" y="-2667000"/>
            <a:ext cx="6857996" cy="12192003"/>
          </a:xfrm>
          <a:prstGeom prst="rect">
            <a:avLst/>
          </a:prstGeom>
        </p:spPr>
      </p:pic>
      <p:sp>
        <p:nvSpPr>
          <p:cNvPr id="3" name="圓角矩形 2"/>
          <p:cNvSpPr/>
          <p:nvPr/>
        </p:nvSpPr>
        <p:spPr>
          <a:xfrm>
            <a:off x="7968208" y="5805147"/>
            <a:ext cx="3168352" cy="105273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6294276" y="981201"/>
            <a:ext cx="5562364" cy="57332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36955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" t="2751" r="15852" b="5900"/>
          <a:stretch/>
        </p:blipFill>
        <p:spPr>
          <a:xfrm rot="5400000">
            <a:off x="2682083" y="-2651915"/>
            <a:ext cx="6827834" cy="12192000"/>
          </a:xfrm>
          <a:prstGeom prst="rect">
            <a:avLst/>
          </a:prstGeom>
        </p:spPr>
      </p:pic>
      <p:sp>
        <p:nvSpPr>
          <p:cNvPr id="3" name="圓角矩形 2"/>
          <p:cNvSpPr/>
          <p:nvPr/>
        </p:nvSpPr>
        <p:spPr>
          <a:xfrm>
            <a:off x="6312024" y="5745504"/>
            <a:ext cx="5400600" cy="105273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圓角矩形 4"/>
          <p:cNvSpPr/>
          <p:nvPr/>
        </p:nvSpPr>
        <p:spPr>
          <a:xfrm rot="2091297">
            <a:off x="7946303" y="2302014"/>
            <a:ext cx="2772076" cy="1325638"/>
          </a:xfrm>
          <a:prstGeom prst="roundRect">
            <a:avLst/>
          </a:prstGeom>
          <a:solidFill>
            <a:srgbClr val="FF3E11"/>
          </a:solidFill>
          <a:ln>
            <a:solidFill>
              <a:schemeClr val="bg1"/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6188176" y="764704"/>
            <a:ext cx="5668464" cy="58772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06197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6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" t="2750" r="15852" b="6951"/>
          <a:stretch/>
        </p:blipFill>
        <p:spPr>
          <a:xfrm rot="5400000">
            <a:off x="2667000" y="-2667000"/>
            <a:ext cx="6858000" cy="12192004"/>
          </a:xfrm>
          <a:prstGeom prst="rect">
            <a:avLst/>
          </a:prstGeom>
        </p:spPr>
      </p:pic>
      <p:sp>
        <p:nvSpPr>
          <p:cNvPr id="3" name="圓角矩形 2"/>
          <p:cNvSpPr/>
          <p:nvPr/>
        </p:nvSpPr>
        <p:spPr>
          <a:xfrm>
            <a:off x="7680176" y="5688631"/>
            <a:ext cx="3600400" cy="1052737"/>
          </a:xfrm>
          <a:prstGeom prst="roundRect">
            <a:avLst/>
          </a:prstGeom>
          <a:solidFill>
            <a:srgbClr val="C0E565"/>
          </a:solidFill>
          <a:ln>
            <a:solidFill>
              <a:schemeClr val="bg1"/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5879976" y="1196750"/>
            <a:ext cx="6312024" cy="56612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30384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" t="3396" r="15852" b="5901"/>
          <a:stretch/>
        </p:blipFill>
        <p:spPr>
          <a:xfrm rot="5400000">
            <a:off x="2666999" y="-2667000"/>
            <a:ext cx="6857998" cy="12192001"/>
          </a:xfrm>
          <a:prstGeom prst="rect">
            <a:avLst/>
          </a:prstGeom>
        </p:spPr>
      </p:pic>
      <p:sp>
        <p:nvSpPr>
          <p:cNvPr id="3" name="圓角矩形 2"/>
          <p:cNvSpPr/>
          <p:nvPr/>
        </p:nvSpPr>
        <p:spPr>
          <a:xfrm>
            <a:off x="7752184" y="5517232"/>
            <a:ext cx="3528392" cy="1052737"/>
          </a:xfrm>
          <a:prstGeom prst="round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bg1"/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6089787" y="731701"/>
            <a:ext cx="6102212" cy="61262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89386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" t="2751" r="15852" b="5900"/>
          <a:stretch/>
        </p:blipFill>
        <p:spPr>
          <a:xfrm rot="5400000">
            <a:off x="2661834" y="-2672166"/>
            <a:ext cx="6868330" cy="12192002"/>
          </a:xfrm>
          <a:prstGeom prst="rect">
            <a:avLst/>
          </a:prstGeom>
        </p:spPr>
      </p:pic>
      <p:sp>
        <p:nvSpPr>
          <p:cNvPr id="3" name="圓角矩形 2"/>
          <p:cNvSpPr/>
          <p:nvPr/>
        </p:nvSpPr>
        <p:spPr>
          <a:xfrm>
            <a:off x="7464152" y="5589240"/>
            <a:ext cx="3672408" cy="105273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6294276" y="765477"/>
            <a:ext cx="5706380" cy="56447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98665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433" y="1"/>
            <a:ext cx="10113992" cy="5589240"/>
          </a:xfrm>
          <a:prstGeom prst="rect">
            <a:avLst/>
          </a:prstGeom>
        </p:spPr>
      </p:pic>
      <p:sp>
        <p:nvSpPr>
          <p:cNvPr id="5" name="圓角矩形 4"/>
          <p:cNvSpPr/>
          <p:nvPr/>
        </p:nvSpPr>
        <p:spPr>
          <a:xfrm>
            <a:off x="2567608" y="5661248"/>
            <a:ext cx="7056784" cy="1100973"/>
          </a:xfrm>
          <a:prstGeom prst="roundRect">
            <a:avLst/>
          </a:prstGeom>
          <a:ln w="76200"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Stop following me.</a:t>
            </a:r>
            <a:endParaRPr kumimoji="0" lang="zh-TW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6" name="圓角矩形 5"/>
          <p:cNvSpPr/>
          <p:nvPr/>
        </p:nvSpPr>
        <p:spPr>
          <a:xfrm>
            <a:off x="1343472" y="3717033"/>
            <a:ext cx="3888432" cy="1316998"/>
          </a:xfrm>
          <a:prstGeom prst="roundRect">
            <a:avLst/>
          </a:prstGeom>
          <a:ln w="76200"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別再跟著我。</a:t>
            </a:r>
          </a:p>
        </p:txBody>
      </p:sp>
    </p:spTree>
    <p:extLst>
      <p:ext uri="{BB962C8B-B14F-4D97-AF65-F5344CB8AC3E}">
        <p14:creationId xmlns:p14="http://schemas.microsoft.com/office/powerpoint/2010/main" val="999289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" t="2751" r="15852" b="3800"/>
          <a:stretch/>
        </p:blipFill>
        <p:spPr>
          <a:xfrm rot="5400000">
            <a:off x="2653957" y="-2680041"/>
            <a:ext cx="6884086" cy="12192000"/>
          </a:xfrm>
          <a:prstGeom prst="rect">
            <a:avLst/>
          </a:prstGeom>
        </p:spPr>
      </p:pic>
      <p:sp>
        <p:nvSpPr>
          <p:cNvPr id="3" name="圓角矩形 2"/>
          <p:cNvSpPr/>
          <p:nvPr/>
        </p:nvSpPr>
        <p:spPr>
          <a:xfrm>
            <a:off x="7392144" y="5589240"/>
            <a:ext cx="3888432" cy="105273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6096000" y="692695"/>
            <a:ext cx="6096000" cy="61653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26768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圓角矩形 4"/>
          <p:cNvSpPr/>
          <p:nvPr/>
        </p:nvSpPr>
        <p:spPr>
          <a:xfrm>
            <a:off x="2567608" y="5589241"/>
            <a:ext cx="7056784" cy="1100973"/>
          </a:xfrm>
          <a:prstGeom prst="roundRect">
            <a:avLst/>
          </a:prstGeom>
          <a:ln w="76200"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Grow up, David!</a:t>
            </a:r>
            <a:endParaRPr kumimoji="0" lang="zh-TW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440" y="0"/>
            <a:ext cx="10081120" cy="5517232"/>
          </a:xfrm>
          <a:prstGeom prst="rect">
            <a:avLst/>
          </a:prstGeom>
        </p:spPr>
      </p:pic>
      <p:sp>
        <p:nvSpPr>
          <p:cNvPr id="6" name="圓角矩形 5"/>
          <p:cNvSpPr/>
          <p:nvPr/>
        </p:nvSpPr>
        <p:spPr>
          <a:xfrm>
            <a:off x="1415480" y="332657"/>
            <a:ext cx="5328592" cy="1244990"/>
          </a:xfrm>
          <a:prstGeom prst="roundRect">
            <a:avLst/>
          </a:prstGeom>
          <a:ln w="76200"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David,</a:t>
            </a:r>
            <a:r>
              <a:rPr kumimoji="0" lang="zh-TW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成熟點！</a:t>
            </a:r>
          </a:p>
        </p:txBody>
      </p:sp>
    </p:spTree>
    <p:extLst>
      <p:ext uri="{BB962C8B-B14F-4D97-AF65-F5344CB8AC3E}">
        <p14:creationId xmlns:p14="http://schemas.microsoft.com/office/powerpoint/2010/main" val="1362607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440" y="0"/>
            <a:ext cx="10153128" cy="5517232"/>
          </a:xfrm>
          <a:prstGeom prst="rect">
            <a:avLst/>
          </a:prstGeom>
        </p:spPr>
      </p:pic>
      <p:sp>
        <p:nvSpPr>
          <p:cNvPr id="5" name="圓角矩形 4"/>
          <p:cNvSpPr/>
          <p:nvPr/>
        </p:nvSpPr>
        <p:spPr>
          <a:xfrm>
            <a:off x="2567608" y="5589241"/>
            <a:ext cx="7056784" cy="1100973"/>
          </a:xfrm>
          <a:prstGeom prst="roundRect">
            <a:avLst/>
          </a:prstGeom>
          <a:ln w="76200"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That</a:t>
            </a:r>
            <a:r>
              <a:rPr kumimoji="0" lang="en-US" altLang="zh-TW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微軟正黑體" panose="020B0604030504040204" pitchFamily="34" charset="-120"/>
                <a:cs typeface="+mn-cs"/>
              </a:rPr>
              <a:t>’</a:t>
            </a:r>
            <a:r>
              <a:rPr kumimoji="0" lang="en-US" altLang="zh-TW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s mine!!</a:t>
            </a:r>
            <a:endParaRPr kumimoji="0" lang="zh-TW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6" name="圓角矩形 5"/>
          <p:cNvSpPr/>
          <p:nvPr/>
        </p:nvSpPr>
        <p:spPr>
          <a:xfrm>
            <a:off x="6888088" y="196882"/>
            <a:ext cx="3672408" cy="3160110"/>
          </a:xfrm>
          <a:prstGeom prst="roundRect">
            <a:avLst/>
          </a:prstGeom>
          <a:ln w="76200"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那是我的</a:t>
            </a:r>
            <a:r>
              <a:rPr kumimoji="0" lang="en-US" altLang="zh-TW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</a:t>
            </a:r>
            <a:r>
              <a:rPr kumimoji="0" lang="zh-TW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東西</a:t>
            </a:r>
            <a:r>
              <a:rPr kumimoji="0" lang="en-US" altLang="zh-TW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)</a:t>
            </a:r>
            <a:r>
              <a:rPr kumimoji="0" lang="zh-TW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！</a:t>
            </a:r>
          </a:p>
        </p:txBody>
      </p:sp>
    </p:spTree>
    <p:extLst>
      <p:ext uri="{BB962C8B-B14F-4D97-AF65-F5344CB8AC3E}">
        <p14:creationId xmlns:p14="http://schemas.microsoft.com/office/powerpoint/2010/main" val="2360729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440" y="0"/>
            <a:ext cx="10081120" cy="5445224"/>
          </a:xfrm>
          <a:prstGeom prst="rect">
            <a:avLst/>
          </a:prstGeom>
        </p:spPr>
      </p:pic>
      <p:sp>
        <p:nvSpPr>
          <p:cNvPr id="5" name="圓角矩形 4"/>
          <p:cNvSpPr/>
          <p:nvPr/>
        </p:nvSpPr>
        <p:spPr>
          <a:xfrm>
            <a:off x="2567608" y="5589241"/>
            <a:ext cx="7056784" cy="1100973"/>
          </a:xfrm>
          <a:prstGeom prst="roundRect">
            <a:avLst/>
          </a:prstGeom>
          <a:ln w="76200"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Give it back.</a:t>
            </a:r>
            <a:endParaRPr kumimoji="0" lang="zh-TW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6" name="圓角矩形 5"/>
          <p:cNvSpPr/>
          <p:nvPr/>
        </p:nvSpPr>
        <p:spPr>
          <a:xfrm>
            <a:off x="5519936" y="4365104"/>
            <a:ext cx="4733957" cy="936105"/>
          </a:xfrm>
          <a:prstGeom prst="roundRect">
            <a:avLst/>
          </a:prstGeom>
          <a:ln w="76200"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把它還給我。</a:t>
            </a:r>
          </a:p>
        </p:txBody>
      </p:sp>
    </p:spTree>
    <p:extLst>
      <p:ext uri="{BB962C8B-B14F-4D97-AF65-F5344CB8AC3E}">
        <p14:creationId xmlns:p14="http://schemas.microsoft.com/office/powerpoint/2010/main" val="955173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440" y="0"/>
            <a:ext cx="10081120" cy="5589240"/>
          </a:xfrm>
          <a:prstGeom prst="rect">
            <a:avLst/>
          </a:prstGeom>
        </p:spPr>
      </p:pic>
      <p:sp>
        <p:nvSpPr>
          <p:cNvPr id="5" name="圓角矩形 4"/>
          <p:cNvSpPr/>
          <p:nvPr/>
        </p:nvSpPr>
        <p:spPr>
          <a:xfrm>
            <a:off x="2567608" y="5640395"/>
            <a:ext cx="7056784" cy="1100973"/>
          </a:xfrm>
          <a:prstGeom prst="roundRect">
            <a:avLst/>
          </a:prstGeom>
          <a:ln w="76200"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I didn</a:t>
            </a:r>
            <a:r>
              <a:rPr kumimoji="0" lang="en-US" altLang="zh-TW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微軟正黑體" panose="020B0604030504040204" pitchFamily="34" charset="-120"/>
                <a:cs typeface="+mn-cs"/>
              </a:rPr>
              <a:t>’</a:t>
            </a:r>
            <a:r>
              <a:rPr kumimoji="0" lang="en-US" altLang="zh-TW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t mean to.</a:t>
            </a:r>
            <a:endParaRPr kumimoji="0" lang="zh-TW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6" name="圓角矩形 5"/>
          <p:cNvSpPr/>
          <p:nvPr/>
        </p:nvSpPr>
        <p:spPr>
          <a:xfrm>
            <a:off x="6456040" y="167786"/>
            <a:ext cx="4464496" cy="1965070"/>
          </a:xfrm>
          <a:prstGeom prst="roundRect">
            <a:avLst/>
          </a:prstGeom>
          <a:ln w="76200"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我不是故意的。</a:t>
            </a:r>
          </a:p>
        </p:txBody>
      </p:sp>
    </p:spTree>
    <p:extLst>
      <p:ext uri="{BB962C8B-B14F-4D97-AF65-F5344CB8AC3E}">
        <p14:creationId xmlns:p14="http://schemas.microsoft.com/office/powerpoint/2010/main" val="2758226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440" y="0"/>
            <a:ext cx="10081119" cy="5445224"/>
          </a:xfrm>
          <a:prstGeom prst="rect">
            <a:avLst/>
          </a:prstGeom>
        </p:spPr>
      </p:pic>
      <p:sp>
        <p:nvSpPr>
          <p:cNvPr id="5" name="圓角矩形 4"/>
          <p:cNvSpPr/>
          <p:nvPr/>
        </p:nvSpPr>
        <p:spPr>
          <a:xfrm>
            <a:off x="2567608" y="5589241"/>
            <a:ext cx="7056784" cy="1100973"/>
          </a:xfrm>
          <a:prstGeom prst="roundRect">
            <a:avLst/>
          </a:prstGeom>
          <a:ln w="76200"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It was an accident!</a:t>
            </a:r>
            <a:endParaRPr kumimoji="0" lang="zh-TW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6" name="圓角矩形 5"/>
          <p:cNvSpPr/>
          <p:nvPr/>
        </p:nvSpPr>
        <p:spPr>
          <a:xfrm>
            <a:off x="1127448" y="167786"/>
            <a:ext cx="3672408" cy="3549246"/>
          </a:xfrm>
          <a:prstGeom prst="roundRect">
            <a:avLst/>
          </a:prstGeom>
          <a:ln w="76200"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這是個意外！</a:t>
            </a:r>
          </a:p>
        </p:txBody>
      </p:sp>
    </p:spTree>
    <p:extLst>
      <p:ext uri="{BB962C8B-B14F-4D97-AF65-F5344CB8AC3E}">
        <p14:creationId xmlns:p14="http://schemas.microsoft.com/office/powerpoint/2010/main" val="1482575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1240</TotalTime>
  <Words>213</Words>
  <Application>Microsoft Office PowerPoint</Application>
  <PresentationFormat>寬螢幕</PresentationFormat>
  <Paragraphs>57</Paragraphs>
  <Slides>40</Slides>
  <Notes>6</Notes>
  <HiddenSlides>0</HiddenSlides>
  <MMClips>0</MMClips>
  <ScaleCrop>false</ScaleCrop>
  <HeadingPairs>
    <vt:vector size="6" baseType="variant">
      <vt:variant>
        <vt:lpstr>使用字型</vt:lpstr>
      </vt:variant>
      <vt:variant>
        <vt:i4>9</vt:i4>
      </vt:variant>
      <vt:variant>
        <vt:lpstr>佈景主題</vt:lpstr>
      </vt:variant>
      <vt:variant>
        <vt:i4>2</vt:i4>
      </vt:variant>
      <vt:variant>
        <vt:lpstr>投影片標題</vt:lpstr>
      </vt:variant>
      <vt:variant>
        <vt:i4>40</vt:i4>
      </vt:variant>
    </vt:vector>
  </HeadingPairs>
  <TitlesOfParts>
    <vt:vector size="51" baseType="lpstr">
      <vt:lpstr>Magic R</vt:lpstr>
      <vt:lpstr>華康談楷體W5</vt:lpstr>
      <vt:lpstr>微軟正黑體</vt:lpstr>
      <vt:lpstr>新細明體</vt:lpstr>
      <vt:lpstr>Arial</vt:lpstr>
      <vt:lpstr>Berlin Sans FB</vt:lpstr>
      <vt:lpstr>Calibri</vt:lpstr>
      <vt:lpstr>Comic Sans MS</vt:lpstr>
      <vt:lpstr>Tw Cen MT Condensed Extra Bold</vt:lpstr>
      <vt:lpstr>Office 佈景主題</vt:lpstr>
      <vt:lpstr>1_Office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Huifen Chen</dc:creator>
  <cp:lastModifiedBy>mcjh</cp:lastModifiedBy>
  <cp:revision>104</cp:revision>
  <dcterms:created xsi:type="dcterms:W3CDTF">2020-07-26T14:35:03Z</dcterms:created>
  <dcterms:modified xsi:type="dcterms:W3CDTF">2021-08-30T05:53:23Z</dcterms:modified>
</cp:coreProperties>
</file>