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1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2" r:id="rId17"/>
    <p:sldId id="273" r:id="rId18"/>
    <p:sldId id="275" r:id="rId19"/>
    <p:sldId id="276" r:id="rId20"/>
    <p:sldId id="277" r:id="rId21"/>
    <p:sldId id="274" r:id="rId22"/>
    <p:sldId id="278" r:id="rId23"/>
    <p:sldId id="279" r:id="rId24"/>
    <p:sldId id="282" r:id="rId25"/>
    <p:sldId id="283" r:id="rId26"/>
    <p:sldId id="284" r:id="rId27"/>
    <p:sldId id="285" r:id="rId28"/>
    <p:sldId id="280" r:id="rId29"/>
    <p:sldId id="281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2EA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626408-FBC8-7D4E-4453-9C1608A58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5A6BC4-2048-041A-D28B-F05EF91AE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95C106-F8FA-10AF-D3AA-7DCBD07DB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4CD1B16-895E-D64E-D6B2-63865511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E8FE02-FB1A-A4A6-E5A7-C75A83DA4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15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E7A6AC-F614-81DB-F031-47F9BC64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949814-5811-5616-BF75-AF9BC7E70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992D7B-5F84-8760-24B0-B0958266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FBBFBE-D438-3418-0A94-472890B7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BA11CD-80BD-328B-E17C-1A6B9694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432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212D0D-2D29-F7E8-A0DB-74D547005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43DBD5-7D1C-2AD0-4424-C26BBAA45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E32AF6-CA18-7583-ACFC-C41A7274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0EB958-A022-C52B-E4BD-A9FFB8AB6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55A421-F4EA-C26F-3F50-E0B42B48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18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E87A68-DCB6-FEAD-EDB5-FC62E7AF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11B494-CC11-EC3D-F870-6DDE80F7B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2CDC84-657B-B21D-93FB-83F368C77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6A8B91-86C2-06B6-74E0-F64F42A1B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C0EDFC-F85C-0610-7DA4-9DFB4E7E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96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AE422A-4DB0-93C4-774D-33776992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958E298-E6B6-BF01-F17B-8C316BD5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A8F44E-D7E1-4319-972B-5620E201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22DD61-53B9-6069-1BB3-21BADA1B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8C7D1A-B4F2-A407-FE53-ABD766D3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22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54A3E2-9D7E-E23E-A768-6FF51DD1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9E9225-33CF-0A6F-3A88-45F7FA7493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08C516F-46A4-70D5-FB71-941486ACC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AF8A32-A2E6-29BB-D565-DACC0FBBA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0DA3A79-5FA4-63E6-31EF-8D4EDAE7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4A7ED91-A1B3-8556-82AE-1F02FE3B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56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4C899F-208B-9EE0-D7E6-1DDE5847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36436A8-E247-BD2E-B37C-415AD6C1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AD3289F-3519-578D-A74B-C9E08EE17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D114F12-387B-8DDD-4A60-FA9A17E41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BACA8DA-810E-5F9C-3FAE-0E9A31736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067EAA6-D1A7-17CB-8B3A-801BE73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D34286B-6F0D-964D-2BE2-812C41FF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1DF2CBD-CE16-41C7-A304-E85510B7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57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BBA9B8-8828-ADC4-C5D0-0A012FFE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43BFD3-3CB9-7D68-451A-5F59476D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AE5D083-7514-7531-5909-086E39268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BBB2AB-588C-F16B-2379-F7A19B95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0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44964EC-D36A-DBF9-7088-318DE444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78A39A4-B492-BC05-578D-4C265171D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27F01B-8562-C838-0F60-D5DBD9F91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89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AEA07B-2F9A-7F77-4DD8-C82BEF0F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DBC39-F5BE-1C0A-1876-89E06727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06636DF-2691-DE35-DE22-84A29817E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2C6C9D-84A8-A9F0-E005-828F81F7A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26A9C-DBCB-956C-84C9-2DA9EC49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C6658FB-BD03-8350-CAE5-868D066C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74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85CA92-C122-3FA4-427B-86E5EEE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89D3CBF-F2B7-A5D9-4603-C7990BBDE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701FFFC-A391-2D97-92EF-00CE9388A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6E4D651-5355-79CA-1469-12055A8E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8CF20E-B6DF-824A-CA33-51F6B41CC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E5FADB-5D43-6279-9DCF-8DE428DCA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825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EFCB08F-9F27-3CF9-2B4D-5E9F557E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DB80732-88E0-CFF5-76A1-8C916A5DE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F11651-95FB-758C-C335-4736842A2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03BDD-E2BF-4F5B-A3F2-042EBDABA880}" type="datetimeFigureOut">
              <a:rPr lang="zh-TW" altLang="en-US" smtClean="0"/>
              <a:t>2022/10/28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CD7057-0450-19E3-E055-2BF941FFD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D645996-5D9D-7D82-3EF0-B7C1B5B5C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EE96C-2AF9-4B94-95FE-06C41459C3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402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E031E81-0D09-41EC-27B4-C0A781CD3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82" y="1841557"/>
            <a:ext cx="8693882" cy="207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7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543FF32-8157-1E53-689C-E93C1533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592" y="350813"/>
            <a:ext cx="7287642" cy="8192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438697F-2363-09DC-852F-DCF81420E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370" y="2578025"/>
            <a:ext cx="9993533" cy="31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E5CA07-734B-175A-3CC4-FC3145B57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19" y="100848"/>
            <a:ext cx="8145012" cy="85737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00B73EA-BEFF-EB39-6300-3FA95B9F1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56" y="921023"/>
            <a:ext cx="3437271" cy="501595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1D861F-BE9D-3239-AE70-4EABFFFB6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456" y="1777482"/>
            <a:ext cx="6249272" cy="78115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FF60F8A-5346-8A13-2C6B-ADB603A53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615" y="2558641"/>
            <a:ext cx="3437271" cy="409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9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F19F6A5-115B-546E-3E7D-7F097B07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95" y="110246"/>
            <a:ext cx="5306165" cy="8097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9250FE5-3C0D-8011-9A76-E12118A7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45" y="1227893"/>
            <a:ext cx="2915057" cy="354379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C6115EA-6DE8-8111-2C5E-0AA106861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243" y="1066573"/>
            <a:ext cx="4382112" cy="84784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C294407-C6DE-6E55-D6BA-9CCC94F70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06" y="1914416"/>
            <a:ext cx="2867425" cy="3515216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496ED0A-CAED-CF9C-0B35-FC997717D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173" y="5947542"/>
            <a:ext cx="6115904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11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EF5FE38-756D-E869-1257-6FAAA993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0" y="173139"/>
            <a:ext cx="5687219" cy="8573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044DF34-800C-76D1-D717-FA6E15CF1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8" y="1030509"/>
            <a:ext cx="2934109" cy="356284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83039B3-D7A6-47C9-B0C3-8B61666E9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54" y="211245"/>
            <a:ext cx="5077534" cy="81926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9B5CC0D-5038-3ED9-0694-173485FCD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3841" y="1487772"/>
            <a:ext cx="7211431" cy="866896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74FF01F-C70B-FF06-E5E1-4B2BC290F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107" y="2354668"/>
            <a:ext cx="2857899" cy="357237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AFC78D7E-A012-6466-585B-97941EE64F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5301" y="5974674"/>
            <a:ext cx="6906589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51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23C57F6C-9A66-E75D-8134-1F626E607BA5}"/>
              </a:ext>
            </a:extLst>
          </p:cNvPr>
          <p:cNvSpPr txBox="1"/>
          <p:nvPr/>
        </p:nvSpPr>
        <p:spPr>
          <a:xfrm>
            <a:off x="242596" y="111854"/>
            <a:ext cx="1231298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小朋友，現在請先拿出你的直尺出來，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再從鉛筆盒中，拿出一枝最短的筆。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請你量量看，鉛筆的長是幾公分？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請隔壁同學互相檢查是否正確，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老師行間巡視是否正確。</a:t>
            </a:r>
            <a:endParaRPr lang="zh-TW" altLang="en-US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91D4ECE-C4A9-A5C3-95F4-6D630A0607F1}"/>
              </a:ext>
            </a:extLst>
          </p:cNvPr>
          <p:cNvSpPr txBox="1"/>
          <p:nvPr/>
        </p:nvSpPr>
        <p:spPr>
          <a:xfrm>
            <a:off x="9909111" y="637681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老師行間巡視</a:t>
            </a:r>
          </a:p>
        </p:txBody>
      </p:sp>
    </p:spTree>
    <p:extLst>
      <p:ext uri="{BB962C8B-B14F-4D97-AF65-F5344CB8AC3E}">
        <p14:creationId xmlns:p14="http://schemas.microsoft.com/office/powerpoint/2010/main" val="306641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17ADA66-B927-BA3F-5CA6-6E225C1E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995" y="787722"/>
            <a:ext cx="7916043" cy="29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554A65-0259-CE39-3EAD-1368DD49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56" y="4453541"/>
            <a:ext cx="10096464" cy="153671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40C3F32-B990-E161-60BB-4E31D5465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95" y="787722"/>
            <a:ext cx="7916043" cy="29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54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4E87A2-20C7-5E76-0D1A-5509D497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06" y="557393"/>
            <a:ext cx="10158884" cy="240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C4E87A2-20C7-5E76-0D1A-5509D497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06" y="557393"/>
            <a:ext cx="10158884" cy="240041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D080DF2-936D-7E0B-249A-384DD80E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889" y="3151303"/>
            <a:ext cx="8753930" cy="23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37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2839C32-BC47-1D58-10AB-47B49CCBD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53" y="888924"/>
            <a:ext cx="4610743" cy="289600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A0C5ECB-574E-B21A-D5F5-FA36F56F1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896" y="869872"/>
            <a:ext cx="4801270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1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B8A019E0-2042-EBBF-8C2D-C7E7ECC4FDC8}"/>
              </a:ext>
            </a:extLst>
          </p:cNvPr>
          <p:cNvSpPr txBox="1"/>
          <p:nvPr/>
        </p:nvSpPr>
        <p:spPr>
          <a:xfrm>
            <a:off x="1006151" y="718456"/>
            <a:ext cx="92839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小朋友</a:t>
            </a: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，有誰能告訴老師，</a:t>
            </a:r>
            <a:endParaRPr lang="en-US" altLang="zh-TW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鉛筆的長在哪裡？</a:t>
            </a:r>
            <a:endParaRPr lang="en-US" altLang="zh-TW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endParaRPr lang="en-US" altLang="zh-TW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</a:t>
            </a:r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請拿出一枝鉛筆，</a:t>
            </a:r>
            <a:endParaRPr lang="en-US" altLang="zh-TW" sz="40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4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用手比出鉛筆的長。</a:t>
            </a:r>
          </a:p>
        </p:txBody>
      </p:sp>
    </p:spTree>
    <p:extLst>
      <p:ext uri="{BB962C8B-B14F-4D97-AF65-F5344CB8AC3E}">
        <p14:creationId xmlns:p14="http://schemas.microsoft.com/office/powerpoint/2010/main" val="260196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4F5DFA4-2113-F716-7A12-CFC01997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171" y="613900"/>
            <a:ext cx="10367657" cy="35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4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76113A-5FAA-7B91-09E1-36B4636E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4" y="4724715"/>
            <a:ext cx="7855261" cy="1582777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3F7DECE-4046-1336-877F-696B3457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75" y="719648"/>
            <a:ext cx="10367657" cy="354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2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D5BBF62-86D3-D2E1-EBEC-69B59D935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08" y="410547"/>
            <a:ext cx="1089888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59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794F60F-0774-9593-72D7-E6DEC4BD8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41" y="446989"/>
            <a:ext cx="9617852" cy="182967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D0E2ED9-F380-C89D-6798-4121A9D3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16" y="4666523"/>
            <a:ext cx="8125959" cy="167663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75FA889-47A3-1CC6-A250-D21445141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60" y="2560592"/>
            <a:ext cx="4848902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9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91AB837-629A-D140-6EDF-7E86769E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58" y="2980677"/>
            <a:ext cx="3858163" cy="231489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24B8AA8-10A4-7E31-6DBE-1B9C6D14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62" y="1494570"/>
            <a:ext cx="3086531" cy="380100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635CED-B9FD-C8A7-BACE-3C4CF67E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2" y="614809"/>
            <a:ext cx="7297168" cy="552527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FCEF8A8A-C70B-5E88-62B7-D6B556D393F9}"/>
              </a:ext>
            </a:extLst>
          </p:cNvPr>
          <p:cNvCxnSpPr/>
          <p:nvPr/>
        </p:nvCxnSpPr>
        <p:spPr>
          <a:xfrm>
            <a:off x="568562" y="5363430"/>
            <a:ext cx="2930418" cy="0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707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CEEB151-3EBA-5CAB-0E57-6E2FAEA03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68" y="288110"/>
            <a:ext cx="11967422" cy="34627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DF00F44-FA50-720A-0C89-4D3A3E2D4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20" y="4144197"/>
            <a:ext cx="5334744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8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59B3D1-26DC-4FC5-8E5E-1017CD136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82" y="162246"/>
            <a:ext cx="10851039" cy="34953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DB1BD47-B6D6-BB34-D648-29323F554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707" y="3904863"/>
            <a:ext cx="5293486" cy="20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8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10DE00-AFEA-71DD-BB7E-3D8FD8A63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681" y="4805268"/>
            <a:ext cx="4134885" cy="12860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A60B968-5D47-2963-AC76-52BEF1EB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9" y="649263"/>
            <a:ext cx="10364646" cy="218152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771C65D-6BF8-0370-B79D-548D9D8E1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4" y="3394167"/>
            <a:ext cx="7992590" cy="141110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765A5EB-9385-1CBE-DEB8-76DD991A6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8453" y="2760206"/>
            <a:ext cx="3706944" cy="668794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9642C672-A471-9B77-3149-79FB109A1D7E}"/>
              </a:ext>
            </a:extLst>
          </p:cNvPr>
          <p:cNvCxnSpPr>
            <a:cxnSpLocks/>
          </p:cNvCxnSpPr>
          <p:nvPr/>
        </p:nvCxnSpPr>
        <p:spPr>
          <a:xfrm>
            <a:off x="783771" y="2616450"/>
            <a:ext cx="0" cy="7777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D11EE109-5492-897C-B1F2-04B1B4A9FBD8}"/>
              </a:ext>
            </a:extLst>
          </p:cNvPr>
          <p:cNvCxnSpPr>
            <a:cxnSpLocks/>
          </p:cNvCxnSpPr>
          <p:nvPr/>
        </p:nvCxnSpPr>
        <p:spPr>
          <a:xfrm>
            <a:off x="7996335" y="2830792"/>
            <a:ext cx="0" cy="563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7FA20D0-8F77-7A4D-36F4-7FA555956195}"/>
              </a:ext>
            </a:extLst>
          </p:cNvPr>
          <p:cNvCxnSpPr>
            <a:cxnSpLocks/>
          </p:cNvCxnSpPr>
          <p:nvPr/>
        </p:nvCxnSpPr>
        <p:spPr>
          <a:xfrm>
            <a:off x="10873274" y="2334762"/>
            <a:ext cx="0" cy="5633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2C6D9E4A-A879-4CD7-51D2-2102329438D4}"/>
              </a:ext>
            </a:extLst>
          </p:cNvPr>
          <p:cNvCxnSpPr>
            <a:cxnSpLocks/>
          </p:cNvCxnSpPr>
          <p:nvPr/>
        </p:nvCxnSpPr>
        <p:spPr>
          <a:xfrm>
            <a:off x="799321" y="3114115"/>
            <a:ext cx="7197014" cy="13745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00D1284-6817-D8E0-C4C4-0D3CCD079CB5}"/>
              </a:ext>
            </a:extLst>
          </p:cNvPr>
          <p:cNvCxnSpPr/>
          <p:nvPr/>
        </p:nvCxnSpPr>
        <p:spPr>
          <a:xfrm>
            <a:off x="7996335" y="3112479"/>
            <a:ext cx="2876939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C066FEB4-D16D-1B02-5792-FB54A88D0216}"/>
              </a:ext>
            </a:extLst>
          </p:cNvPr>
          <p:cNvSpPr txBox="1"/>
          <p:nvPr/>
        </p:nvSpPr>
        <p:spPr>
          <a:xfrm>
            <a:off x="3845674" y="3120987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15</a:t>
            </a:r>
            <a:r>
              <a:rPr lang="zh-TW" altLang="en-US" dirty="0"/>
              <a:t>公分</a:t>
            </a:r>
            <a:endParaRPr lang="en-US" altLang="zh-TW" dirty="0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2304A7C-62C8-410C-5760-9B9C257C8C2B}"/>
              </a:ext>
            </a:extLst>
          </p:cNvPr>
          <p:cNvSpPr txBox="1"/>
          <p:nvPr/>
        </p:nvSpPr>
        <p:spPr>
          <a:xfrm>
            <a:off x="9011315" y="309460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6</a:t>
            </a:r>
            <a:r>
              <a:rPr lang="zh-TW" altLang="en-US" dirty="0"/>
              <a:t>公分</a:t>
            </a:r>
            <a:endParaRPr lang="en-US" altLang="zh-TW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A73DC112-F15E-1FA2-8D77-94FD5DD94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613" y="6220349"/>
            <a:ext cx="4143953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7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4DE1255-E8F2-6230-248A-F71C675A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26" y="708575"/>
            <a:ext cx="10771914" cy="325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70685AC-DD85-DD49-A5E3-D55B40CD4EF0}"/>
              </a:ext>
            </a:extLst>
          </p:cNvPr>
          <p:cNvSpPr txBox="1"/>
          <p:nvPr/>
        </p:nvSpPr>
        <p:spPr>
          <a:xfrm>
            <a:off x="2780522" y="317242"/>
            <a:ext cx="5051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ln>
                  <a:solidFill>
                    <a:srgbClr val="CC00CC"/>
                  </a:solidFill>
                </a:ln>
                <a:latin typeface="文鼎標楷注音" panose="020B0602010101010101" pitchFamily="34" charset="-120"/>
                <a:ea typeface="文鼎標楷注音" panose="020B0602010101010101" pitchFamily="34" charset="-120"/>
              </a:rPr>
              <a:t>*步步高升*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44DBDCE-EC15-3662-6C5B-7EE8D9DF11F3}"/>
              </a:ext>
            </a:extLst>
          </p:cNvPr>
          <p:cNvSpPr txBox="1"/>
          <p:nvPr/>
        </p:nvSpPr>
        <p:spPr>
          <a:xfrm>
            <a:off x="634482" y="1586204"/>
            <a:ext cx="1057212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全班分成五組，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每</a:t>
            </a:r>
            <a:r>
              <a:rPr lang="zh-TW" altLang="en-US" sz="36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組派</a:t>
            </a:r>
            <a:r>
              <a:rPr lang="zh-TW" altLang="en-US" sz="36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位組員將拿到的紙條，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用尺量出正確的長度，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就能將紙條貼在白板上。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再派出下</a:t>
            </a:r>
            <a:r>
              <a:rPr lang="zh-TW" altLang="en-US" sz="36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一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位量紙條，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量好後，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將紙條接在第一位組員的紙條後，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時間內接</a:t>
            </a:r>
            <a:r>
              <a:rPr lang="zh-TW" altLang="en-US" sz="3600" dirty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得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最長的那</a:t>
            </a:r>
            <a:r>
              <a:rPr lang="zh-TW" altLang="en-US" sz="3600" dirty="0">
                <a:latin typeface="文鼎標楷注音破音二" panose="020B0602010101010101" pitchFamily="34" charset="-120"/>
                <a:ea typeface="文鼎標楷注音破音二" panose="020B0602010101010101" pitchFamily="34" charset="-120"/>
              </a:rPr>
              <a:t>一</a:t>
            </a:r>
            <a:r>
              <a:rPr lang="zh-TW" altLang="en-US" sz="36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組獲勝。</a:t>
            </a:r>
            <a:endParaRPr lang="en-US" altLang="zh-TW" sz="3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D102759-AE60-7CFE-8BF7-93806F5836A1}"/>
              </a:ext>
            </a:extLst>
          </p:cNvPr>
          <p:cNvSpPr/>
          <p:nvPr/>
        </p:nvSpPr>
        <p:spPr>
          <a:xfrm>
            <a:off x="8182947" y="438539"/>
            <a:ext cx="111967" cy="6064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C4455C-AA48-A2AF-D9E7-0F2C49DCB748}"/>
              </a:ext>
            </a:extLst>
          </p:cNvPr>
          <p:cNvSpPr/>
          <p:nvPr/>
        </p:nvSpPr>
        <p:spPr>
          <a:xfrm>
            <a:off x="8182947" y="1045029"/>
            <a:ext cx="111967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4A5A98-7811-8963-22FC-8ACC20A057F6}"/>
              </a:ext>
            </a:extLst>
          </p:cNvPr>
          <p:cNvSpPr/>
          <p:nvPr/>
        </p:nvSpPr>
        <p:spPr>
          <a:xfrm>
            <a:off x="8845420" y="625352"/>
            <a:ext cx="111967" cy="8020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9F059A3-1272-CE02-3DF5-F51EDDC32F4B}"/>
              </a:ext>
            </a:extLst>
          </p:cNvPr>
          <p:cNvSpPr/>
          <p:nvPr/>
        </p:nvSpPr>
        <p:spPr>
          <a:xfrm>
            <a:off x="8845420" y="1418254"/>
            <a:ext cx="111967" cy="5411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B335C36-5A64-FFF8-E9E5-477D4A79ECF2}"/>
              </a:ext>
            </a:extLst>
          </p:cNvPr>
          <p:cNvSpPr/>
          <p:nvPr/>
        </p:nvSpPr>
        <p:spPr>
          <a:xfrm>
            <a:off x="9451909" y="1157396"/>
            <a:ext cx="111967" cy="802033"/>
          </a:xfrm>
          <a:prstGeom prst="rect">
            <a:avLst/>
          </a:prstGeom>
          <a:solidFill>
            <a:srgbClr val="F02E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6305B5-E50A-B8C5-B80E-A41A639424A6}"/>
              </a:ext>
            </a:extLst>
          </p:cNvPr>
          <p:cNvSpPr/>
          <p:nvPr/>
        </p:nvSpPr>
        <p:spPr>
          <a:xfrm>
            <a:off x="9451909" y="234067"/>
            <a:ext cx="111967" cy="923329"/>
          </a:xfrm>
          <a:prstGeom prst="rect">
            <a:avLst/>
          </a:prstGeom>
          <a:solidFill>
            <a:srgbClr val="F02E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082197B-588D-175F-3484-B6142BAABB74}"/>
              </a:ext>
            </a:extLst>
          </p:cNvPr>
          <p:cNvSpPr/>
          <p:nvPr/>
        </p:nvSpPr>
        <p:spPr>
          <a:xfrm>
            <a:off x="10033575" y="1408923"/>
            <a:ext cx="111967" cy="545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0FCA14E-AAA4-82C3-2E98-ADE50D20CE38}"/>
              </a:ext>
            </a:extLst>
          </p:cNvPr>
          <p:cNvSpPr/>
          <p:nvPr/>
        </p:nvSpPr>
        <p:spPr>
          <a:xfrm>
            <a:off x="10027411" y="307911"/>
            <a:ext cx="111967" cy="11010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25C59F-C751-1A13-86F2-60CF846FC623}"/>
              </a:ext>
            </a:extLst>
          </p:cNvPr>
          <p:cNvSpPr/>
          <p:nvPr/>
        </p:nvSpPr>
        <p:spPr>
          <a:xfrm>
            <a:off x="10568060" y="858417"/>
            <a:ext cx="111967" cy="11010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3332942-9C75-EC43-ECBA-0963D5CA2417}"/>
              </a:ext>
            </a:extLst>
          </p:cNvPr>
          <p:cNvSpPr/>
          <p:nvPr/>
        </p:nvSpPr>
        <p:spPr>
          <a:xfrm>
            <a:off x="10573867" y="-1"/>
            <a:ext cx="111967" cy="8584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84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9705FF4-65CF-5813-7F29-1D849089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4" y="2090167"/>
            <a:ext cx="11881157" cy="11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9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9F06DFD-5C57-12DD-2C26-65B9B5672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1" y="557"/>
            <a:ext cx="6852730" cy="35433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B9B1756-6DB0-BCB7-8B48-693F6390B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1" y="3543920"/>
            <a:ext cx="6993558" cy="33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24C20A0-3487-1F2A-82B3-D062D0B55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094" y="1378772"/>
            <a:ext cx="3903839" cy="5214941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775E7F4-63A5-95D6-31D0-E1833F4994DB}"/>
              </a:ext>
            </a:extLst>
          </p:cNvPr>
          <p:cNvSpPr txBox="1"/>
          <p:nvPr/>
        </p:nvSpPr>
        <p:spPr>
          <a:xfrm>
            <a:off x="2379133" y="347134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誰的量法是正確的？</a:t>
            </a:r>
          </a:p>
        </p:txBody>
      </p:sp>
    </p:spTree>
    <p:extLst>
      <p:ext uri="{BB962C8B-B14F-4D97-AF65-F5344CB8AC3E}">
        <p14:creationId xmlns:p14="http://schemas.microsoft.com/office/powerpoint/2010/main" val="6715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B61E2F6-1CD3-5BEA-75D7-80EA6A97394D}"/>
              </a:ext>
            </a:extLst>
          </p:cNvPr>
          <p:cNvSpPr txBox="1"/>
          <p:nvPr/>
        </p:nvSpPr>
        <p:spPr>
          <a:xfrm>
            <a:off x="2379133" y="347134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誰的量法是正確的？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913C399-8CE6-5029-A1DC-3C62C625E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4"/>
          <a:stretch/>
        </p:blipFill>
        <p:spPr>
          <a:xfrm>
            <a:off x="3928533" y="1639120"/>
            <a:ext cx="3869267" cy="50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08C216-F422-D37D-042C-250D16DA8924}"/>
              </a:ext>
            </a:extLst>
          </p:cNvPr>
          <p:cNvSpPr txBox="1"/>
          <p:nvPr/>
        </p:nvSpPr>
        <p:spPr>
          <a:xfrm>
            <a:off x="2379133" y="347134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誰的量法是正確的？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3564B1-1D80-AF2B-A042-CDAE97248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20" y="1352826"/>
            <a:ext cx="4244423" cy="534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4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AA08C216-F422-D37D-042C-250D16DA8924}"/>
              </a:ext>
            </a:extLst>
          </p:cNvPr>
          <p:cNvSpPr txBox="1"/>
          <p:nvPr/>
        </p:nvSpPr>
        <p:spPr>
          <a:xfrm>
            <a:off x="2379133" y="347134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誰的量法是正確的？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D88738D-303D-A35D-8248-05160BE6B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2" y="1907934"/>
            <a:ext cx="10552711" cy="47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C1D9C44-407C-416C-C308-D3560873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861" y="170197"/>
            <a:ext cx="7646096" cy="126671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9FF1279-97FE-47CA-5B80-209445B7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664" y="2227668"/>
            <a:ext cx="6382641" cy="80973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7ACC5D0-C466-AA1B-551A-2AFAE666E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564448"/>
            <a:ext cx="5702774" cy="257105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CC45870-FA91-6DE5-F1B2-5C724E9E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94" y="4094603"/>
            <a:ext cx="5388321" cy="1510744"/>
          </a:xfrm>
          <a:prstGeom prst="rect">
            <a:avLst/>
          </a:prstGeom>
        </p:spPr>
      </p:pic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DF0A40E3-79D4-264A-D1E1-426C0619A1D6}"/>
              </a:ext>
            </a:extLst>
          </p:cNvPr>
          <p:cNvCxnSpPr>
            <a:cxnSpLocks/>
          </p:cNvCxnSpPr>
          <p:nvPr/>
        </p:nvCxnSpPr>
        <p:spPr>
          <a:xfrm>
            <a:off x="5296007" y="5035453"/>
            <a:ext cx="959956" cy="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17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198</Words>
  <Application>Microsoft Office PowerPoint</Application>
  <PresentationFormat>寬螢幕</PresentationFormat>
  <Paragraphs>29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6" baseType="lpstr">
      <vt:lpstr>文鼎標楷注音</vt:lpstr>
      <vt:lpstr>文鼎標楷注音破音一</vt:lpstr>
      <vt:lpstr>文鼎標楷注音破音二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school</dc:creator>
  <cp:lastModifiedBy>school</cp:lastModifiedBy>
  <cp:revision>4</cp:revision>
  <dcterms:created xsi:type="dcterms:W3CDTF">2022-10-23T15:44:36Z</dcterms:created>
  <dcterms:modified xsi:type="dcterms:W3CDTF">2022-10-28T09:54:41Z</dcterms:modified>
</cp:coreProperties>
</file>