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3"/>
  </p:notesMasterIdLst>
  <p:sldIdLst>
    <p:sldId id="256" r:id="rId2"/>
    <p:sldId id="278" r:id="rId3"/>
    <p:sldId id="280" r:id="rId4"/>
    <p:sldId id="281" r:id="rId5"/>
    <p:sldId id="284" r:id="rId6"/>
    <p:sldId id="285" r:id="rId7"/>
    <p:sldId id="283" r:id="rId8"/>
    <p:sldId id="286" r:id="rId9"/>
    <p:sldId id="289" r:id="rId10"/>
    <p:sldId id="290" r:id="rId11"/>
    <p:sldId id="291" r:id="rId12"/>
  </p:sldIdLst>
  <p:sldSz cx="9144000" cy="5143500" type="screen16x9"/>
  <p:notesSz cx="6858000" cy="9144000"/>
  <p:embeddedFontLst>
    <p:embeddedFont>
      <p:font typeface="清松手寫體1" panose="00000500000000000000" pitchFamily="2" charset="-120"/>
      <p:regular r:id="rId14"/>
    </p:embeddedFont>
    <p:embeddedFont>
      <p:font typeface="漢儀新蒂張即之體" panose="02020500000000000000" charset="-12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Segoe Print" panose="020006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19A"/>
    <a:srgbClr val="09646E"/>
    <a:srgbClr val="BABAEE"/>
    <a:srgbClr val="343020"/>
    <a:srgbClr val="F1ECE2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0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F7B67-DBBD-4E57-8AF5-F39E8BE20418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4A5DE-E5D1-4668-B1E5-8AAF2CEFC1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21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9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png"/><Relationship Id="rId7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1.png"/><Relationship Id="rId9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4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10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右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1FB25B-24D9-F484-6B22-FE56676E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55798"/>
            <a:ext cx="2880000" cy="2160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DABDA24-60D5-C3B5-E1B7-5F4C68794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63740C-E911-31FC-CD59-5373CD67FC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89481D1-823B-D492-4B6D-E7E921E9BF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000" y="2948364"/>
            <a:ext cx="2880000" cy="1440000"/>
          </a:xfrm>
        </p:spPr>
        <p:txBody>
          <a:bodyPr/>
          <a:lstStyle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pic>
        <p:nvPicPr>
          <p:cNvPr id="8" name="Google Shape;11;p2">
            <a:extLst>
              <a:ext uri="{FF2B5EF4-FFF2-40B4-BE49-F238E27FC236}">
                <a16:creationId xmlns:a16="http://schemas.microsoft.com/office/drawing/2014/main" id="{F6521352-E3F0-1073-B1FD-2882F7EFD29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6072136">
            <a:off x="5098297" y="4363095"/>
            <a:ext cx="738231" cy="137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;p2">
            <a:extLst>
              <a:ext uri="{FF2B5EF4-FFF2-40B4-BE49-F238E27FC236}">
                <a16:creationId xmlns:a16="http://schemas.microsoft.com/office/drawing/2014/main" id="{A7A55F5C-896B-AAB0-D9EC-2E48F2F3473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92437">
            <a:off x="3765088" y="-385425"/>
            <a:ext cx="1150475" cy="858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3;p2">
            <a:extLst>
              <a:ext uri="{FF2B5EF4-FFF2-40B4-BE49-F238E27FC236}">
                <a16:creationId xmlns:a16="http://schemas.microsoft.com/office/drawing/2014/main" id="{929BA5EC-D12E-3ADB-E533-34072805F5AE}"/>
              </a:ext>
            </a:extLst>
          </p:cNvPr>
          <p:cNvGrpSpPr/>
          <p:nvPr userDrawn="1"/>
        </p:nvGrpSpPr>
        <p:grpSpPr>
          <a:xfrm>
            <a:off x="-44430" y="4388330"/>
            <a:ext cx="2118430" cy="1157217"/>
            <a:chOff x="5998001" y="4185945"/>
            <a:chExt cx="2840099" cy="1551230"/>
          </a:xfrm>
        </p:grpSpPr>
        <p:pic>
          <p:nvPicPr>
            <p:cNvPr id="11" name="Google Shape;14;p2">
              <a:extLst>
                <a:ext uri="{FF2B5EF4-FFF2-40B4-BE49-F238E27FC236}">
                  <a16:creationId xmlns:a16="http://schemas.microsoft.com/office/drawing/2014/main" id="{F1C4DE69-BFDD-6D4D-B2D3-62414085C45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3733"/>
            <a:stretch/>
          </p:blipFill>
          <p:spPr>
            <a:xfrm rot="5400000">
              <a:off x="7804850" y="4272374"/>
              <a:ext cx="768225" cy="129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5;p2">
              <a:extLst>
                <a:ext uri="{FF2B5EF4-FFF2-40B4-BE49-F238E27FC236}">
                  <a16:creationId xmlns:a16="http://schemas.microsoft.com/office/drawing/2014/main" id="{6486F3DA-2BEC-D004-0C92-4DF9A119FFD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375840">
              <a:off x="6312987" y="4312422"/>
              <a:ext cx="1007300" cy="1298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16;p2">
            <a:extLst>
              <a:ext uri="{FF2B5EF4-FFF2-40B4-BE49-F238E27FC236}">
                <a16:creationId xmlns:a16="http://schemas.microsoft.com/office/drawing/2014/main" id="{EEAF06E4-2604-204A-9E74-C1B4D59B05E6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992475">
            <a:off x="-352701" y="3914614"/>
            <a:ext cx="1312149" cy="138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;p2">
            <a:extLst>
              <a:ext uri="{FF2B5EF4-FFF2-40B4-BE49-F238E27FC236}">
                <a16:creationId xmlns:a16="http://schemas.microsoft.com/office/drawing/2014/main" id="{3EB9EC71-95B4-AE1C-A845-32E9CBDE8D8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23733"/>
          <a:stretch/>
        </p:blipFill>
        <p:spPr>
          <a:xfrm rot="16200000">
            <a:off x="8361102" y="-217742"/>
            <a:ext cx="631174" cy="106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8;p2">
            <a:extLst>
              <a:ext uri="{FF2B5EF4-FFF2-40B4-BE49-F238E27FC236}">
                <a16:creationId xmlns:a16="http://schemas.microsoft.com/office/drawing/2014/main" id="{27EF2605-2B05-E0F4-CF50-CE0985A00B7D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-273488" y="-148000"/>
            <a:ext cx="1285775" cy="12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圖片版面配置區 26">
            <a:extLst>
              <a:ext uri="{FF2B5EF4-FFF2-40B4-BE49-F238E27FC236}">
                <a16:creationId xmlns:a16="http://schemas.microsoft.com/office/drawing/2014/main" id="{0BF94F7A-786B-9099-518B-2561363E44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6689" y="694154"/>
            <a:ext cx="5040000" cy="3600000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9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右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0EC3FD7-5330-5919-6886-F3280428CB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3E1D4C-1FAD-1B0D-9205-FD12D7D8B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483B942-B9B6-1DC0-A80B-6BC0089D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655798"/>
            <a:ext cx="2880000" cy="2160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2D077B-B249-C3D2-DCE6-2D958A5D3A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000" y="2948364"/>
            <a:ext cx="2880000" cy="1440000"/>
          </a:xfrm>
        </p:spPr>
        <p:txBody>
          <a:bodyPr/>
          <a:lstStyle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sp>
        <p:nvSpPr>
          <p:cNvPr id="7" name="圖片版面配置區 26">
            <a:extLst>
              <a:ext uri="{FF2B5EF4-FFF2-40B4-BE49-F238E27FC236}">
                <a16:creationId xmlns:a16="http://schemas.microsoft.com/office/drawing/2014/main" id="{F3765B8B-1C55-9F81-0C7E-9E181B03DA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6689" y="694154"/>
            <a:ext cx="5040000" cy="3600000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TW" altLang="en-US" dirty="0"/>
          </a:p>
        </p:txBody>
      </p:sp>
      <p:grpSp>
        <p:nvGrpSpPr>
          <p:cNvPr id="8" name="Google Shape;94;p9">
            <a:extLst>
              <a:ext uri="{FF2B5EF4-FFF2-40B4-BE49-F238E27FC236}">
                <a16:creationId xmlns:a16="http://schemas.microsoft.com/office/drawing/2014/main" id="{23A7D9DB-C5CC-F381-F389-3082EE2AE73C}"/>
              </a:ext>
            </a:extLst>
          </p:cNvPr>
          <p:cNvGrpSpPr/>
          <p:nvPr userDrawn="1"/>
        </p:nvGrpSpPr>
        <p:grpSpPr>
          <a:xfrm>
            <a:off x="847125" y="0"/>
            <a:ext cx="2558326" cy="809657"/>
            <a:chOff x="847125" y="0"/>
            <a:chExt cx="2558326" cy="809657"/>
          </a:xfrm>
        </p:grpSpPr>
        <p:pic>
          <p:nvPicPr>
            <p:cNvPr id="9" name="Google Shape;95;p9">
              <a:extLst>
                <a:ext uri="{FF2B5EF4-FFF2-40B4-BE49-F238E27FC236}">
                  <a16:creationId xmlns:a16="http://schemas.microsoft.com/office/drawing/2014/main" id="{4E2A924E-A4A5-594D-C635-FD4B7654E71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25121" b="45817"/>
            <a:stretch/>
          </p:blipFill>
          <p:spPr>
            <a:xfrm rot="10800000" flipH="1">
              <a:off x="847125" y="112982"/>
              <a:ext cx="1404925" cy="6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96;p9">
              <a:extLst>
                <a:ext uri="{FF2B5EF4-FFF2-40B4-BE49-F238E27FC236}">
                  <a16:creationId xmlns:a16="http://schemas.microsoft.com/office/drawing/2014/main" id="{F39A839E-ECA4-9EE0-B67E-26E87F369B3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6872" t="22308" r="25126" b="45818"/>
            <a:stretch/>
          </p:blipFill>
          <p:spPr>
            <a:xfrm rot="10001372" flipH="1">
              <a:off x="2284609" y="119772"/>
              <a:ext cx="1088284" cy="409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Google Shape;97;p9">
            <a:extLst>
              <a:ext uri="{FF2B5EF4-FFF2-40B4-BE49-F238E27FC236}">
                <a16:creationId xmlns:a16="http://schemas.microsoft.com/office/drawing/2014/main" id="{B11E7262-548B-6A34-4824-2C7C83775623}"/>
              </a:ext>
            </a:extLst>
          </p:cNvPr>
          <p:cNvPicPr preferRelativeResize="0"/>
          <p:nvPr userDrawn="1"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301875" y="4397223"/>
            <a:ext cx="1683900" cy="153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8;p9">
            <a:extLst>
              <a:ext uri="{FF2B5EF4-FFF2-40B4-BE49-F238E27FC236}">
                <a16:creationId xmlns:a16="http://schemas.microsoft.com/office/drawing/2014/main" id="{1B99EAA9-28AA-55FF-5A14-1699ECB17524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0466" y="4397225"/>
            <a:ext cx="1285284" cy="8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9;p9">
            <a:extLst>
              <a:ext uri="{FF2B5EF4-FFF2-40B4-BE49-F238E27FC236}">
                <a16:creationId xmlns:a16="http://schemas.microsoft.com/office/drawing/2014/main" id="{F49C8F81-33C6-919F-7298-0C767F21137B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14788101">
            <a:off x="-190701" y="-346450"/>
            <a:ext cx="1219299" cy="150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0;p9">
            <a:extLst>
              <a:ext uri="{FF2B5EF4-FFF2-40B4-BE49-F238E27FC236}">
                <a16:creationId xmlns:a16="http://schemas.microsoft.com/office/drawing/2014/main" id="{F4879CE6-D3FB-1EE7-832A-06CF14F64DD5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20176462">
            <a:off x="-292764" y="4037292"/>
            <a:ext cx="1106530" cy="142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1;p9">
            <a:extLst>
              <a:ext uri="{FF2B5EF4-FFF2-40B4-BE49-F238E27FC236}">
                <a16:creationId xmlns:a16="http://schemas.microsoft.com/office/drawing/2014/main" id="{0455EFC9-2295-95D3-363F-757611270966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16200000">
            <a:off x="7507813" y="-463588"/>
            <a:ext cx="1037875" cy="11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2;p9">
            <a:extLst>
              <a:ext uri="{FF2B5EF4-FFF2-40B4-BE49-F238E27FC236}">
                <a16:creationId xmlns:a16="http://schemas.microsoft.com/office/drawing/2014/main" id="{88FBA1E9-C78B-1C57-BA2D-890D066A5873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12293" y="4848826"/>
            <a:ext cx="610725" cy="62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3;p9">
            <a:extLst>
              <a:ext uri="{FF2B5EF4-FFF2-40B4-BE49-F238E27FC236}">
                <a16:creationId xmlns:a16="http://schemas.microsoft.com/office/drawing/2014/main" id="{22FFE5EB-2DD6-C494-9264-0657A81C4549}"/>
              </a:ext>
            </a:extLst>
          </p:cNvPr>
          <p:cNvPicPr preferRelativeResize="0"/>
          <p:nvPr userDrawn="1"/>
        </p:nvPicPr>
        <p:blipFill>
          <a:blip r:embed="rId9">
            <a:alphaModFix amt="63000"/>
          </a:blip>
          <a:stretch>
            <a:fillRect/>
          </a:stretch>
        </p:blipFill>
        <p:spPr>
          <a:xfrm>
            <a:off x="4793450" y="4833650"/>
            <a:ext cx="455037" cy="468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23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DABDA24-60D5-C3B5-E1B7-5F4C68794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63740C-E911-31FC-CD59-5373CD67FC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89481D1-823B-D492-4B6D-E7E921E9BF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9740" y="1408951"/>
            <a:ext cx="2880000" cy="3240000"/>
          </a:xfrm>
        </p:spPr>
        <p:txBody>
          <a:bodyPr/>
          <a:lstStyle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pic>
        <p:nvPicPr>
          <p:cNvPr id="5" name="Google Shape;67;p7">
            <a:extLst>
              <a:ext uri="{FF2B5EF4-FFF2-40B4-BE49-F238E27FC236}">
                <a16:creationId xmlns:a16="http://schemas.microsoft.com/office/drawing/2014/main" id="{85A78E9E-95E5-FD59-E6B9-14576883861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8166178" y="-23453"/>
            <a:ext cx="977825" cy="9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8;p7">
            <a:extLst>
              <a:ext uri="{FF2B5EF4-FFF2-40B4-BE49-F238E27FC236}">
                <a16:creationId xmlns:a16="http://schemas.microsoft.com/office/drawing/2014/main" id="{460B95C9-3CEA-C097-2D9D-6D582D980D70}"/>
              </a:ext>
            </a:extLst>
          </p:cNvPr>
          <p:cNvPicPr preferRelativeResize="0"/>
          <p:nvPr userDrawn="1"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5898650" y="4540200"/>
            <a:ext cx="1314500" cy="1285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69;p7">
            <a:extLst>
              <a:ext uri="{FF2B5EF4-FFF2-40B4-BE49-F238E27FC236}">
                <a16:creationId xmlns:a16="http://schemas.microsoft.com/office/drawing/2014/main" id="{A3DDD094-5C75-20FA-9F89-258C8CEBEFAA}"/>
              </a:ext>
            </a:extLst>
          </p:cNvPr>
          <p:cNvGrpSpPr/>
          <p:nvPr userDrawn="1"/>
        </p:nvGrpSpPr>
        <p:grpSpPr>
          <a:xfrm>
            <a:off x="6556301" y="4462452"/>
            <a:ext cx="2587700" cy="681050"/>
            <a:chOff x="6556301" y="4462452"/>
            <a:chExt cx="2587700" cy="681050"/>
          </a:xfrm>
        </p:grpSpPr>
        <p:pic>
          <p:nvPicPr>
            <p:cNvPr id="17" name="Google Shape;70;p7">
              <a:extLst>
                <a:ext uri="{FF2B5EF4-FFF2-40B4-BE49-F238E27FC236}">
                  <a16:creationId xmlns:a16="http://schemas.microsoft.com/office/drawing/2014/main" id="{B691CA2E-7325-4C5D-571D-AF20840B565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399983">
              <a:off x="8169764" y="4169266"/>
              <a:ext cx="681050" cy="1267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71;p7">
              <a:extLst>
                <a:ext uri="{FF2B5EF4-FFF2-40B4-BE49-F238E27FC236}">
                  <a16:creationId xmlns:a16="http://schemas.microsoft.com/office/drawing/2014/main" id="{BFC67993-D404-5ED3-9DB3-B609812FF9D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17">
              <a:off x="6849489" y="4169266"/>
              <a:ext cx="681050" cy="12674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Google Shape;72;p7">
            <a:extLst>
              <a:ext uri="{FF2B5EF4-FFF2-40B4-BE49-F238E27FC236}">
                <a16:creationId xmlns:a16="http://schemas.microsoft.com/office/drawing/2014/main" id="{F862CC0A-5A86-1262-0D48-4CE0F669C7F0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15262573">
            <a:off x="8426670" y="535498"/>
            <a:ext cx="1175160" cy="124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73;p7">
            <a:extLst>
              <a:ext uri="{FF2B5EF4-FFF2-40B4-BE49-F238E27FC236}">
                <a16:creationId xmlns:a16="http://schemas.microsoft.com/office/drawing/2014/main" id="{165C7CEB-DF29-699D-D5A7-EBC959393F01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-263638" y="160138"/>
            <a:ext cx="1156525" cy="8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4;p7">
            <a:extLst>
              <a:ext uri="{FF2B5EF4-FFF2-40B4-BE49-F238E27FC236}">
                <a16:creationId xmlns:a16="http://schemas.microsoft.com/office/drawing/2014/main" id="{3315804F-B84E-DE6D-A23D-54938BC2059F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50394" b="18079"/>
          <a:stretch/>
        </p:blipFill>
        <p:spPr>
          <a:xfrm rot="20763175">
            <a:off x="-218116" y="3993004"/>
            <a:ext cx="890133" cy="1619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5;p7">
            <a:extLst>
              <a:ext uri="{FF2B5EF4-FFF2-40B4-BE49-F238E27FC236}">
                <a16:creationId xmlns:a16="http://schemas.microsoft.com/office/drawing/2014/main" id="{223C4447-664F-5FBE-4376-FA5AA68F2537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2923" y="4848950"/>
            <a:ext cx="447125" cy="4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76;p7">
            <a:extLst>
              <a:ext uri="{FF2B5EF4-FFF2-40B4-BE49-F238E27FC236}">
                <a16:creationId xmlns:a16="http://schemas.microsoft.com/office/drawing/2014/main" id="{8B87A1C4-A776-707D-A330-0EFC25B4DA59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 rot="20621004">
            <a:off x="155513" y="-24632"/>
            <a:ext cx="1763874" cy="3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標題 1">
            <a:extLst>
              <a:ext uri="{FF2B5EF4-FFF2-40B4-BE49-F238E27FC236}">
                <a16:creationId xmlns:a16="http://schemas.microsoft.com/office/drawing/2014/main" id="{A39F6F38-453A-942D-DD72-BF30494F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3844"/>
            <a:ext cx="7920000" cy="990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7" name="圖片版面配置區 26">
            <a:extLst>
              <a:ext uri="{FF2B5EF4-FFF2-40B4-BE49-F238E27FC236}">
                <a16:creationId xmlns:a16="http://schemas.microsoft.com/office/drawing/2014/main" id="{9C9D96A6-358E-9938-1881-8E6B982AD7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260" y="1408951"/>
            <a:ext cx="4320000" cy="3240000"/>
          </a:xfrm>
        </p:spPr>
        <p:txBody>
          <a:bodyPr/>
          <a:lstStyle/>
          <a:p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88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D30B5ED-CF6F-082D-0E85-52AB3212E1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5612FD-69BA-29E4-F949-1CB7379DB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Google Shape;290;p27">
            <a:extLst>
              <a:ext uri="{FF2B5EF4-FFF2-40B4-BE49-F238E27FC236}">
                <a16:creationId xmlns:a16="http://schemas.microsoft.com/office/drawing/2014/main" id="{91E2F230-8760-3EB8-B733-6FCE9C8D650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20724493">
            <a:off x="7821919" y="328215"/>
            <a:ext cx="1842190" cy="52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1;p27">
            <a:extLst>
              <a:ext uri="{FF2B5EF4-FFF2-40B4-BE49-F238E27FC236}">
                <a16:creationId xmlns:a16="http://schemas.microsoft.com/office/drawing/2014/main" id="{F70EC8B2-A5E3-D0E2-51B9-0CD2558EDDB6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35812" y="3914600"/>
            <a:ext cx="1285775" cy="12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92;p27">
            <a:extLst>
              <a:ext uri="{FF2B5EF4-FFF2-40B4-BE49-F238E27FC236}">
                <a16:creationId xmlns:a16="http://schemas.microsoft.com/office/drawing/2014/main" id="{D7EA7C21-8F5B-C091-565A-32246815BA5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5399984">
            <a:off x="83243" y="-420717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93;p27">
            <a:extLst>
              <a:ext uri="{FF2B5EF4-FFF2-40B4-BE49-F238E27FC236}">
                <a16:creationId xmlns:a16="http://schemas.microsoft.com/office/drawing/2014/main" id="{25C1C2B2-264A-4FE6-4C1D-6457E6B68282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7035638">
            <a:off x="7544587" y="-558051"/>
            <a:ext cx="615225" cy="18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4;p27">
            <a:extLst>
              <a:ext uri="{FF2B5EF4-FFF2-40B4-BE49-F238E27FC236}">
                <a16:creationId xmlns:a16="http://schemas.microsoft.com/office/drawing/2014/main" id="{BEF722B3-8D2B-2B5D-1847-AEA1EF3B5C16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18900000">
            <a:off x="-334837" y="4405712"/>
            <a:ext cx="1242150" cy="1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5;p27">
            <a:extLst>
              <a:ext uri="{FF2B5EF4-FFF2-40B4-BE49-F238E27FC236}">
                <a16:creationId xmlns:a16="http://schemas.microsoft.com/office/drawing/2014/main" id="{7BBA48F0-F2CE-FD77-0BE7-AE62DC455DCB}"/>
              </a:ext>
            </a:extLst>
          </p:cNvPr>
          <p:cNvPicPr preferRelativeResize="0"/>
          <p:nvPr userDrawn="1"/>
        </p:nvPicPr>
        <p:blipFill>
          <a:blip r:embed="rId7">
            <a:alphaModFix amt="63000"/>
          </a:blip>
          <a:stretch>
            <a:fillRect/>
          </a:stretch>
        </p:blipFill>
        <p:spPr>
          <a:xfrm>
            <a:off x="7390450" y="4507812"/>
            <a:ext cx="455037" cy="4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27">
            <a:extLst>
              <a:ext uri="{FF2B5EF4-FFF2-40B4-BE49-F238E27FC236}">
                <a16:creationId xmlns:a16="http://schemas.microsoft.com/office/drawing/2014/main" id="{B1F0D286-9CAE-1700-AB17-3E50D5FF024B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16872" t="22308" r="25126" b="45818"/>
          <a:stretch/>
        </p:blipFill>
        <p:spPr>
          <a:xfrm rot="21599965" flipH="1">
            <a:off x="1026534" y="4460210"/>
            <a:ext cx="1088284" cy="40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97;p27">
            <a:extLst>
              <a:ext uri="{FF2B5EF4-FFF2-40B4-BE49-F238E27FC236}">
                <a16:creationId xmlns:a16="http://schemas.microsoft.com/office/drawing/2014/main" id="{CC189DFF-CCEA-5AC0-E862-A4F5FB3FA21B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16872" t="22308" r="25126" b="45818"/>
          <a:stretch/>
        </p:blipFill>
        <p:spPr>
          <a:xfrm rot="21090317" flipH="1">
            <a:off x="1420910" y="4810784"/>
            <a:ext cx="1088284" cy="4098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00;p27">
            <a:extLst>
              <a:ext uri="{FF2B5EF4-FFF2-40B4-BE49-F238E27FC236}">
                <a16:creationId xmlns:a16="http://schemas.microsoft.com/office/drawing/2014/main" id="{23C71017-3211-0557-F815-AFE9B55483AF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9525" y="1192565"/>
            <a:ext cx="3578100" cy="3023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388ADCA5-E3B2-FAA3-D42E-B0C13AB1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469" y="846332"/>
            <a:ext cx="2880000" cy="2160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6" name="文字版面配置區 5">
            <a:extLst>
              <a:ext uri="{FF2B5EF4-FFF2-40B4-BE49-F238E27FC236}">
                <a16:creationId xmlns:a16="http://schemas.microsoft.com/office/drawing/2014/main" id="{A95C46A3-9B6A-C122-DCDA-4F7AEE09E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7469" y="3138898"/>
            <a:ext cx="2880000" cy="1440000"/>
          </a:xfrm>
        </p:spPr>
        <p:txBody>
          <a:bodyPr/>
          <a:lstStyle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194401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97739-EDB1-5982-0A51-B7DA506C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076750"/>
            <a:ext cx="7920000" cy="990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B438B53-E92E-68B9-E98E-FFC6C9AEDA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211405-1BC5-0862-B1D2-8EFC9709D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Google Shape;80;p8">
            <a:extLst>
              <a:ext uri="{FF2B5EF4-FFF2-40B4-BE49-F238E27FC236}">
                <a16:creationId xmlns:a16="http://schemas.microsoft.com/office/drawing/2014/main" id="{0135B83C-FFF4-F7AC-2D8B-E1DD732619F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788" y="814700"/>
            <a:ext cx="1150475" cy="8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;p8">
            <a:extLst>
              <a:ext uri="{FF2B5EF4-FFF2-40B4-BE49-F238E27FC236}">
                <a16:creationId xmlns:a16="http://schemas.microsoft.com/office/drawing/2014/main" id="{AE483798-BC49-C6C0-10D8-2A9F9C56E132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20141987">
            <a:off x="-873831" y="608765"/>
            <a:ext cx="1842190" cy="52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;p8">
            <a:extLst>
              <a:ext uri="{FF2B5EF4-FFF2-40B4-BE49-F238E27FC236}">
                <a16:creationId xmlns:a16="http://schemas.microsoft.com/office/drawing/2014/main" id="{DC462E1A-551D-D9C0-FDE7-5895C7B85791}"/>
              </a:ext>
            </a:extLst>
          </p:cNvPr>
          <p:cNvPicPr preferRelativeResize="0"/>
          <p:nvPr userDrawn="1"/>
        </p:nvPicPr>
        <p:blipFill>
          <a:blip r:embed="rId4">
            <a:alphaModFix amt="79000"/>
          </a:blip>
          <a:stretch>
            <a:fillRect/>
          </a:stretch>
        </p:blipFill>
        <p:spPr>
          <a:xfrm>
            <a:off x="7911875" y="4360925"/>
            <a:ext cx="1615504" cy="1469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3;p8">
            <a:extLst>
              <a:ext uri="{FF2B5EF4-FFF2-40B4-BE49-F238E27FC236}">
                <a16:creationId xmlns:a16="http://schemas.microsoft.com/office/drawing/2014/main" id="{E6BFDA63-F84D-81E3-7D7B-3C05F0A5B8AD}"/>
              </a:ext>
            </a:extLst>
          </p:cNvPr>
          <p:cNvGrpSpPr/>
          <p:nvPr userDrawn="1"/>
        </p:nvGrpSpPr>
        <p:grpSpPr>
          <a:xfrm rot="-5400000">
            <a:off x="7509626" y="3553127"/>
            <a:ext cx="2587700" cy="681050"/>
            <a:chOff x="6556301" y="4462452"/>
            <a:chExt cx="2587700" cy="681050"/>
          </a:xfrm>
        </p:grpSpPr>
        <p:pic>
          <p:nvPicPr>
            <p:cNvPr id="9" name="Google Shape;84;p8">
              <a:extLst>
                <a:ext uri="{FF2B5EF4-FFF2-40B4-BE49-F238E27FC236}">
                  <a16:creationId xmlns:a16="http://schemas.microsoft.com/office/drawing/2014/main" id="{A2E94A4D-B500-5FED-CEA1-49299400177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399983">
              <a:off x="8169764" y="4169266"/>
              <a:ext cx="681050" cy="1267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85;p8">
              <a:extLst>
                <a:ext uri="{FF2B5EF4-FFF2-40B4-BE49-F238E27FC236}">
                  <a16:creationId xmlns:a16="http://schemas.microsoft.com/office/drawing/2014/main" id="{BC1FDC76-EB6E-A27E-1A8E-5A7BDFC8670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400017">
              <a:off x="6849489" y="4169266"/>
              <a:ext cx="681050" cy="12674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Google Shape;86;p8">
            <a:extLst>
              <a:ext uri="{FF2B5EF4-FFF2-40B4-BE49-F238E27FC236}">
                <a16:creationId xmlns:a16="http://schemas.microsoft.com/office/drawing/2014/main" id="{430F12C2-A78C-D25F-EC89-66AC3441F08D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5399984">
            <a:off x="631818" y="-408317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7;p8">
            <a:extLst>
              <a:ext uri="{FF2B5EF4-FFF2-40B4-BE49-F238E27FC236}">
                <a16:creationId xmlns:a16="http://schemas.microsoft.com/office/drawing/2014/main" id="{3E1367EA-F415-AE00-70A4-F860B3C3373B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r="25121"/>
          <a:stretch/>
        </p:blipFill>
        <p:spPr>
          <a:xfrm rot="5400000">
            <a:off x="7746373" y="20224"/>
            <a:ext cx="1426324" cy="13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8;p8">
            <a:extLst>
              <a:ext uri="{FF2B5EF4-FFF2-40B4-BE49-F238E27FC236}">
                <a16:creationId xmlns:a16="http://schemas.microsoft.com/office/drawing/2014/main" id="{B8428DD4-B514-DCE6-3138-BCB92B5725AC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499166" y="3653399"/>
            <a:ext cx="1259840" cy="12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9;p8">
            <a:extLst>
              <a:ext uri="{FF2B5EF4-FFF2-40B4-BE49-F238E27FC236}">
                <a16:creationId xmlns:a16="http://schemas.microsoft.com/office/drawing/2014/main" id="{4BD3BF61-BCAA-D33A-AE6F-DE21CC4B5C42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 l="23733"/>
          <a:stretch/>
        </p:blipFill>
        <p:spPr>
          <a:xfrm rot="5400000">
            <a:off x="339102" y="4294583"/>
            <a:ext cx="631174" cy="106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0;p8">
            <a:extLst>
              <a:ext uri="{FF2B5EF4-FFF2-40B4-BE49-F238E27FC236}">
                <a16:creationId xmlns:a16="http://schemas.microsoft.com/office/drawing/2014/main" id="{EDBDB92A-AFAC-154E-7A0D-E7148C1B553A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60688" y="1907632"/>
            <a:ext cx="415890" cy="42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1;p8">
            <a:extLst>
              <a:ext uri="{FF2B5EF4-FFF2-40B4-BE49-F238E27FC236}">
                <a16:creationId xmlns:a16="http://schemas.microsoft.com/office/drawing/2014/main" id="{2A194038-4755-75E7-A8E2-5BDA67BF9DA7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5185" y="2449632"/>
            <a:ext cx="415890" cy="427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98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72722D-690C-BC3D-9E4F-398BA31B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FD0253B-21C4-1675-3582-75C2CA386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C7802C-91ED-B420-629A-D7D6A0CA8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8" name="Google Shape;35;p4">
            <a:extLst>
              <a:ext uri="{FF2B5EF4-FFF2-40B4-BE49-F238E27FC236}">
                <a16:creationId xmlns:a16="http://schemas.microsoft.com/office/drawing/2014/main" id="{3CE7A5D2-3BF1-AC3B-B1CE-866283B71B0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032646">
            <a:off x="7288168" y="4190833"/>
            <a:ext cx="854966" cy="15910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E9B6DBE9-38BB-3316-C341-A611A08DF7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493060"/>
            <a:ext cx="7883299" cy="3101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5" name="Google Shape;57;p6">
            <a:extLst>
              <a:ext uri="{FF2B5EF4-FFF2-40B4-BE49-F238E27FC236}">
                <a16:creationId xmlns:a16="http://schemas.microsoft.com/office/drawing/2014/main" id="{F82C84FD-F36E-9DFD-98C0-390BBCDB8595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4198131">
            <a:off x="5832848" y="4269454"/>
            <a:ext cx="1320949" cy="152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8;p6">
            <a:extLst>
              <a:ext uri="{FF2B5EF4-FFF2-40B4-BE49-F238E27FC236}">
                <a16:creationId xmlns:a16="http://schemas.microsoft.com/office/drawing/2014/main" id="{2D1820D9-64ED-7F2E-AD8B-96EF96C6782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21599984">
            <a:off x="-185032" y="271583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9;p6">
            <a:extLst>
              <a:ext uri="{FF2B5EF4-FFF2-40B4-BE49-F238E27FC236}">
                <a16:creationId xmlns:a16="http://schemas.microsoft.com/office/drawing/2014/main" id="{372CF7C8-B1BB-569C-BEDF-9DD4C03B75D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4000" y="1039867"/>
            <a:ext cx="1150475" cy="121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0;p6">
            <a:extLst>
              <a:ext uri="{FF2B5EF4-FFF2-40B4-BE49-F238E27FC236}">
                <a16:creationId xmlns:a16="http://schemas.microsoft.com/office/drawing/2014/main" id="{B5186A5D-94AC-EC18-76C2-947A74F68CFC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21234691">
            <a:off x="4080137" y="-165594"/>
            <a:ext cx="1515425" cy="42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61;p6">
            <a:extLst>
              <a:ext uri="{FF2B5EF4-FFF2-40B4-BE49-F238E27FC236}">
                <a16:creationId xmlns:a16="http://schemas.microsoft.com/office/drawing/2014/main" id="{AE3953B3-1196-FBAF-CFD3-4AEE715050BB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80552" y="4270173"/>
            <a:ext cx="1150475" cy="112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2;p6">
            <a:extLst>
              <a:ext uri="{FF2B5EF4-FFF2-40B4-BE49-F238E27FC236}">
                <a16:creationId xmlns:a16="http://schemas.microsoft.com/office/drawing/2014/main" id="{D33394C9-1761-062C-5263-D7D035ED5A49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2798" y="1665496"/>
            <a:ext cx="447125" cy="4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3;p6">
            <a:extLst>
              <a:ext uri="{FF2B5EF4-FFF2-40B4-BE49-F238E27FC236}">
                <a16:creationId xmlns:a16="http://schemas.microsoft.com/office/drawing/2014/main" id="{A356C28F-E15D-F235-2096-CF5F08EDA05F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 rot="8100000">
            <a:off x="8691529" y="1872017"/>
            <a:ext cx="615425" cy="7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4;p6">
            <a:extLst>
              <a:ext uri="{FF2B5EF4-FFF2-40B4-BE49-F238E27FC236}">
                <a16:creationId xmlns:a16="http://schemas.microsoft.com/office/drawing/2014/main" id="{72F820D2-EB62-62A8-0AC0-281521054037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 rot="17100000">
            <a:off x="8502329" y="4636580"/>
            <a:ext cx="615425" cy="79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6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C8D0D4-1195-7E9B-B705-546BBDD7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5D7FBF3-F5AB-2D47-BB22-007AAEEB3E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908D09-0629-F999-C71A-26FE40808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版面配置區 15">
            <a:extLst>
              <a:ext uri="{FF2B5EF4-FFF2-40B4-BE49-F238E27FC236}">
                <a16:creationId xmlns:a16="http://schemas.microsoft.com/office/drawing/2014/main" id="{1B38E3C0-D4F6-C187-D247-98944822EA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493060"/>
            <a:ext cx="7883299" cy="3101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6" name="Google Shape;363;p33">
            <a:extLst>
              <a:ext uri="{FF2B5EF4-FFF2-40B4-BE49-F238E27FC236}">
                <a16:creationId xmlns:a16="http://schemas.microsoft.com/office/drawing/2014/main" id="{86ABDAF2-B54B-939A-20D8-CDF62B094F92}"/>
              </a:ext>
            </a:extLst>
          </p:cNvPr>
          <p:cNvPicPr preferRelativeResize="0"/>
          <p:nvPr userDrawn="1"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8492475" y="3228914"/>
            <a:ext cx="1332600" cy="121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64;p33">
            <a:extLst>
              <a:ext uri="{FF2B5EF4-FFF2-40B4-BE49-F238E27FC236}">
                <a16:creationId xmlns:a16="http://schemas.microsoft.com/office/drawing/2014/main" id="{7BE3A8BA-A490-590C-BF25-CDF9F57FA24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r="25121"/>
          <a:stretch/>
        </p:blipFill>
        <p:spPr>
          <a:xfrm>
            <a:off x="6618725" y="4142463"/>
            <a:ext cx="1150475" cy="105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5;p33">
            <a:extLst>
              <a:ext uri="{FF2B5EF4-FFF2-40B4-BE49-F238E27FC236}">
                <a16:creationId xmlns:a16="http://schemas.microsoft.com/office/drawing/2014/main" id="{41DBB3C8-E2F4-32DE-2D90-839490E76C70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5399984">
            <a:off x="1150918" y="3972358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66;p33">
            <a:extLst>
              <a:ext uri="{FF2B5EF4-FFF2-40B4-BE49-F238E27FC236}">
                <a16:creationId xmlns:a16="http://schemas.microsoft.com/office/drawing/2014/main" id="{22CDAE5F-27C5-32C6-C3DD-73D3D0CAF7D5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19826537">
            <a:off x="-353040" y="3729485"/>
            <a:ext cx="1520328" cy="175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67;p33">
            <a:extLst>
              <a:ext uri="{FF2B5EF4-FFF2-40B4-BE49-F238E27FC236}">
                <a16:creationId xmlns:a16="http://schemas.microsoft.com/office/drawing/2014/main" id="{49586F9E-7CDA-055D-0C49-BEF87EFAE1BB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20373071">
            <a:off x="7385618" y="3754338"/>
            <a:ext cx="1951051" cy="16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68;p33">
            <a:extLst>
              <a:ext uri="{FF2B5EF4-FFF2-40B4-BE49-F238E27FC236}">
                <a16:creationId xmlns:a16="http://schemas.microsoft.com/office/drawing/2014/main" id="{3E749775-01AF-0348-39AC-47CF33DCBB10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19800012">
            <a:off x="8428722" y="-289891"/>
            <a:ext cx="990505" cy="144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69;p33">
            <a:extLst>
              <a:ext uri="{FF2B5EF4-FFF2-40B4-BE49-F238E27FC236}">
                <a16:creationId xmlns:a16="http://schemas.microsoft.com/office/drawing/2014/main" id="{D8607298-77C0-A0D4-FF59-4B4839CDE87E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-213962" y="-177501"/>
            <a:ext cx="1242150" cy="1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70;p33">
            <a:extLst>
              <a:ext uri="{FF2B5EF4-FFF2-40B4-BE49-F238E27FC236}">
                <a16:creationId xmlns:a16="http://schemas.microsoft.com/office/drawing/2014/main" id="{4E224725-753F-7FEB-680B-19F87DD1BAD0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71087" y="1722125"/>
            <a:ext cx="1150475" cy="85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80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07;p10">
            <a:extLst>
              <a:ext uri="{FF2B5EF4-FFF2-40B4-BE49-F238E27FC236}">
                <a16:creationId xmlns:a16="http://schemas.microsoft.com/office/drawing/2014/main" id="{D8C571F4-8697-4731-0A86-4CC98FE48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58061" y="2571750"/>
            <a:ext cx="3600000" cy="2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pic>
        <p:nvPicPr>
          <p:cNvPr id="18" name="Google Shape;108;p10">
            <a:extLst>
              <a:ext uri="{FF2B5EF4-FFF2-40B4-BE49-F238E27FC236}">
                <a16:creationId xmlns:a16="http://schemas.microsoft.com/office/drawing/2014/main" id="{F81E8C48-F7D1-20F1-1CAA-353556B9B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925" y="4239317"/>
            <a:ext cx="1150475" cy="121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9;p10">
            <a:extLst>
              <a:ext uri="{FF2B5EF4-FFF2-40B4-BE49-F238E27FC236}">
                <a16:creationId xmlns:a16="http://schemas.microsoft.com/office/drawing/2014/main" id="{4D5D02F7-1F0D-13DA-8DF5-B1B7756C0355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88" y="1143774"/>
            <a:ext cx="1242150" cy="1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0;p10">
            <a:extLst>
              <a:ext uri="{FF2B5EF4-FFF2-40B4-BE49-F238E27FC236}">
                <a16:creationId xmlns:a16="http://schemas.microsoft.com/office/drawing/2014/main" id="{4C2F33DC-9318-0456-DD32-9B0C57CBE56B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12056007">
            <a:off x="-149073" y="-444439"/>
            <a:ext cx="1169078" cy="17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1;p10">
            <a:extLst>
              <a:ext uri="{FF2B5EF4-FFF2-40B4-BE49-F238E27FC236}">
                <a16:creationId xmlns:a16="http://schemas.microsoft.com/office/drawing/2014/main" id="{2A17C97C-230C-A3D2-B1FB-39F59D2EBF5F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4713" y="-268575"/>
            <a:ext cx="1150475" cy="85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661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4;p4">
            <a:extLst>
              <a:ext uri="{FF2B5EF4-FFF2-40B4-BE49-F238E27FC236}">
                <a16:creationId xmlns:a16="http://schemas.microsoft.com/office/drawing/2014/main" id="{20015856-DD34-A8AB-EFF2-0F0BEE3BE52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20852587">
            <a:off x="-411378" y="3235250"/>
            <a:ext cx="1027075" cy="13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;p4">
            <a:extLst>
              <a:ext uri="{FF2B5EF4-FFF2-40B4-BE49-F238E27FC236}">
                <a16:creationId xmlns:a16="http://schemas.microsoft.com/office/drawing/2014/main" id="{B89A5BBF-6EB3-9C68-33CA-1083EC77CF7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032646">
            <a:off x="7288168" y="4190833"/>
            <a:ext cx="854966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6;p4">
            <a:extLst>
              <a:ext uri="{FF2B5EF4-FFF2-40B4-BE49-F238E27FC236}">
                <a16:creationId xmlns:a16="http://schemas.microsoft.com/office/drawing/2014/main" id="{149EC59E-5E68-1F00-48C6-3A757CF8A50B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10799982">
            <a:off x="8428905" y="8"/>
            <a:ext cx="854966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7;p4">
            <a:extLst>
              <a:ext uri="{FF2B5EF4-FFF2-40B4-BE49-F238E27FC236}">
                <a16:creationId xmlns:a16="http://schemas.microsoft.com/office/drawing/2014/main" id="{62916278-5A88-BDCC-6BD9-86F949DE10C8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20568231">
            <a:off x="7545202" y="3869587"/>
            <a:ext cx="1657400" cy="14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;p4">
            <a:extLst>
              <a:ext uri="{FF2B5EF4-FFF2-40B4-BE49-F238E27FC236}">
                <a16:creationId xmlns:a16="http://schemas.microsoft.com/office/drawing/2014/main" id="{0E944455-AF26-A6DC-A860-82C7DED5DA81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16200000">
            <a:off x="-286350" y="4091600"/>
            <a:ext cx="1104925" cy="13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9;p4">
            <a:extLst>
              <a:ext uri="{FF2B5EF4-FFF2-40B4-BE49-F238E27FC236}">
                <a16:creationId xmlns:a16="http://schemas.microsoft.com/office/drawing/2014/main" id="{24DC6820-8F1E-4823-A3B7-B07F994A25C8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1593286">
            <a:off x="3688369" y="-563450"/>
            <a:ext cx="1475225" cy="11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0;p4">
            <a:extLst>
              <a:ext uri="{FF2B5EF4-FFF2-40B4-BE49-F238E27FC236}">
                <a16:creationId xmlns:a16="http://schemas.microsoft.com/office/drawing/2014/main" id="{E91741AA-7C92-A60D-794E-A30261374942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 rot="2482521">
            <a:off x="-58255" y="-236280"/>
            <a:ext cx="739125" cy="223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6737E75-A8FC-7C69-05BE-0D333756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3844"/>
            <a:ext cx="7920000" cy="99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98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C57AD53-C36B-0368-82EC-418FCF9383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F1A88F-9E72-2089-F599-AAFBE7D89F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Google Shape;124;p13">
            <a:extLst>
              <a:ext uri="{FF2B5EF4-FFF2-40B4-BE49-F238E27FC236}">
                <a16:creationId xmlns:a16="http://schemas.microsoft.com/office/drawing/2014/main" id="{901C4212-B9B7-03E2-9E9E-29E431024E2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399984">
            <a:off x="980061" y="-463970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5;p13">
            <a:extLst>
              <a:ext uri="{FF2B5EF4-FFF2-40B4-BE49-F238E27FC236}">
                <a16:creationId xmlns:a16="http://schemas.microsoft.com/office/drawing/2014/main" id="{5C579347-1299-C214-422C-604D07F7128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825" y="3960025"/>
            <a:ext cx="1543700" cy="12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6;p13">
            <a:extLst>
              <a:ext uri="{FF2B5EF4-FFF2-40B4-BE49-F238E27FC236}">
                <a16:creationId xmlns:a16="http://schemas.microsoft.com/office/drawing/2014/main" id="{27AFE912-BB3E-49E0-68DF-EA0E8381F274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16200000">
            <a:off x="8307600" y="98387"/>
            <a:ext cx="1104925" cy="13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7;p13">
            <a:extLst>
              <a:ext uri="{FF2B5EF4-FFF2-40B4-BE49-F238E27FC236}">
                <a16:creationId xmlns:a16="http://schemas.microsoft.com/office/drawing/2014/main" id="{61F2EE1B-0775-9AA9-67EC-B7CBBA5F5705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2763" y="4179325"/>
            <a:ext cx="1150475" cy="8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8;p13">
            <a:extLst>
              <a:ext uri="{FF2B5EF4-FFF2-40B4-BE49-F238E27FC236}">
                <a16:creationId xmlns:a16="http://schemas.microsoft.com/office/drawing/2014/main" id="{14E3FE54-7A07-800A-711A-66217D12609D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6689963">
            <a:off x="3676825" y="4405567"/>
            <a:ext cx="1150475" cy="121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9;p13">
            <a:extLst>
              <a:ext uri="{FF2B5EF4-FFF2-40B4-BE49-F238E27FC236}">
                <a16:creationId xmlns:a16="http://schemas.microsoft.com/office/drawing/2014/main" id="{A029417D-8FAF-8B77-0CEE-8CB55F6EDD20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r="25121"/>
          <a:stretch/>
        </p:blipFill>
        <p:spPr>
          <a:xfrm rot="16200000">
            <a:off x="8284825" y="1088212"/>
            <a:ext cx="1150475" cy="105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0;p13">
            <a:extLst>
              <a:ext uri="{FF2B5EF4-FFF2-40B4-BE49-F238E27FC236}">
                <a16:creationId xmlns:a16="http://schemas.microsoft.com/office/drawing/2014/main" id="{5F97B308-F6D8-8468-9B48-9CB1E9AC2FFB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39100" y="158319"/>
            <a:ext cx="1150475" cy="112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31;p13">
            <a:extLst>
              <a:ext uri="{FF2B5EF4-FFF2-40B4-BE49-F238E27FC236}">
                <a16:creationId xmlns:a16="http://schemas.microsoft.com/office/drawing/2014/main" id="{01E8037F-019F-2349-15CA-2DF46C17A83C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16872" t="22308" r="25126" b="45818"/>
          <a:stretch/>
        </p:blipFill>
        <p:spPr>
          <a:xfrm rot="5399965" flipH="1">
            <a:off x="-208003" y="3755972"/>
            <a:ext cx="1088284" cy="4098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C0394E5-BDC9-CA5B-7CAB-50A238BF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7" y="1080025"/>
            <a:ext cx="3600000" cy="28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135407-BF60-D234-5971-20C982EF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606" y="1599639"/>
            <a:ext cx="5262788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F1A712F-90F7-90A0-9094-08CB6B797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2B8B3A-0CC1-5D54-C48E-329CAEED5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Google Shape;20;p3">
            <a:extLst>
              <a:ext uri="{FF2B5EF4-FFF2-40B4-BE49-F238E27FC236}">
                <a16:creationId xmlns:a16="http://schemas.microsoft.com/office/drawing/2014/main" id="{15973843-9DC3-C8ED-0CAC-F4A8FD8730C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0450" y="-136125"/>
            <a:ext cx="1653900" cy="7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;p3">
            <a:extLst>
              <a:ext uri="{FF2B5EF4-FFF2-40B4-BE49-F238E27FC236}">
                <a16:creationId xmlns:a16="http://schemas.microsoft.com/office/drawing/2014/main" id="{9C886371-EDF9-F32F-3AF3-8F2CADFE43D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21065556">
            <a:off x="-1167850" y="2954275"/>
            <a:ext cx="2668400" cy="26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;p3">
            <a:extLst>
              <a:ext uri="{FF2B5EF4-FFF2-40B4-BE49-F238E27FC236}">
                <a16:creationId xmlns:a16="http://schemas.microsoft.com/office/drawing/2014/main" id="{990FD1F7-9A8D-C426-AB7C-7AF8215C61B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34444" flipH="1">
            <a:off x="7643450" y="2954275"/>
            <a:ext cx="2668400" cy="26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3;p3">
            <a:extLst>
              <a:ext uri="{FF2B5EF4-FFF2-40B4-BE49-F238E27FC236}">
                <a16:creationId xmlns:a16="http://schemas.microsoft.com/office/drawing/2014/main" id="{B5ABCB7A-C81A-8AD8-A9F2-0036004FD2D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20699985">
            <a:off x="8218081" y="2005658"/>
            <a:ext cx="854966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;p3">
            <a:extLst>
              <a:ext uri="{FF2B5EF4-FFF2-40B4-BE49-F238E27FC236}">
                <a16:creationId xmlns:a16="http://schemas.microsoft.com/office/drawing/2014/main" id="{2181B231-42D0-2B45-3751-42F555A2FBD9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6900" y="1883852"/>
            <a:ext cx="1404919" cy="13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;p3">
            <a:extLst>
              <a:ext uri="{FF2B5EF4-FFF2-40B4-BE49-F238E27FC236}">
                <a16:creationId xmlns:a16="http://schemas.microsoft.com/office/drawing/2014/main" id="{772BDCBA-B66E-0B61-5B76-49E49EF1D622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16200000" flipH="1">
            <a:off x="8018144" y="-344075"/>
            <a:ext cx="821517" cy="17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6;p3">
            <a:extLst>
              <a:ext uri="{FF2B5EF4-FFF2-40B4-BE49-F238E27FC236}">
                <a16:creationId xmlns:a16="http://schemas.microsoft.com/office/drawing/2014/main" id="{FA1BAAD1-4818-2A2D-30F6-8D32726EDB0A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097" y="-202215"/>
            <a:ext cx="1326300" cy="98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;p3">
            <a:extLst>
              <a:ext uri="{FF2B5EF4-FFF2-40B4-BE49-F238E27FC236}">
                <a16:creationId xmlns:a16="http://schemas.microsoft.com/office/drawing/2014/main" id="{DDE707DD-AE45-29A7-C98C-58D358FFBC2B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9023" y="173025"/>
            <a:ext cx="447125" cy="4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8;p3">
            <a:extLst>
              <a:ext uri="{FF2B5EF4-FFF2-40B4-BE49-F238E27FC236}">
                <a16:creationId xmlns:a16="http://schemas.microsoft.com/office/drawing/2014/main" id="{6066FDE8-5333-A3F6-0311-BF204276E9CE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 rot="1153787">
            <a:off x="1650222" y="4824218"/>
            <a:ext cx="1403052" cy="25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;p3">
            <a:extLst>
              <a:ext uri="{FF2B5EF4-FFF2-40B4-BE49-F238E27FC236}">
                <a16:creationId xmlns:a16="http://schemas.microsoft.com/office/drawing/2014/main" id="{7F40D230-0165-5665-C212-93D287AD0862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 l="16872" t="22308" r="25126" b="45818"/>
          <a:stretch/>
        </p:blipFill>
        <p:spPr>
          <a:xfrm rot="10001372" flipH="1">
            <a:off x="6522101" y="4745886"/>
            <a:ext cx="1088284" cy="409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標題 1">
            <a:extLst>
              <a:ext uri="{FF2B5EF4-FFF2-40B4-BE49-F238E27FC236}">
                <a16:creationId xmlns:a16="http://schemas.microsoft.com/office/drawing/2014/main" id="{A2AC87F9-397D-FFEE-92BE-A934E8F97566}"/>
              </a:ext>
            </a:extLst>
          </p:cNvPr>
          <p:cNvSpPr txBox="1">
            <a:spLocks/>
          </p:cNvSpPr>
          <p:nvPr userDrawn="1"/>
        </p:nvSpPr>
        <p:spPr>
          <a:xfrm>
            <a:off x="3628630" y="3778425"/>
            <a:ext cx="42845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8000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  <a:cs typeface="+mj-cs"/>
              </a:defRPr>
            </a:lvl1pPr>
          </a:lstStyle>
          <a:p>
            <a:pPr algn="r"/>
            <a:r>
              <a:rPr lang="zh-TW" altLang="en-US" sz="3200" dirty="0">
                <a:solidFill>
                  <a:srgbClr val="3C919A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基隆市立成功國中</a:t>
            </a:r>
            <a:endParaRPr lang="en-US" altLang="zh-TW" sz="3200" dirty="0">
              <a:solidFill>
                <a:srgbClr val="3C919A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 algn="r"/>
            <a:r>
              <a:rPr lang="zh-TW" altLang="en-US" sz="3200" dirty="0">
                <a:solidFill>
                  <a:srgbClr val="3C919A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專任輔導教師 周暐峻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8355A32-0208-FB2C-0A76-46CADC82B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1" t="2114" r="2799" b="69065"/>
          <a:stretch/>
        </p:blipFill>
        <p:spPr>
          <a:xfrm>
            <a:off x="2569611" y="3611615"/>
            <a:ext cx="1440000" cy="13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40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61D1A-F9A0-7769-4883-4A9AE31A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1F36450-CEB1-6ED3-7C87-B834F4BC5F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26B57E-F4F8-DADE-980E-1C6DFDA4A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Google Shape;144;p15">
            <a:extLst>
              <a:ext uri="{FF2B5EF4-FFF2-40B4-BE49-F238E27FC236}">
                <a16:creationId xmlns:a16="http://schemas.microsoft.com/office/drawing/2014/main" id="{97EA7250-76A2-E646-99F3-348B10F4094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6200000">
            <a:off x="7998437" y="-909012"/>
            <a:ext cx="1264550" cy="16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15">
            <a:extLst>
              <a:ext uri="{FF2B5EF4-FFF2-40B4-BE49-F238E27FC236}">
                <a16:creationId xmlns:a16="http://schemas.microsoft.com/office/drawing/2014/main" id="{43486678-3844-9BE9-2131-7FF7BB31149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7">
            <a:off x="-523001" y="3331584"/>
            <a:ext cx="1313025" cy="151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6;p15">
            <a:extLst>
              <a:ext uri="{FF2B5EF4-FFF2-40B4-BE49-F238E27FC236}">
                <a16:creationId xmlns:a16="http://schemas.microsoft.com/office/drawing/2014/main" id="{0D89BED6-B448-8E60-8DD0-2AE38B333B34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253008">
            <a:off x="7389044" y="4554652"/>
            <a:ext cx="1842191" cy="52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7;p15">
            <a:extLst>
              <a:ext uri="{FF2B5EF4-FFF2-40B4-BE49-F238E27FC236}">
                <a16:creationId xmlns:a16="http://schemas.microsoft.com/office/drawing/2014/main" id="{D56CAC25-13F6-A527-3D9C-37763B87D4B6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60525" y="4209650"/>
            <a:ext cx="1313018" cy="12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8;p15">
            <a:extLst>
              <a:ext uri="{FF2B5EF4-FFF2-40B4-BE49-F238E27FC236}">
                <a16:creationId xmlns:a16="http://schemas.microsoft.com/office/drawing/2014/main" id="{591C8BD1-779A-BAAA-0FAA-87104E573900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l="16872" t="22308" r="25126" b="45818"/>
          <a:stretch/>
        </p:blipFill>
        <p:spPr>
          <a:xfrm rot="21599965" flipH="1">
            <a:off x="952509" y="-3"/>
            <a:ext cx="1088284" cy="4098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49;p15">
            <a:extLst>
              <a:ext uri="{FF2B5EF4-FFF2-40B4-BE49-F238E27FC236}">
                <a16:creationId xmlns:a16="http://schemas.microsoft.com/office/drawing/2014/main" id="{DD51634A-E962-2A75-7FFB-9BFF01A865A0}"/>
              </a:ext>
            </a:extLst>
          </p:cNvPr>
          <p:cNvGrpSpPr/>
          <p:nvPr userDrawn="1"/>
        </p:nvGrpSpPr>
        <p:grpSpPr>
          <a:xfrm>
            <a:off x="-346676" y="43823"/>
            <a:ext cx="1066683" cy="1755640"/>
            <a:chOff x="4" y="5"/>
            <a:chExt cx="793250" cy="1305600"/>
          </a:xfrm>
        </p:grpSpPr>
        <p:pic>
          <p:nvPicPr>
            <p:cNvPr id="11" name="Google Shape;150;p15">
              <a:extLst>
                <a:ext uri="{FF2B5EF4-FFF2-40B4-BE49-F238E27FC236}">
                  <a16:creationId xmlns:a16="http://schemas.microsoft.com/office/drawing/2014/main" id="{88B8D173-614E-F7B1-8202-7B658167AC77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5400000">
              <a:off x="88917" y="-88908"/>
              <a:ext cx="615425" cy="79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51;p15">
              <a:extLst>
                <a:ext uri="{FF2B5EF4-FFF2-40B4-BE49-F238E27FC236}">
                  <a16:creationId xmlns:a16="http://schemas.microsoft.com/office/drawing/2014/main" id="{7B0516C3-9883-82CF-7DF5-1119E407999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5400000">
              <a:off x="88917" y="601267"/>
              <a:ext cx="615425" cy="793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152;p15">
            <a:extLst>
              <a:ext uri="{FF2B5EF4-FFF2-40B4-BE49-F238E27FC236}">
                <a16:creationId xmlns:a16="http://schemas.microsoft.com/office/drawing/2014/main" id="{C14ACB63-88A5-7E3C-7070-8B6FA426874E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27323" y="305050"/>
            <a:ext cx="447125" cy="4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3;p15">
            <a:extLst>
              <a:ext uri="{FF2B5EF4-FFF2-40B4-BE49-F238E27FC236}">
                <a16:creationId xmlns:a16="http://schemas.microsoft.com/office/drawing/2014/main" id="{29CBE304-651C-33AF-2807-C44B88C36F18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 l="23733"/>
          <a:stretch/>
        </p:blipFill>
        <p:spPr>
          <a:xfrm rot="16200000">
            <a:off x="3998152" y="4390758"/>
            <a:ext cx="631174" cy="106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4;p15">
            <a:extLst>
              <a:ext uri="{FF2B5EF4-FFF2-40B4-BE49-F238E27FC236}">
                <a16:creationId xmlns:a16="http://schemas.microsoft.com/office/drawing/2014/main" id="{DD2BA53D-F06C-480F-FEA7-15ECB20AABE0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 rot="16200000">
            <a:off x="8258825" y="3882454"/>
            <a:ext cx="1150475" cy="1216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837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10112C-D026-D243-E0A6-F627DECA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8E64BDB-BF49-B218-05D4-E59791D6C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7859BE-15AF-DF84-C6C5-BE607DBEEA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Google Shape;134;p14">
            <a:extLst>
              <a:ext uri="{FF2B5EF4-FFF2-40B4-BE49-F238E27FC236}">
                <a16:creationId xmlns:a16="http://schemas.microsoft.com/office/drawing/2014/main" id="{F97ACB0D-DA27-620E-BFB4-F035A6AFDC34}"/>
              </a:ext>
            </a:extLst>
          </p:cNvPr>
          <p:cNvPicPr preferRelativeResize="0"/>
          <p:nvPr userDrawn="1"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278075" y="3803737"/>
            <a:ext cx="455037" cy="4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5;p14">
            <a:extLst>
              <a:ext uri="{FF2B5EF4-FFF2-40B4-BE49-F238E27FC236}">
                <a16:creationId xmlns:a16="http://schemas.microsoft.com/office/drawing/2014/main" id="{62574E7A-8D74-FA80-836F-6A85808860D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6200000">
            <a:off x="8592275" y="1558463"/>
            <a:ext cx="946650" cy="10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6;p14">
            <a:extLst>
              <a:ext uri="{FF2B5EF4-FFF2-40B4-BE49-F238E27FC236}">
                <a16:creationId xmlns:a16="http://schemas.microsoft.com/office/drawing/2014/main" id="{ED8AB6F4-C239-9BEF-BDBB-8C191FBDCD9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19613570">
            <a:off x="87475" y="4009574"/>
            <a:ext cx="836251" cy="121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7;p14">
            <a:extLst>
              <a:ext uri="{FF2B5EF4-FFF2-40B4-BE49-F238E27FC236}">
                <a16:creationId xmlns:a16="http://schemas.microsoft.com/office/drawing/2014/main" id="{76C8B655-B101-BCFD-E6F7-DE2360CD45AF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439667" y="138380"/>
            <a:ext cx="615425" cy="7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8;p14">
            <a:extLst>
              <a:ext uri="{FF2B5EF4-FFF2-40B4-BE49-F238E27FC236}">
                <a16:creationId xmlns:a16="http://schemas.microsoft.com/office/drawing/2014/main" id="{1C0A3AF9-2874-E9E2-A98B-140DF8134C92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21599983">
            <a:off x="-89288" y="188716"/>
            <a:ext cx="669525" cy="124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9;p14">
            <a:extLst>
              <a:ext uri="{FF2B5EF4-FFF2-40B4-BE49-F238E27FC236}">
                <a16:creationId xmlns:a16="http://schemas.microsoft.com/office/drawing/2014/main" id="{3E602729-1FBC-D9E5-A9FB-352ECF68E2CA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5988" y="4271775"/>
            <a:ext cx="1242150" cy="1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0;p14">
            <a:extLst>
              <a:ext uri="{FF2B5EF4-FFF2-40B4-BE49-F238E27FC236}">
                <a16:creationId xmlns:a16="http://schemas.microsoft.com/office/drawing/2014/main" id="{3CFB8DD2-05B1-11D2-28A4-C64DF1D05900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 rot="20893877">
            <a:off x="3605056" y="-259885"/>
            <a:ext cx="1842190" cy="52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1;p14">
            <a:extLst>
              <a:ext uri="{FF2B5EF4-FFF2-40B4-BE49-F238E27FC236}">
                <a16:creationId xmlns:a16="http://schemas.microsoft.com/office/drawing/2014/main" id="{B8B37C5E-E239-3E26-CB3E-699CF9E232F8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8350754" y="3387657"/>
            <a:ext cx="1621800" cy="1614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44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C1DCF4-882A-D168-09CA-51EEED91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1B56BA6-534B-071A-26CA-584B71928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19B362-63BC-52F0-1305-B15249182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Google Shape;189;p19">
            <a:extLst>
              <a:ext uri="{FF2B5EF4-FFF2-40B4-BE49-F238E27FC236}">
                <a16:creationId xmlns:a16="http://schemas.microsoft.com/office/drawing/2014/main" id="{E53E9866-3059-9D0C-0F2E-B94A2C0EE96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899983">
            <a:off x="8633118" y="3812958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0;p19">
            <a:extLst>
              <a:ext uri="{FF2B5EF4-FFF2-40B4-BE49-F238E27FC236}">
                <a16:creationId xmlns:a16="http://schemas.microsoft.com/office/drawing/2014/main" id="{95CCA501-0BF7-6FDE-DD94-9897A1C36D2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062423" y="-376402"/>
            <a:ext cx="861200" cy="11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1;p19">
            <a:extLst>
              <a:ext uri="{FF2B5EF4-FFF2-40B4-BE49-F238E27FC236}">
                <a16:creationId xmlns:a16="http://schemas.microsoft.com/office/drawing/2014/main" id="{7FF3113A-A88A-6A49-A244-E9C4143A1AC8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4215200">
            <a:off x="7949962" y="3929787"/>
            <a:ext cx="615225" cy="186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2;p19">
            <a:extLst>
              <a:ext uri="{FF2B5EF4-FFF2-40B4-BE49-F238E27FC236}">
                <a16:creationId xmlns:a16="http://schemas.microsoft.com/office/drawing/2014/main" id="{DF7C60DD-26FE-82D3-F0D5-905B5E95433C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16200000">
            <a:off x="-527062" y="671749"/>
            <a:ext cx="1242150" cy="1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3;p19">
            <a:extLst>
              <a:ext uri="{FF2B5EF4-FFF2-40B4-BE49-F238E27FC236}">
                <a16:creationId xmlns:a16="http://schemas.microsoft.com/office/drawing/2014/main" id="{602CE2CC-0888-6271-7D3B-A987B385EF7A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20928785">
            <a:off x="1825868" y="-204385"/>
            <a:ext cx="1842190" cy="52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4;p19">
            <a:extLst>
              <a:ext uri="{FF2B5EF4-FFF2-40B4-BE49-F238E27FC236}">
                <a16:creationId xmlns:a16="http://schemas.microsoft.com/office/drawing/2014/main" id="{D8C19E68-0254-F8DF-84E9-FC13B708D3CE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04800" y="4553750"/>
            <a:ext cx="2041700" cy="92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5;p19">
            <a:extLst>
              <a:ext uri="{FF2B5EF4-FFF2-40B4-BE49-F238E27FC236}">
                <a16:creationId xmlns:a16="http://schemas.microsoft.com/office/drawing/2014/main" id="{081CABAB-1D91-B038-FCBF-F01B0F4C8CAF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16872" t="22308" r="25126" b="45818"/>
          <a:stretch/>
        </p:blipFill>
        <p:spPr>
          <a:xfrm rot="7262559" flipH="1">
            <a:off x="8353810" y="751247"/>
            <a:ext cx="1088284" cy="40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6;p19">
            <a:extLst>
              <a:ext uri="{FF2B5EF4-FFF2-40B4-BE49-F238E27FC236}">
                <a16:creationId xmlns:a16="http://schemas.microsoft.com/office/drawing/2014/main" id="{C314F562-14D5-077D-7228-4D0E97B79255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45636" y="4631413"/>
            <a:ext cx="447125" cy="4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8;p19">
            <a:extLst>
              <a:ext uri="{FF2B5EF4-FFF2-40B4-BE49-F238E27FC236}">
                <a16:creationId xmlns:a16="http://schemas.microsoft.com/office/drawing/2014/main" id="{EA839E12-DB63-3563-7F67-257A3329C7F5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16872" t="22308" r="25126" b="45818"/>
          <a:stretch/>
        </p:blipFill>
        <p:spPr>
          <a:xfrm rot="4642560" flipH="1">
            <a:off x="-344691" y="1813897"/>
            <a:ext cx="1088284" cy="40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44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8C6DE-EE3E-16DD-6C59-80481515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E68C380-89F1-3DDE-63F0-FB8A56FCD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DFD6BA-9847-4FA1-3CDA-D5003EAD1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Google Shape;223;p22">
            <a:extLst>
              <a:ext uri="{FF2B5EF4-FFF2-40B4-BE49-F238E27FC236}">
                <a16:creationId xmlns:a16="http://schemas.microsoft.com/office/drawing/2014/main" id="{92121CC1-7257-8128-5FC2-08CC17C1CAE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2876" y="4368500"/>
            <a:ext cx="1897075" cy="8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4;p22">
            <a:extLst>
              <a:ext uri="{FF2B5EF4-FFF2-40B4-BE49-F238E27FC236}">
                <a16:creationId xmlns:a16="http://schemas.microsoft.com/office/drawing/2014/main" id="{6CE1A127-D784-9174-A787-3AF8E93399D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399984">
            <a:off x="197818" y="-688017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5;p22">
            <a:extLst>
              <a:ext uri="{FF2B5EF4-FFF2-40B4-BE49-F238E27FC236}">
                <a16:creationId xmlns:a16="http://schemas.microsoft.com/office/drawing/2014/main" id="{A7DDC99E-4824-7BD8-34D2-C0B461ED53B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1239457">
            <a:off x="6606094" y="4368500"/>
            <a:ext cx="1475225" cy="11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22">
            <a:extLst>
              <a:ext uri="{FF2B5EF4-FFF2-40B4-BE49-F238E27FC236}">
                <a16:creationId xmlns:a16="http://schemas.microsoft.com/office/drawing/2014/main" id="{6FBE1695-8533-D4DC-0D02-D7CF6080ED0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23733"/>
          <a:stretch/>
        </p:blipFill>
        <p:spPr>
          <a:xfrm rot="10800000">
            <a:off x="8513700" y="192751"/>
            <a:ext cx="766250" cy="12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7;p22">
            <a:extLst>
              <a:ext uri="{FF2B5EF4-FFF2-40B4-BE49-F238E27FC236}">
                <a16:creationId xmlns:a16="http://schemas.microsoft.com/office/drawing/2014/main" id="{5EAC04BA-1EB7-7739-D5B2-21B6EDA879ED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20226407">
            <a:off x="448813" y="4253037"/>
            <a:ext cx="1393552" cy="147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8;p22">
            <a:extLst>
              <a:ext uri="{FF2B5EF4-FFF2-40B4-BE49-F238E27FC236}">
                <a16:creationId xmlns:a16="http://schemas.microsoft.com/office/drawing/2014/main" id="{E3A7047D-6E44-0AC5-C7B8-20B8C08C469D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05336" y="0"/>
            <a:ext cx="447125" cy="4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9;p22">
            <a:extLst>
              <a:ext uri="{FF2B5EF4-FFF2-40B4-BE49-F238E27FC236}">
                <a16:creationId xmlns:a16="http://schemas.microsoft.com/office/drawing/2014/main" id="{F4FC0769-E142-7B98-249F-1B0754C0483F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16872" t="22308" r="25126" b="45818"/>
          <a:stretch/>
        </p:blipFill>
        <p:spPr>
          <a:xfrm rot="6050665" flipH="1">
            <a:off x="-298716" y="1028447"/>
            <a:ext cx="1088285" cy="40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30;p22">
            <a:extLst>
              <a:ext uri="{FF2B5EF4-FFF2-40B4-BE49-F238E27FC236}">
                <a16:creationId xmlns:a16="http://schemas.microsoft.com/office/drawing/2014/main" id="{30EBC041-83ED-16C3-FDA1-15F5DAB980A9}"/>
              </a:ext>
            </a:extLst>
          </p:cNvPr>
          <p:cNvPicPr preferRelativeResize="0"/>
          <p:nvPr userDrawn="1"/>
        </p:nvPicPr>
        <p:blipFill>
          <a:blip r:embed="rId9">
            <a:alphaModFix amt="63000"/>
          </a:blip>
          <a:stretch>
            <a:fillRect/>
          </a:stretch>
        </p:blipFill>
        <p:spPr>
          <a:xfrm>
            <a:off x="1420850" y="4562850"/>
            <a:ext cx="455037" cy="468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077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CD92D4-5B45-B838-941F-6205FC64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7117FFD-9082-6831-D1F5-D526F1A809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0463E2-0626-E63A-3881-3477B0FC4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Google Shape;492;p40">
            <a:extLst>
              <a:ext uri="{FF2B5EF4-FFF2-40B4-BE49-F238E27FC236}">
                <a16:creationId xmlns:a16="http://schemas.microsoft.com/office/drawing/2014/main" id="{03C4C4B3-364E-5C8E-682C-EE25AD6173A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66652" y="119927"/>
            <a:ext cx="1629275" cy="12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93;p40">
            <a:extLst>
              <a:ext uri="{FF2B5EF4-FFF2-40B4-BE49-F238E27FC236}">
                <a16:creationId xmlns:a16="http://schemas.microsoft.com/office/drawing/2014/main" id="{3BD5B700-BF3E-3251-D5AE-7301564088E5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9640917">
            <a:off x="7954469" y="408990"/>
            <a:ext cx="1842190" cy="52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94;p40">
            <a:extLst>
              <a:ext uri="{FF2B5EF4-FFF2-40B4-BE49-F238E27FC236}">
                <a16:creationId xmlns:a16="http://schemas.microsoft.com/office/drawing/2014/main" id="{0F9E601A-4E3D-010E-61E0-4D940F4A9FA5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8200" y="3993996"/>
            <a:ext cx="1350900" cy="132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95;p40">
            <a:extLst>
              <a:ext uri="{FF2B5EF4-FFF2-40B4-BE49-F238E27FC236}">
                <a16:creationId xmlns:a16="http://schemas.microsoft.com/office/drawing/2014/main" id="{65A8EE72-81FE-3CFF-817A-CC17B93E06D7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613879">
            <a:off x="4300" y="1161203"/>
            <a:ext cx="730301" cy="135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96;p40">
            <a:extLst>
              <a:ext uri="{FF2B5EF4-FFF2-40B4-BE49-F238E27FC236}">
                <a16:creationId xmlns:a16="http://schemas.microsoft.com/office/drawing/2014/main" id="{CC06BF7A-7E6D-F184-8000-7C57BFB37C91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13499999">
            <a:off x="7753875" y="-280101"/>
            <a:ext cx="836251" cy="12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97;p40">
            <a:extLst>
              <a:ext uri="{FF2B5EF4-FFF2-40B4-BE49-F238E27FC236}">
                <a16:creationId xmlns:a16="http://schemas.microsoft.com/office/drawing/2014/main" id="{68C414D3-3B53-6EB5-4F40-66760A0F3A5B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5399983">
            <a:off x="1003337" y="4320266"/>
            <a:ext cx="669525" cy="124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98;p40">
            <a:extLst>
              <a:ext uri="{FF2B5EF4-FFF2-40B4-BE49-F238E27FC236}">
                <a16:creationId xmlns:a16="http://schemas.microsoft.com/office/drawing/2014/main" id="{DB75D0AE-BAA8-CCEB-2E32-DDF50C94C071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8452" y="4608500"/>
            <a:ext cx="379075" cy="38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99;p40">
            <a:extLst>
              <a:ext uri="{FF2B5EF4-FFF2-40B4-BE49-F238E27FC236}">
                <a16:creationId xmlns:a16="http://schemas.microsoft.com/office/drawing/2014/main" id="{5BE7C8D2-41FB-0070-C6DA-658C0A491936}"/>
              </a:ext>
            </a:extLst>
          </p:cNvPr>
          <p:cNvPicPr preferRelativeResize="0"/>
          <p:nvPr userDrawn="1"/>
        </p:nvPicPr>
        <p:blipFill>
          <a:blip r:embed="rId9">
            <a:alphaModFix amt="63000"/>
          </a:blip>
          <a:stretch>
            <a:fillRect/>
          </a:stretch>
        </p:blipFill>
        <p:spPr>
          <a:xfrm>
            <a:off x="1961100" y="4382040"/>
            <a:ext cx="311000" cy="31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083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4DDC4-9F56-B3B7-44F5-5B24430A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BD6CCE-5455-28F5-0949-F378D2A6DF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178784-A4AA-B7B5-DB1A-D3262D0B77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Google Shape;501;p41">
            <a:extLst>
              <a:ext uri="{FF2B5EF4-FFF2-40B4-BE49-F238E27FC236}">
                <a16:creationId xmlns:a16="http://schemas.microsoft.com/office/drawing/2014/main" id="{9A9455ED-6B34-1D7E-E64C-80947A091A0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5121"/>
          <a:stretch/>
        </p:blipFill>
        <p:spPr>
          <a:xfrm>
            <a:off x="7701000" y="3822877"/>
            <a:ext cx="1443000" cy="13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02;p41">
            <a:extLst>
              <a:ext uri="{FF2B5EF4-FFF2-40B4-BE49-F238E27FC236}">
                <a16:creationId xmlns:a16="http://schemas.microsoft.com/office/drawing/2014/main" id="{EA44D8B2-B72C-F638-7F75-676A31357A3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21599984">
            <a:off x="-30776" y="-76174"/>
            <a:ext cx="1045626" cy="194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03;p41">
            <a:extLst>
              <a:ext uri="{FF2B5EF4-FFF2-40B4-BE49-F238E27FC236}">
                <a16:creationId xmlns:a16="http://schemas.microsoft.com/office/drawing/2014/main" id="{FCAF7B97-B257-61B5-9B39-AEBE1CB933FF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1070302">
            <a:off x="-734529" y="3891873"/>
            <a:ext cx="2262483" cy="195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4;p41">
            <a:extLst>
              <a:ext uri="{FF2B5EF4-FFF2-40B4-BE49-F238E27FC236}">
                <a16:creationId xmlns:a16="http://schemas.microsoft.com/office/drawing/2014/main" id="{B3FCBC10-CF0E-191D-446F-F0EF63B902F1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932063" y="-340951"/>
            <a:ext cx="1242150" cy="1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05;p41">
            <a:extLst>
              <a:ext uri="{FF2B5EF4-FFF2-40B4-BE49-F238E27FC236}">
                <a16:creationId xmlns:a16="http://schemas.microsoft.com/office/drawing/2014/main" id="{1E44330E-68A0-19D1-114B-ED6D16F90180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9688" y="4442163"/>
            <a:ext cx="1150475" cy="8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06;p41">
            <a:extLst>
              <a:ext uri="{FF2B5EF4-FFF2-40B4-BE49-F238E27FC236}">
                <a16:creationId xmlns:a16="http://schemas.microsoft.com/office/drawing/2014/main" id="{04AB8C65-8470-96E8-4DE4-4B14D78CC10F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16786432">
            <a:off x="7648175" y="-374075"/>
            <a:ext cx="1679150" cy="1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07;p41">
            <a:extLst>
              <a:ext uri="{FF2B5EF4-FFF2-40B4-BE49-F238E27FC236}">
                <a16:creationId xmlns:a16="http://schemas.microsoft.com/office/drawing/2014/main" id="{0DC9FED5-1257-197E-336E-494B2062607A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 rot="5399998">
            <a:off x="-550275" y="842304"/>
            <a:ext cx="1150474" cy="121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08;p41">
            <a:extLst>
              <a:ext uri="{FF2B5EF4-FFF2-40B4-BE49-F238E27FC236}">
                <a16:creationId xmlns:a16="http://schemas.microsoft.com/office/drawing/2014/main" id="{982CED3F-B50B-E787-02EC-F6BA4DBDDC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6872" t="22308" r="25126" b="45818"/>
          <a:stretch/>
        </p:blipFill>
        <p:spPr>
          <a:xfrm rot="13632548" flipH="1">
            <a:off x="1285984" y="4666422"/>
            <a:ext cx="1088283" cy="40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30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72722D-690C-BC3D-9E4F-398BA31B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FD0253B-21C4-1675-3582-75C2CA386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C7802C-91ED-B420-629A-D7D6A0CA8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Google Shape;34;p4">
            <a:extLst>
              <a:ext uri="{FF2B5EF4-FFF2-40B4-BE49-F238E27FC236}">
                <a16:creationId xmlns:a16="http://schemas.microsoft.com/office/drawing/2014/main" id="{0CF55146-FCD9-D08B-6638-3554B1AD78C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20852587">
            <a:off x="-411378" y="3235250"/>
            <a:ext cx="1027075" cy="13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5;p4">
            <a:extLst>
              <a:ext uri="{FF2B5EF4-FFF2-40B4-BE49-F238E27FC236}">
                <a16:creationId xmlns:a16="http://schemas.microsoft.com/office/drawing/2014/main" id="{3CE7A5D2-3BF1-AC3B-B1CE-866283B71B0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032646">
            <a:off x="7288168" y="4190833"/>
            <a:ext cx="854966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6;p4">
            <a:extLst>
              <a:ext uri="{FF2B5EF4-FFF2-40B4-BE49-F238E27FC236}">
                <a16:creationId xmlns:a16="http://schemas.microsoft.com/office/drawing/2014/main" id="{C632EA4C-B809-5122-4C4A-7AC16FE7773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10799982">
            <a:off x="8428905" y="8"/>
            <a:ext cx="854966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7;p4">
            <a:extLst>
              <a:ext uri="{FF2B5EF4-FFF2-40B4-BE49-F238E27FC236}">
                <a16:creationId xmlns:a16="http://schemas.microsoft.com/office/drawing/2014/main" id="{346898DF-E055-A5C4-88D9-09D888ACD3D5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20568231">
            <a:off x="7545202" y="3869587"/>
            <a:ext cx="1657400" cy="14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;p4">
            <a:extLst>
              <a:ext uri="{FF2B5EF4-FFF2-40B4-BE49-F238E27FC236}">
                <a16:creationId xmlns:a16="http://schemas.microsoft.com/office/drawing/2014/main" id="{8EECE72A-8365-FB23-9F66-440B2433575F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16200000">
            <a:off x="-286350" y="4091600"/>
            <a:ext cx="1104925" cy="13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9;p4">
            <a:extLst>
              <a:ext uri="{FF2B5EF4-FFF2-40B4-BE49-F238E27FC236}">
                <a16:creationId xmlns:a16="http://schemas.microsoft.com/office/drawing/2014/main" id="{61772EDC-17E4-3800-ACB3-221B7194E098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1593286">
            <a:off x="3688369" y="-563450"/>
            <a:ext cx="1475225" cy="11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0;p4">
            <a:extLst>
              <a:ext uri="{FF2B5EF4-FFF2-40B4-BE49-F238E27FC236}">
                <a16:creationId xmlns:a16="http://schemas.microsoft.com/office/drawing/2014/main" id="{4B7993FE-45B5-8E54-0F1D-D794DCAAE7F6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 rot="2482521">
            <a:off x="-58255" y="-236280"/>
            <a:ext cx="739125" cy="223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E9B6DBE9-38BB-3316-C341-A611A08DF7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493060"/>
            <a:ext cx="7883299" cy="3101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1900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3A557-CDE2-6933-3B72-357442F2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4F5EF10-26E8-522B-A459-3FE8B9421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941E59-9424-F0FD-8543-B5840F7793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版面配置區 14">
            <a:extLst>
              <a:ext uri="{FF2B5EF4-FFF2-40B4-BE49-F238E27FC236}">
                <a16:creationId xmlns:a16="http://schemas.microsoft.com/office/drawing/2014/main" id="{738439F0-35B2-C057-7DBA-F5A1AE3E3E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7" y="1441107"/>
            <a:ext cx="3600000" cy="324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文字版面配置區 14">
            <a:extLst>
              <a:ext uri="{FF2B5EF4-FFF2-40B4-BE49-F238E27FC236}">
                <a16:creationId xmlns:a16="http://schemas.microsoft.com/office/drawing/2014/main" id="{933A629A-F5C5-4EF1-7602-4F79B3AFD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7950" y="1441107"/>
            <a:ext cx="3600000" cy="324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7" name="Google Shape;337;p31">
            <a:extLst>
              <a:ext uri="{FF2B5EF4-FFF2-40B4-BE49-F238E27FC236}">
                <a16:creationId xmlns:a16="http://schemas.microsoft.com/office/drawing/2014/main" id="{0A973931-A8DF-4D11-3DE9-D1A92D502BB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6034004">
            <a:off x="33469" y="4229633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38;p31">
            <a:extLst>
              <a:ext uri="{FF2B5EF4-FFF2-40B4-BE49-F238E27FC236}">
                <a16:creationId xmlns:a16="http://schemas.microsoft.com/office/drawing/2014/main" id="{0E89EC51-352C-5637-394C-8AF972F31356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6200000">
            <a:off x="7913936" y="-161951"/>
            <a:ext cx="1479950" cy="13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39;p31">
            <a:extLst>
              <a:ext uri="{FF2B5EF4-FFF2-40B4-BE49-F238E27FC236}">
                <a16:creationId xmlns:a16="http://schemas.microsoft.com/office/drawing/2014/main" id="{0E468C0B-D03B-7B56-E4FC-D4BEBF2F03A6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1585037">
            <a:off x="6973444" y="4474850"/>
            <a:ext cx="1475225" cy="11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40;p31">
            <a:extLst>
              <a:ext uri="{FF2B5EF4-FFF2-40B4-BE49-F238E27FC236}">
                <a16:creationId xmlns:a16="http://schemas.microsoft.com/office/drawing/2014/main" id="{C5FDBEA3-A98E-11E2-A93A-C48CB9AC0865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8313" y="4204149"/>
            <a:ext cx="1242150" cy="1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41;p31">
            <a:extLst>
              <a:ext uri="{FF2B5EF4-FFF2-40B4-BE49-F238E27FC236}">
                <a16:creationId xmlns:a16="http://schemas.microsoft.com/office/drawing/2014/main" id="{7EF5C010-DF26-3BCE-284E-4E5075E87420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r="25121"/>
          <a:stretch/>
        </p:blipFill>
        <p:spPr>
          <a:xfrm rot="20202609">
            <a:off x="-399500" y="-155723"/>
            <a:ext cx="1428301" cy="13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42;p31">
            <a:extLst>
              <a:ext uri="{FF2B5EF4-FFF2-40B4-BE49-F238E27FC236}">
                <a16:creationId xmlns:a16="http://schemas.microsoft.com/office/drawing/2014/main" id="{30EFB8B5-D8E8-001B-2C0C-DAFDAA2B17FA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5399983">
            <a:off x="7595999" y="-422759"/>
            <a:ext cx="669525" cy="1245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05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欄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75300E-3986-63CD-CD72-5E3BF227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CBF6F7-18C5-70D4-F8BE-6240A853D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039019-7321-15D5-87E8-B31555E0D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6" name="Google Shape;250;p24">
            <a:extLst>
              <a:ext uri="{FF2B5EF4-FFF2-40B4-BE49-F238E27FC236}">
                <a16:creationId xmlns:a16="http://schemas.microsoft.com/office/drawing/2014/main" id="{778B28F7-0B81-4F1D-E61E-2C155A3F6B4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399984">
            <a:off x="8001418" y="4312183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51;p24">
            <a:extLst>
              <a:ext uri="{FF2B5EF4-FFF2-40B4-BE49-F238E27FC236}">
                <a16:creationId xmlns:a16="http://schemas.microsoft.com/office/drawing/2014/main" id="{1C7EE1C0-B901-C2BA-7C6E-405ED15DE36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21599982">
            <a:off x="-89301" y="3783701"/>
            <a:ext cx="730675" cy="135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2;p24">
            <a:extLst>
              <a:ext uri="{FF2B5EF4-FFF2-40B4-BE49-F238E27FC236}">
                <a16:creationId xmlns:a16="http://schemas.microsoft.com/office/drawing/2014/main" id="{ECD8667F-37B5-3FB3-356F-3372961AE26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3118682">
            <a:off x="7933019" y="-322075"/>
            <a:ext cx="1475225" cy="11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3;p24">
            <a:extLst>
              <a:ext uri="{FF2B5EF4-FFF2-40B4-BE49-F238E27FC236}">
                <a16:creationId xmlns:a16="http://schemas.microsoft.com/office/drawing/2014/main" id="{83BE9D44-DA8C-2892-8B98-4DD2D6E255BD}"/>
              </a:ext>
            </a:extLst>
          </p:cNvPr>
          <p:cNvPicPr preferRelativeResize="0"/>
          <p:nvPr userDrawn="1"/>
        </p:nvPicPr>
        <p:blipFill>
          <a:blip r:embed="rId5">
            <a:alphaModFix amt="79000"/>
          </a:blip>
          <a:stretch>
            <a:fillRect/>
          </a:stretch>
        </p:blipFill>
        <p:spPr>
          <a:xfrm>
            <a:off x="232225" y="4680250"/>
            <a:ext cx="1300525" cy="1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4;p24">
            <a:extLst>
              <a:ext uri="{FF2B5EF4-FFF2-40B4-BE49-F238E27FC236}">
                <a16:creationId xmlns:a16="http://schemas.microsoft.com/office/drawing/2014/main" id="{3E6BF417-A758-0F92-2ACC-46FE2C108683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5623" y="4766546"/>
            <a:ext cx="447125" cy="4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5;p24">
            <a:extLst>
              <a:ext uri="{FF2B5EF4-FFF2-40B4-BE49-F238E27FC236}">
                <a16:creationId xmlns:a16="http://schemas.microsoft.com/office/drawing/2014/main" id="{A97F3061-92BB-0BB0-D136-B3EBB444096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16872" t="22308" r="25126" b="45818"/>
          <a:stretch/>
        </p:blipFill>
        <p:spPr>
          <a:xfrm rot="6296767" flipH="1">
            <a:off x="8447059" y="2709360"/>
            <a:ext cx="1088284" cy="40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6;p24">
            <a:extLst>
              <a:ext uri="{FF2B5EF4-FFF2-40B4-BE49-F238E27FC236}">
                <a16:creationId xmlns:a16="http://schemas.microsoft.com/office/drawing/2014/main" id="{D3F0933B-28EC-A649-064E-8DC5C3A7041F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23733"/>
          <a:stretch/>
        </p:blipFill>
        <p:spPr>
          <a:xfrm>
            <a:off x="-161775" y="7585"/>
            <a:ext cx="730675" cy="123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57;p24">
            <a:extLst>
              <a:ext uri="{FF2B5EF4-FFF2-40B4-BE49-F238E27FC236}">
                <a16:creationId xmlns:a16="http://schemas.microsoft.com/office/drawing/2014/main" id="{2E070DEB-2A94-8E1F-CD73-E75FA5A0E3E0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548" y="-121250"/>
            <a:ext cx="447125" cy="4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E6F40A26-E65B-548B-56A2-C1968A8C4B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7" y="1441107"/>
            <a:ext cx="360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7" name="文字版面配置區 14">
            <a:extLst>
              <a:ext uri="{FF2B5EF4-FFF2-40B4-BE49-F238E27FC236}">
                <a16:creationId xmlns:a16="http://schemas.microsoft.com/office/drawing/2014/main" id="{EE19E9C6-7C7E-7528-5A12-5F5278823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7" y="2726080"/>
            <a:ext cx="3600000" cy="180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4">
            <a:extLst>
              <a:ext uri="{FF2B5EF4-FFF2-40B4-BE49-F238E27FC236}">
                <a16:creationId xmlns:a16="http://schemas.microsoft.com/office/drawing/2014/main" id="{57E1E8EF-8E65-7C9F-60FA-4E2A4A7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863" y="1441107"/>
            <a:ext cx="360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文字版面配置區 14">
            <a:extLst>
              <a:ext uri="{FF2B5EF4-FFF2-40B4-BE49-F238E27FC236}">
                <a16:creationId xmlns:a16="http://schemas.microsoft.com/office/drawing/2014/main" id="{B6F0F738-D45C-6141-173D-A2B3F12A90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4863" y="2726080"/>
            <a:ext cx="3600000" cy="180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7201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欄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BD5908-E8E7-309D-0747-2AD408DC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9A46EB1-89C4-B97E-509D-2090411E83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A9A37E-7C3C-F8CF-78FB-43915A38BB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版面配置區 14">
            <a:extLst>
              <a:ext uri="{FF2B5EF4-FFF2-40B4-BE49-F238E27FC236}">
                <a16:creationId xmlns:a16="http://schemas.microsoft.com/office/drawing/2014/main" id="{2FB684A6-2F61-C3A3-BF6A-C32749765A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877" y="1441107"/>
            <a:ext cx="252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文字版面配置區 14">
            <a:extLst>
              <a:ext uri="{FF2B5EF4-FFF2-40B4-BE49-F238E27FC236}">
                <a16:creationId xmlns:a16="http://schemas.microsoft.com/office/drawing/2014/main" id="{6C19EBAE-816E-A248-A0E7-8E62CD66F0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877" y="2726080"/>
            <a:ext cx="2520000" cy="180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文字版面配置區 14">
            <a:extLst>
              <a:ext uri="{FF2B5EF4-FFF2-40B4-BE49-F238E27FC236}">
                <a16:creationId xmlns:a16="http://schemas.microsoft.com/office/drawing/2014/main" id="{7322AD01-03FA-ABE2-E42F-3D3731F8F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3786" y="1441107"/>
            <a:ext cx="252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文字版面配置區 14">
            <a:extLst>
              <a:ext uri="{FF2B5EF4-FFF2-40B4-BE49-F238E27FC236}">
                <a16:creationId xmlns:a16="http://schemas.microsoft.com/office/drawing/2014/main" id="{A5608436-8083-A87D-8F37-11FA7BA7C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3786" y="2726080"/>
            <a:ext cx="2520000" cy="180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文字版面配置區 14">
            <a:extLst>
              <a:ext uri="{FF2B5EF4-FFF2-40B4-BE49-F238E27FC236}">
                <a16:creationId xmlns:a16="http://schemas.microsoft.com/office/drawing/2014/main" id="{E2669D1F-84FC-0523-7525-CF794A3481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4695" y="1441107"/>
            <a:ext cx="252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文字版面配置區 14">
            <a:extLst>
              <a:ext uri="{FF2B5EF4-FFF2-40B4-BE49-F238E27FC236}">
                <a16:creationId xmlns:a16="http://schemas.microsoft.com/office/drawing/2014/main" id="{49403D5C-75A0-91B1-3498-CA9E686439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4695" y="2726080"/>
            <a:ext cx="2520000" cy="180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16" name="Google Shape;269;p25">
            <a:extLst>
              <a:ext uri="{FF2B5EF4-FFF2-40B4-BE49-F238E27FC236}">
                <a16:creationId xmlns:a16="http://schemas.microsoft.com/office/drawing/2014/main" id="{33F5116C-D077-0B19-3345-AF77AFCBF41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399984">
            <a:off x="7604006" y="4184483"/>
            <a:ext cx="854966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70;p25">
            <a:extLst>
              <a:ext uri="{FF2B5EF4-FFF2-40B4-BE49-F238E27FC236}">
                <a16:creationId xmlns:a16="http://schemas.microsoft.com/office/drawing/2014/main" id="{91C90E4A-A1A1-AC8B-8CB3-B3A43A7C06A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0537" y="2777674"/>
            <a:ext cx="1242150" cy="1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71;p25">
            <a:extLst>
              <a:ext uri="{FF2B5EF4-FFF2-40B4-BE49-F238E27FC236}">
                <a16:creationId xmlns:a16="http://schemas.microsoft.com/office/drawing/2014/main" id="{A5B8F966-5D20-F5B1-7F31-4C21742850B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894572">
            <a:off x="8219474" y="3677750"/>
            <a:ext cx="1195175" cy="14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72;p25">
            <a:extLst>
              <a:ext uri="{FF2B5EF4-FFF2-40B4-BE49-F238E27FC236}">
                <a16:creationId xmlns:a16="http://schemas.microsoft.com/office/drawing/2014/main" id="{4F675BEE-CE11-3F24-35A2-8FF3CD7DD9BF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20530583">
            <a:off x="-434763" y="3600341"/>
            <a:ext cx="1570603" cy="181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73;p25">
            <a:extLst>
              <a:ext uri="{FF2B5EF4-FFF2-40B4-BE49-F238E27FC236}">
                <a16:creationId xmlns:a16="http://schemas.microsoft.com/office/drawing/2014/main" id="{B748EF24-BC76-A7D2-03B5-9077C84FFB31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r="25121"/>
          <a:stretch/>
        </p:blipFill>
        <p:spPr>
          <a:xfrm>
            <a:off x="-445175" y="69375"/>
            <a:ext cx="1404925" cy="12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74;p25">
            <a:extLst>
              <a:ext uri="{FF2B5EF4-FFF2-40B4-BE49-F238E27FC236}">
                <a16:creationId xmlns:a16="http://schemas.microsoft.com/office/drawing/2014/main" id="{57A96EAB-11DB-B382-FF85-2E8509EAA928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1231186">
            <a:off x="7644119" y="206015"/>
            <a:ext cx="1842190" cy="52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75;p25">
            <a:extLst>
              <a:ext uri="{FF2B5EF4-FFF2-40B4-BE49-F238E27FC236}">
                <a16:creationId xmlns:a16="http://schemas.microsoft.com/office/drawing/2014/main" id="{05912012-9A3A-DAD9-1497-F534BD8B4492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8098" y="-179025"/>
            <a:ext cx="447125" cy="45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09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欄標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7EC1604-574A-6319-E025-6D36674F0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2E2958-8790-A9DE-096B-F9D65B2A2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65C7822-055C-EB88-2453-0176AD76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73844"/>
            <a:ext cx="7920000" cy="990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" name="文字版面配置區 14">
            <a:extLst>
              <a:ext uri="{FF2B5EF4-FFF2-40B4-BE49-F238E27FC236}">
                <a16:creationId xmlns:a16="http://schemas.microsoft.com/office/drawing/2014/main" id="{5F66D796-0CE1-E065-452F-73E43EAD41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877" y="2757286"/>
            <a:ext cx="252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文字版面配置區 14">
            <a:extLst>
              <a:ext uri="{FF2B5EF4-FFF2-40B4-BE49-F238E27FC236}">
                <a16:creationId xmlns:a16="http://schemas.microsoft.com/office/drawing/2014/main" id="{C436057A-6F46-B92D-33DF-23409AD38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877" y="4042259"/>
            <a:ext cx="2520000" cy="72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文字版面配置區 14">
            <a:extLst>
              <a:ext uri="{FF2B5EF4-FFF2-40B4-BE49-F238E27FC236}">
                <a16:creationId xmlns:a16="http://schemas.microsoft.com/office/drawing/2014/main" id="{0AFC6F6D-5C35-1923-8ED3-103225E318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3786" y="2757286"/>
            <a:ext cx="252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文字版面配置區 14">
            <a:extLst>
              <a:ext uri="{FF2B5EF4-FFF2-40B4-BE49-F238E27FC236}">
                <a16:creationId xmlns:a16="http://schemas.microsoft.com/office/drawing/2014/main" id="{F5358BED-2EAB-D2C6-48EC-CB5C2B993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3786" y="4042259"/>
            <a:ext cx="2520000" cy="72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文字版面配置區 14">
            <a:extLst>
              <a:ext uri="{FF2B5EF4-FFF2-40B4-BE49-F238E27FC236}">
                <a16:creationId xmlns:a16="http://schemas.microsoft.com/office/drawing/2014/main" id="{F41CE473-D636-024A-DFFF-A69D4E081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4695" y="2757286"/>
            <a:ext cx="252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文字版面配置區 14">
            <a:extLst>
              <a:ext uri="{FF2B5EF4-FFF2-40B4-BE49-F238E27FC236}">
                <a16:creationId xmlns:a16="http://schemas.microsoft.com/office/drawing/2014/main" id="{F08B341F-2FB0-8C14-17E6-44C2A6EDFC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4695" y="4042259"/>
            <a:ext cx="2520000" cy="72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12" name="Google Shape;179;p18">
            <a:extLst>
              <a:ext uri="{FF2B5EF4-FFF2-40B4-BE49-F238E27FC236}">
                <a16:creationId xmlns:a16="http://schemas.microsoft.com/office/drawing/2014/main" id="{8A1B519B-5994-78F2-58F6-ACFE8AA009C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955027">
            <a:off x="-151083" y="1615592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0;p18">
            <a:extLst>
              <a:ext uri="{FF2B5EF4-FFF2-40B4-BE49-F238E27FC236}">
                <a16:creationId xmlns:a16="http://schemas.microsoft.com/office/drawing/2014/main" id="{BACB4446-8C2F-A432-E4D6-4AD0D268667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4981168">
            <a:off x="136486" y="-288234"/>
            <a:ext cx="669525" cy="124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81;p18">
            <a:extLst>
              <a:ext uri="{FF2B5EF4-FFF2-40B4-BE49-F238E27FC236}">
                <a16:creationId xmlns:a16="http://schemas.microsoft.com/office/drawing/2014/main" id="{6CDF1916-9C8B-E3DB-1D26-16087D8CCB50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8">
            <a:off x="-414051" y="3699699"/>
            <a:ext cx="1591100" cy="184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82;p18">
            <a:extLst>
              <a:ext uri="{FF2B5EF4-FFF2-40B4-BE49-F238E27FC236}">
                <a16:creationId xmlns:a16="http://schemas.microsoft.com/office/drawing/2014/main" id="{975E155A-BC34-D361-BDE0-2457380EB3B1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664364">
            <a:off x="6848360" y="-42236"/>
            <a:ext cx="1842190" cy="52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3;p18">
            <a:extLst>
              <a:ext uri="{FF2B5EF4-FFF2-40B4-BE49-F238E27FC236}">
                <a16:creationId xmlns:a16="http://schemas.microsoft.com/office/drawing/2014/main" id="{5D463565-9589-BB76-70B0-7C9CE56F832C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6725" y="4368073"/>
            <a:ext cx="1168239" cy="1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4;p18">
            <a:extLst>
              <a:ext uri="{FF2B5EF4-FFF2-40B4-BE49-F238E27FC236}">
                <a16:creationId xmlns:a16="http://schemas.microsoft.com/office/drawing/2014/main" id="{B9416484-BB82-E705-E302-9F014BD9C149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203517" flipH="1">
            <a:off x="8526796" y="852623"/>
            <a:ext cx="1347677" cy="203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5;p18">
            <a:extLst>
              <a:ext uri="{FF2B5EF4-FFF2-40B4-BE49-F238E27FC236}">
                <a16:creationId xmlns:a16="http://schemas.microsoft.com/office/drawing/2014/main" id="{9FF3E4E2-E407-19DF-1A0B-3715EF509AC2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 rot="14752592">
            <a:off x="-103988" y="256691"/>
            <a:ext cx="1150475" cy="121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6;p18">
            <a:extLst>
              <a:ext uri="{FF2B5EF4-FFF2-40B4-BE49-F238E27FC236}">
                <a16:creationId xmlns:a16="http://schemas.microsoft.com/office/drawing/2014/main" id="{9794A172-0E4E-C7C7-09C8-0C9D6B03ECA9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67898" y="1013825"/>
            <a:ext cx="447125" cy="45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45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欄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849210-CF51-E5D9-0EBC-485D3833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73C10E5-D075-A189-5E57-A082955EC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F88A11B-81CA-46B4-C761-84B802176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文字版面配置區 14">
            <a:extLst>
              <a:ext uri="{FF2B5EF4-FFF2-40B4-BE49-F238E27FC236}">
                <a16:creationId xmlns:a16="http://schemas.microsoft.com/office/drawing/2014/main" id="{60EF8017-7834-1F28-AC73-1B7EB3134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998" y="1371263"/>
            <a:ext cx="360000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文字版面配置區 14">
            <a:extLst>
              <a:ext uri="{FF2B5EF4-FFF2-40B4-BE49-F238E27FC236}">
                <a16:creationId xmlns:a16="http://schemas.microsoft.com/office/drawing/2014/main" id="{27650D45-1EE1-9A16-A93C-B06E2617F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998" y="1976330"/>
            <a:ext cx="3600000" cy="108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文字版面配置區 14">
            <a:extLst>
              <a:ext uri="{FF2B5EF4-FFF2-40B4-BE49-F238E27FC236}">
                <a16:creationId xmlns:a16="http://schemas.microsoft.com/office/drawing/2014/main" id="{792A3BF3-C2EC-2675-2987-77F769F4FC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02" y="1371263"/>
            <a:ext cx="360000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文字版面配置區 14">
            <a:extLst>
              <a:ext uri="{FF2B5EF4-FFF2-40B4-BE49-F238E27FC236}">
                <a16:creationId xmlns:a16="http://schemas.microsoft.com/office/drawing/2014/main" id="{70C11788-9D90-0C6D-5643-3C2FF7B85D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2002" y="1976330"/>
            <a:ext cx="3600000" cy="108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文字版面配置區 14">
            <a:extLst>
              <a:ext uri="{FF2B5EF4-FFF2-40B4-BE49-F238E27FC236}">
                <a16:creationId xmlns:a16="http://schemas.microsoft.com/office/drawing/2014/main" id="{0F1F0E46-EEE5-351C-6483-5A47B98038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998" y="3220628"/>
            <a:ext cx="360000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文字版面配置區 14">
            <a:extLst>
              <a:ext uri="{FF2B5EF4-FFF2-40B4-BE49-F238E27FC236}">
                <a16:creationId xmlns:a16="http://schemas.microsoft.com/office/drawing/2014/main" id="{E8A16F23-87CF-4D6F-1701-5402057250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998" y="3825695"/>
            <a:ext cx="3600000" cy="108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6F4E500B-D986-4B16-91B7-4526871C1D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2218" y="3220628"/>
            <a:ext cx="360000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C2B96437-9B5A-00EF-09D5-9F17FB5F78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2218" y="3825695"/>
            <a:ext cx="3600000" cy="1080000"/>
          </a:xfrm>
          <a:prstGeom prst="rect">
            <a:avLst/>
          </a:prstGeom>
        </p:spPr>
        <p:txBody>
          <a:bodyPr/>
          <a:lstStyle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17" name="Google Shape;379;p34">
            <a:extLst>
              <a:ext uri="{FF2B5EF4-FFF2-40B4-BE49-F238E27FC236}">
                <a16:creationId xmlns:a16="http://schemas.microsoft.com/office/drawing/2014/main" id="{6A931C00-EF36-8448-6564-F0C829221B2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1699999" flipH="1">
            <a:off x="8117876" y="-390524"/>
            <a:ext cx="1499874" cy="14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80;p34">
            <a:extLst>
              <a:ext uri="{FF2B5EF4-FFF2-40B4-BE49-F238E27FC236}">
                <a16:creationId xmlns:a16="http://schemas.microsoft.com/office/drawing/2014/main" id="{F3B4826F-2F48-C1EE-E0B2-C3F0EE41E7B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2866547">
            <a:off x="-417424" y="3655275"/>
            <a:ext cx="1701711" cy="147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81;p34">
            <a:extLst>
              <a:ext uri="{FF2B5EF4-FFF2-40B4-BE49-F238E27FC236}">
                <a16:creationId xmlns:a16="http://schemas.microsoft.com/office/drawing/2014/main" id="{3477E976-D1BE-42F5-525D-60F1171D3AE5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 rot="20767930">
            <a:off x="7496588" y="4016020"/>
            <a:ext cx="1508225" cy="134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82;p34">
            <a:extLst>
              <a:ext uri="{FF2B5EF4-FFF2-40B4-BE49-F238E27FC236}">
                <a16:creationId xmlns:a16="http://schemas.microsoft.com/office/drawing/2014/main" id="{50571E78-67A7-DD18-9EB1-14BAA9823F41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21599984">
            <a:off x="-139857" y="-63342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83;p34">
            <a:extLst>
              <a:ext uri="{FF2B5EF4-FFF2-40B4-BE49-F238E27FC236}">
                <a16:creationId xmlns:a16="http://schemas.microsoft.com/office/drawing/2014/main" id="{6A24F8CE-B146-20EF-E56D-47B5FA7241EF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5399983">
            <a:off x="8487087" y="4137191"/>
            <a:ext cx="669525" cy="124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84;p34">
            <a:extLst>
              <a:ext uri="{FF2B5EF4-FFF2-40B4-BE49-F238E27FC236}">
                <a16:creationId xmlns:a16="http://schemas.microsoft.com/office/drawing/2014/main" id="{40AC92B5-93F9-4CA4-639D-E427E98F0C4B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 rot="16200000">
            <a:off x="363200" y="4436948"/>
            <a:ext cx="1111333" cy="10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85;p34">
            <a:extLst>
              <a:ext uri="{FF2B5EF4-FFF2-40B4-BE49-F238E27FC236}">
                <a16:creationId xmlns:a16="http://schemas.microsoft.com/office/drawing/2014/main" id="{0272B22D-AC4A-CF50-C29E-30BB9BF2E65B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16872" t="22308" r="25126" b="45818"/>
          <a:stretch/>
        </p:blipFill>
        <p:spPr>
          <a:xfrm rot="21599965" flipH="1">
            <a:off x="5749209" y="-131453"/>
            <a:ext cx="1088284" cy="40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86;p34">
            <a:extLst>
              <a:ext uri="{FF2B5EF4-FFF2-40B4-BE49-F238E27FC236}">
                <a16:creationId xmlns:a16="http://schemas.microsoft.com/office/drawing/2014/main" id="{EA760F1D-F828-2659-7EA1-951D8FAD6E94}"/>
              </a:ext>
            </a:extLst>
          </p:cNvPr>
          <p:cNvPicPr preferRelativeResize="0"/>
          <p:nvPr userDrawn="1"/>
        </p:nvPicPr>
        <p:blipFill>
          <a:blip r:embed="rId9">
            <a:alphaModFix amt="63000"/>
          </a:blip>
          <a:stretch>
            <a:fillRect/>
          </a:stretch>
        </p:blipFill>
        <p:spPr>
          <a:xfrm>
            <a:off x="8640288" y="978162"/>
            <a:ext cx="455037" cy="46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87;p34">
            <a:extLst>
              <a:ext uri="{FF2B5EF4-FFF2-40B4-BE49-F238E27FC236}">
                <a16:creationId xmlns:a16="http://schemas.microsoft.com/office/drawing/2014/main" id="{EAFD205D-33CD-0A37-5061-1E0C373A95DC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l="16872" t="22308" r="25126" b="45818"/>
          <a:stretch/>
        </p:blipFill>
        <p:spPr>
          <a:xfrm rot="21599965" flipH="1">
            <a:off x="2791284" y="4820322"/>
            <a:ext cx="1088284" cy="40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0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列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484CD6-BD84-5989-A33E-E1190FE3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E5308CA-5374-BCE1-740E-A71839205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2A003C-CA33-310B-918E-167785774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9" name="Google Shape;442;p37">
            <a:extLst>
              <a:ext uri="{FF2B5EF4-FFF2-40B4-BE49-F238E27FC236}">
                <a16:creationId xmlns:a16="http://schemas.microsoft.com/office/drawing/2014/main" id="{958A9157-B024-80BE-BE54-10865FEC02E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4227923">
            <a:off x="-420300" y="443275"/>
            <a:ext cx="1679150" cy="1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43;p37">
            <a:extLst>
              <a:ext uri="{FF2B5EF4-FFF2-40B4-BE49-F238E27FC236}">
                <a16:creationId xmlns:a16="http://schemas.microsoft.com/office/drawing/2014/main" id="{8BE306F1-BB98-A476-0C2A-9BF60514944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3931138">
            <a:off x="657919" y="-76817"/>
            <a:ext cx="854965" cy="15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44;p37">
            <a:extLst>
              <a:ext uri="{FF2B5EF4-FFF2-40B4-BE49-F238E27FC236}">
                <a16:creationId xmlns:a16="http://schemas.microsoft.com/office/drawing/2014/main" id="{B852A6BE-57A6-A441-59B0-197B93C9506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9463" y="4055074"/>
            <a:ext cx="1242150" cy="1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45;p37">
            <a:extLst>
              <a:ext uri="{FF2B5EF4-FFF2-40B4-BE49-F238E27FC236}">
                <a16:creationId xmlns:a16="http://schemas.microsoft.com/office/drawing/2014/main" id="{75B36C0A-453C-774E-3E50-562A802AC14B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 rot="12181735" flipH="1">
            <a:off x="7077700" y="-323895"/>
            <a:ext cx="1926549" cy="17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46;p37">
            <a:extLst>
              <a:ext uri="{FF2B5EF4-FFF2-40B4-BE49-F238E27FC236}">
                <a16:creationId xmlns:a16="http://schemas.microsoft.com/office/drawing/2014/main" id="{5860EA19-27A8-2377-0EAE-8F4BF28D9C42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 rot="5399983">
            <a:off x="211562" y="4040266"/>
            <a:ext cx="669525" cy="124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47;p37">
            <a:extLst>
              <a:ext uri="{FF2B5EF4-FFF2-40B4-BE49-F238E27FC236}">
                <a16:creationId xmlns:a16="http://schemas.microsoft.com/office/drawing/2014/main" id="{08DE7A07-3818-251F-2BAA-7494214F82CE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16872" t="22308" r="25126" b="45818"/>
          <a:stretch/>
        </p:blipFill>
        <p:spPr>
          <a:xfrm rot="10799965" flipH="1">
            <a:off x="1986584" y="4678897"/>
            <a:ext cx="1088284" cy="40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48;p37">
            <a:extLst>
              <a:ext uri="{FF2B5EF4-FFF2-40B4-BE49-F238E27FC236}">
                <a16:creationId xmlns:a16="http://schemas.microsoft.com/office/drawing/2014/main" id="{739B6ECF-1823-02BF-3073-FC84DC4C8C97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44279" y="3062200"/>
            <a:ext cx="1610243" cy="12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449;p37">
            <a:extLst>
              <a:ext uri="{FF2B5EF4-FFF2-40B4-BE49-F238E27FC236}">
                <a16:creationId xmlns:a16="http://schemas.microsoft.com/office/drawing/2014/main" id="{5B79B658-4A55-5390-DD8E-21828A465DC6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 l="23733"/>
          <a:stretch/>
        </p:blipFill>
        <p:spPr>
          <a:xfrm rot="16200000">
            <a:off x="4106525" y="-309275"/>
            <a:ext cx="627725" cy="10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450;p37">
            <a:extLst>
              <a:ext uri="{FF2B5EF4-FFF2-40B4-BE49-F238E27FC236}">
                <a16:creationId xmlns:a16="http://schemas.microsoft.com/office/drawing/2014/main" id="{1CDBB77B-0BAA-FDBD-93BF-998771EE2D3D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 rot="1331437">
            <a:off x="60400" y="3340992"/>
            <a:ext cx="1150475" cy="121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51;p37">
            <a:extLst>
              <a:ext uri="{FF2B5EF4-FFF2-40B4-BE49-F238E27FC236}">
                <a16:creationId xmlns:a16="http://schemas.microsoft.com/office/drawing/2014/main" id="{EB36BE0B-C094-6A12-906D-73C71B12D067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16872" t="22308" r="25126" b="45818"/>
          <a:stretch/>
        </p:blipFill>
        <p:spPr>
          <a:xfrm rot="20699966" flipH="1">
            <a:off x="6653535" y="4458359"/>
            <a:ext cx="1088284" cy="40983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文字版面配置區 14">
            <a:extLst>
              <a:ext uri="{FF2B5EF4-FFF2-40B4-BE49-F238E27FC236}">
                <a16:creationId xmlns:a16="http://schemas.microsoft.com/office/drawing/2014/main" id="{7C1413D5-099E-5620-1D58-4920E902C9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6348" y="1488488"/>
            <a:ext cx="540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4">
            <a:extLst>
              <a:ext uri="{FF2B5EF4-FFF2-40B4-BE49-F238E27FC236}">
                <a16:creationId xmlns:a16="http://schemas.microsoft.com/office/drawing/2014/main" id="{BC0C37D8-16CC-1D88-BB7E-612F82A3E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6348" y="2636495"/>
            <a:ext cx="540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5" name="文字版面配置區 14">
            <a:extLst>
              <a:ext uri="{FF2B5EF4-FFF2-40B4-BE49-F238E27FC236}">
                <a16:creationId xmlns:a16="http://schemas.microsoft.com/office/drawing/2014/main" id="{E5B1C931-5FF3-304E-0E88-9CB36FC77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3755" y="3784502"/>
            <a:ext cx="54000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9646E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</a:defRPr>
            </a:lvl1pPr>
            <a:lvl2pPr marL="34290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211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273844"/>
            <a:ext cx="7920000" cy="99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BABAEE"/>
                </a:solidFill>
              </a:defRPr>
            </a:lvl1pPr>
          </a:lstStyle>
          <a:p>
            <a:fld id="{344252B3-29BD-4B03-8668-F1E66F44EA4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Google Shape;1099;p85">
            <a:extLst>
              <a:ext uri="{FF2B5EF4-FFF2-40B4-BE49-F238E27FC236}">
                <a16:creationId xmlns:a16="http://schemas.microsoft.com/office/drawing/2014/main" id="{E2A549B5-C74C-DA66-D8DF-1432DF37BD45}"/>
              </a:ext>
            </a:extLst>
          </p:cNvPr>
          <p:cNvSpPr/>
          <p:nvPr userDrawn="1"/>
        </p:nvSpPr>
        <p:spPr>
          <a:xfrm>
            <a:off x="190852" y="-701451"/>
            <a:ext cx="593550" cy="330200"/>
          </a:xfrm>
          <a:prstGeom prst="roundRect">
            <a:avLst>
              <a:gd name="adj" fmla="val 16667"/>
            </a:avLst>
          </a:prstGeom>
          <a:solidFill>
            <a:srgbClr val="F1ECE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8" name="Google Shape;1100;p85">
            <a:extLst>
              <a:ext uri="{FF2B5EF4-FFF2-40B4-BE49-F238E27FC236}">
                <a16:creationId xmlns:a16="http://schemas.microsoft.com/office/drawing/2014/main" id="{D133FB1B-C797-0395-80F8-30F2E4106D8B}"/>
              </a:ext>
            </a:extLst>
          </p:cNvPr>
          <p:cNvSpPr/>
          <p:nvPr userDrawn="1"/>
        </p:nvSpPr>
        <p:spPr>
          <a:xfrm>
            <a:off x="987217" y="-693195"/>
            <a:ext cx="593550" cy="330200"/>
          </a:xfrm>
          <a:prstGeom prst="roundRect">
            <a:avLst>
              <a:gd name="adj" fmla="val 16667"/>
            </a:avLst>
          </a:prstGeom>
          <a:solidFill>
            <a:srgbClr val="34302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" name="Google Shape;1101;p85">
            <a:extLst>
              <a:ext uri="{FF2B5EF4-FFF2-40B4-BE49-F238E27FC236}">
                <a16:creationId xmlns:a16="http://schemas.microsoft.com/office/drawing/2014/main" id="{0D4EC43F-03F5-A9D2-354C-4A6411A3C791}"/>
              </a:ext>
            </a:extLst>
          </p:cNvPr>
          <p:cNvSpPr/>
          <p:nvPr userDrawn="1"/>
        </p:nvSpPr>
        <p:spPr>
          <a:xfrm>
            <a:off x="1783582" y="-693195"/>
            <a:ext cx="593550" cy="330200"/>
          </a:xfrm>
          <a:prstGeom prst="roundRect">
            <a:avLst>
              <a:gd name="adj" fmla="val 16667"/>
            </a:avLst>
          </a:prstGeom>
          <a:solidFill>
            <a:srgbClr val="BABAE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0" name="Google Shape;1102;p85">
            <a:extLst>
              <a:ext uri="{FF2B5EF4-FFF2-40B4-BE49-F238E27FC236}">
                <a16:creationId xmlns:a16="http://schemas.microsoft.com/office/drawing/2014/main" id="{63AEBD36-2F86-99CC-857F-98D4A8B251EB}"/>
              </a:ext>
            </a:extLst>
          </p:cNvPr>
          <p:cNvSpPr txBox="1"/>
          <p:nvPr userDrawn="1"/>
        </p:nvSpPr>
        <p:spPr>
          <a:xfrm>
            <a:off x="190852" y="-621690"/>
            <a:ext cx="593550" cy="19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#f1ece2</a:t>
            </a:r>
            <a:endParaRPr sz="500" dirty="0">
              <a:solidFill>
                <a:schemeClr val="dk1"/>
              </a:solidFill>
            </a:endParaRPr>
          </a:p>
        </p:txBody>
      </p:sp>
      <p:sp>
        <p:nvSpPr>
          <p:cNvPr id="11" name="Google Shape;1103;p85">
            <a:extLst>
              <a:ext uri="{FF2B5EF4-FFF2-40B4-BE49-F238E27FC236}">
                <a16:creationId xmlns:a16="http://schemas.microsoft.com/office/drawing/2014/main" id="{6290CED2-EFBE-AB74-4001-5DDC35E0A4FD}"/>
              </a:ext>
            </a:extLst>
          </p:cNvPr>
          <p:cNvSpPr txBox="1"/>
          <p:nvPr userDrawn="1"/>
        </p:nvSpPr>
        <p:spPr>
          <a:xfrm>
            <a:off x="987221" y="-621690"/>
            <a:ext cx="593550" cy="19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rgbClr val="FFFFFF"/>
                </a:solidFill>
              </a:rPr>
              <a:t>#343020</a:t>
            </a:r>
            <a:endParaRPr sz="500" dirty="0">
              <a:solidFill>
                <a:srgbClr val="FFFFFF"/>
              </a:solidFill>
            </a:endParaRPr>
          </a:p>
        </p:txBody>
      </p:sp>
      <p:sp>
        <p:nvSpPr>
          <p:cNvPr id="12" name="Google Shape;1104;p85">
            <a:extLst>
              <a:ext uri="{FF2B5EF4-FFF2-40B4-BE49-F238E27FC236}">
                <a16:creationId xmlns:a16="http://schemas.microsoft.com/office/drawing/2014/main" id="{B92B6934-A3B3-D9E6-9C24-64C6D9A4F773}"/>
              </a:ext>
            </a:extLst>
          </p:cNvPr>
          <p:cNvSpPr txBox="1"/>
          <p:nvPr userDrawn="1"/>
        </p:nvSpPr>
        <p:spPr>
          <a:xfrm>
            <a:off x="1783590" y="-621690"/>
            <a:ext cx="593550" cy="19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#babaee</a:t>
            </a:r>
            <a:endParaRPr sz="500"/>
          </a:p>
        </p:txBody>
      </p:sp>
      <p:sp>
        <p:nvSpPr>
          <p:cNvPr id="13" name="Google Shape;1105;p85">
            <a:extLst>
              <a:ext uri="{FF2B5EF4-FFF2-40B4-BE49-F238E27FC236}">
                <a16:creationId xmlns:a16="http://schemas.microsoft.com/office/drawing/2014/main" id="{4646303B-7D98-A757-6542-2CE6663F4A37}"/>
              </a:ext>
            </a:extLst>
          </p:cNvPr>
          <p:cNvSpPr/>
          <p:nvPr userDrawn="1"/>
        </p:nvSpPr>
        <p:spPr>
          <a:xfrm>
            <a:off x="4969032" y="-701451"/>
            <a:ext cx="593550" cy="330200"/>
          </a:xfrm>
          <a:prstGeom prst="roundRect">
            <a:avLst>
              <a:gd name="adj" fmla="val 16667"/>
            </a:avLst>
          </a:prstGeom>
          <a:solidFill>
            <a:srgbClr val="FFAF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4" name="Google Shape;1106;p85">
            <a:extLst>
              <a:ext uri="{FF2B5EF4-FFF2-40B4-BE49-F238E27FC236}">
                <a16:creationId xmlns:a16="http://schemas.microsoft.com/office/drawing/2014/main" id="{84AD9B68-E5BC-C2CC-5AA5-7CF77C4BAC67}"/>
              </a:ext>
            </a:extLst>
          </p:cNvPr>
          <p:cNvSpPr txBox="1"/>
          <p:nvPr userDrawn="1"/>
        </p:nvSpPr>
        <p:spPr>
          <a:xfrm>
            <a:off x="4969028" y="-609925"/>
            <a:ext cx="593550" cy="19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chemeClr val="dk1"/>
                </a:solidFill>
              </a:rPr>
              <a:t>#ffaf47</a:t>
            </a:r>
            <a:endParaRPr sz="500" dirty="0">
              <a:solidFill>
                <a:schemeClr val="dk1"/>
              </a:solidFill>
            </a:endParaRPr>
          </a:p>
        </p:txBody>
      </p:sp>
      <p:sp>
        <p:nvSpPr>
          <p:cNvPr id="15" name="Google Shape;1107;p85">
            <a:extLst>
              <a:ext uri="{FF2B5EF4-FFF2-40B4-BE49-F238E27FC236}">
                <a16:creationId xmlns:a16="http://schemas.microsoft.com/office/drawing/2014/main" id="{0C9568C9-59B8-ECDE-4B2E-B8A1EDC9860C}"/>
              </a:ext>
            </a:extLst>
          </p:cNvPr>
          <p:cNvSpPr/>
          <p:nvPr userDrawn="1"/>
        </p:nvSpPr>
        <p:spPr>
          <a:xfrm>
            <a:off x="3376311" y="-698500"/>
            <a:ext cx="593550" cy="330200"/>
          </a:xfrm>
          <a:prstGeom prst="roundRect">
            <a:avLst>
              <a:gd name="adj" fmla="val 16667"/>
            </a:avLst>
          </a:prstGeom>
          <a:solidFill>
            <a:srgbClr val="3C919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Google Shape;1108;p85">
            <a:extLst>
              <a:ext uri="{FF2B5EF4-FFF2-40B4-BE49-F238E27FC236}">
                <a16:creationId xmlns:a16="http://schemas.microsoft.com/office/drawing/2014/main" id="{BD14854D-A1D6-2F3C-D4E2-5FCAD1777CE8}"/>
              </a:ext>
            </a:extLst>
          </p:cNvPr>
          <p:cNvSpPr/>
          <p:nvPr userDrawn="1"/>
        </p:nvSpPr>
        <p:spPr>
          <a:xfrm>
            <a:off x="4172676" y="-698500"/>
            <a:ext cx="593550" cy="330200"/>
          </a:xfrm>
          <a:prstGeom prst="roundRect">
            <a:avLst>
              <a:gd name="adj" fmla="val 16667"/>
            </a:avLst>
          </a:prstGeom>
          <a:solidFill>
            <a:srgbClr val="09646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" name="Google Shape;1109;p85">
            <a:extLst>
              <a:ext uri="{FF2B5EF4-FFF2-40B4-BE49-F238E27FC236}">
                <a16:creationId xmlns:a16="http://schemas.microsoft.com/office/drawing/2014/main" id="{24A7D701-93EA-B63E-58C0-6FB75D958730}"/>
              </a:ext>
            </a:extLst>
          </p:cNvPr>
          <p:cNvSpPr txBox="1"/>
          <p:nvPr userDrawn="1"/>
        </p:nvSpPr>
        <p:spPr>
          <a:xfrm>
            <a:off x="3376311" y="-626995"/>
            <a:ext cx="593550" cy="19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rgbClr val="FFFFFF"/>
                </a:solidFill>
              </a:rPr>
              <a:t>#3c919a</a:t>
            </a:r>
            <a:endParaRPr sz="500" dirty="0">
              <a:solidFill>
                <a:srgbClr val="FFFFFF"/>
              </a:solidFill>
            </a:endParaRPr>
          </a:p>
        </p:txBody>
      </p:sp>
      <p:sp>
        <p:nvSpPr>
          <p:cNvPr id="18" name="Google Shape;1110;p85">
            <a:extLst>
              <a:ext uri="{FF2B5EF4-FFF2-40B4-BE49-F238E27FC236}">
                <a16:creationId xmlns:a16="http://schemas.microsoft.com/office/drawing/2014/main" id="{6AED25D7-2349-72F9-EB48-5CAC53AF3672}"/>
              </a:ext>
            </a:extLst>
          </p:cNvPr>
          <p:cNvSpPr txBox="1"/>
          <p:nvPr userDrawn="1"/>
        </p:nvSpPr>
        <p:spPr>
          <a:xfrm>
            <a:off x="4172680" y="-626995"/>
            <a:ext cx="593550" cy="19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</a:rPr>
              <a:t>#09646e</a:t>
            </a:r>
            <a:endParaRPr sz="500">
              <a:solidFill>
                <a:srgbClr val="FFFFFF"/>
              </a:solidFill>
            </a:endParaRPr>
          </a:p>
        </p:txBody>
      </p:sp>
      <p:sp>
        <p:nvSpPr>
          <p:cNvPr id="19" name="Google Shape;1111;p85">
            <a:extLst>
              <a:ext uri="{FF2B5EF4-FFF2-40B4-BE49-F238E27FC236}">
                <a16:creationId xmlns:a16="http://schemas.microsoft.com/office/drawing/2014/main" id="{CD5F618E-EEE5-0CF2-9448-B90B259EFAD2}"/>
              </a:ext>
            </a:extLst>
          </p:cNvPr>
          <p:cNvSpPr/>
          <p:nvPr userDrawn="1"/>
        </p:nvSpPr>
        <p:spPr>
          <a:xfrm>
            <a:off x="2579942" y="-698500"/>
            <a:ext cx="593550" cy="330200"/>
          </a:xfrm>
          <a:prstGeom prst="roundRect">
            <a:avLst>
              <a:gd name="adj" fmla="val 16667"/>
            </a:avLst>
          </a:prstGeom>
          <a:solidFill>
            <a:srgbClr val="FF8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0" name="Google Shape;1112;p85">
            <a:extLst>
              <a:ext uri="{FF2B5EF4-FFF2-40B4-BE49-F238E27FC236}">
                <a16:creationId xmlns:a16="http://schemas.microsoft.com/office/drawing/2014/main" id="{7B1AD321-119E-1543-B70E-35AABED39EAE}"/>
              </a:ext>
            </a:extLst>
          </p:cNvPr>
          <p:cNvSpPr txBox="1"/>
          <p:nvPr userDrawn="1"/>
        </p:nvSpPr>
        <p:spPr>
          <a:xfrm>
            <a:off x="2579942" y="-626995"/>
            <a:ext cx="593550" cy="19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</a:rPr>
              <a:t>#ff8000</a:t>
            </a:r>
            <a:endParaRPr sz="500">
              <a:solidFill>
                <a:schemeClr val="dk1"/>
              </a:solidFill>
            </a:endParaRPr>
          </a:p>
        </p:txBody>
      </p:sp>
      <p:sp>
        <p:nvSpPr>
          <p:cNvPr id="21" name="文字版面配置區 20">
            <a:extLst>
              <a:ext uri="{FF2B5EF4-FFF2-40B4-BE49-F238E27FC236}">
                <a16:creationId xmlns:a16="http://schemas.microsoft.com/office/drawing/2014/main" id="{446FDF53-F657-7706-9EAD-0DF0EF3F7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370013"/>
            <a:ext cx="79200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606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8" r:id="rId2"/>
    <p:sldLayoutId id="2147483649" r:id="rId3"/>
    <p:sldLayoutId id="2147483667" r:id="rId4"/>
    <p:sldLayoutId id="2147483652" r:id="rId5"/>
    <p:sldLayoutId id="2147483668" r:id="rId6"/>
    <p:sldLayoutId id="2147483669" r:id="rId7"/>
    <p:sldLayoutId id="2147483670" r:id="rId8"/>
    <p:sldLayoutId id="2147483671" r:id="rId9"/>
    <p:sldLayoutId id="2147483654" r:id="rId10"/>
    <p:sldLayoutId id="2147483658" r:id="rId11"/>
    <p:sldLayoutId id="2147483656" r:id="rId12"/>
    <p:sldLayoutId id="2147483665" r:id="rId13"/>
    <p:sldLayoutId id="2147483657" r:id="rId14"/>
    <p:sldLayoutId id="2147483655" r:id="rId15"/>
    <p:sldLayoutId id="2147483666" r:id="rId16"/>
    <p:sldLayoutId id="2147483659" r:id="rId17"/>
    <p:sldLayoutId id="2147483653" r:id="rId18"/>
    <p:sldLayoutId id="2147483660" r:id="rId19"/>
    <p:sldLayoutId id="2147483661" r:id="rId20"/>
    <p:sldLayoutId id="2147483662" r:id="rId21"/>
    <p:sldLayoutId id="2147483663" r:id="rId22"/>
    <p:sldLayoutId id="2147483664" r:id="rId23"/>
    <p:sldLayoutId id="2147483672" r:id="rId24"/>
    <p:sldLayoutId id="2147483673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FF8000"/>
          </a:solidFill>
          <a:latin typeface="漢儀新蒂張即之體" panose="02000500000000000000" pitchFamily="2" charset="-120"/>
          <a:ea typeface="漢儀新蒂張即之體" panose="02000500000000000000" pitchFamily="2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43020"/>
          </a:solidFill>
          <a:latin typeface="華康兒風體W3" panose="020F0400000000000000" pitchFamily="34" charset="-120"/>
          <a:ea typeface="華康兒風體W3" panose="020F0400000000000000" pitchFamily="34" charset="-12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華康兒風體W3" panose="020F0400000000000000" pitchFamily="34" charset="-120"/>
          <a:ea typeface="華康兒風體W3" panose="020F0400000000000000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華康兒風體W3" panose="020F0400000000000000" pitchFamily="34" charset="-120"/>
          <a:ea typeface="華康兒風體W3" panose="020F0400000000000000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華康兒風體W3" panose="020F0400000000000000" pitchFamily="34" charset="-120"/>
          <a:ea typeface="華康兒風體W3" panose="020F0400000000000000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華康兒風體W3" panose="020F0400000000000000" pitchFamily="34" charset="-120"/>
          <a:ea typeface="華康兒風體W3" panose="020F0400000000000000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標題 74">
            <a:extLst>
              <a:ext uri="{FF2B5EF4-FFF2-40B4-BE49-F238E27FC236}">
                <a16:creationId xmlns:a16="http://schemas.microsoft.com/office/drawing/2014/main" id="{4DC34DB5-66BB-4A7A-8F29-54A38EF2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606" y="2074664"/>
            <a:ext cx="5262788" cy="994172"/>
          </a:xfrm>
        </p:spPr>
        <p:txBody>
          <a:bodyPr/>
          <a:lstStyle/>
          <a:p>
            <a:r>
              <a:rPr lang="zh-TW" altLang="en-US" sz="5400" b="1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發現自我的寶藏</a:t>
            </a:r>
          </a:p>
        </p:txBody>
      </p:sp>
      <p:sp>
        <p:nvSpPr>
          <p:cNvPr id="2" name="標題 74">
            <a:extLst>
              <a:ext uri="{FF2B5EF4-FFF2-40B4-BE49-F238E27FC236}">
                <a16:creationId xmlns:a16="http://schemas.microsoft.com/office/drawing/2014/main" id="{E8C21B13-6378-2163-659A-C5F9ACAEDE2D}"/>
              </a:ext>
            </a:extLst>
          </p:cNvPr>
          <p:cNvSpPr txBox="1">
            <a:spLocks/>
          </p:cNvSpPr>
          <p:nvPr/>
        </p:nvSpPr>
        <p:spPr>
          <a:xfrm>
            <a:off x="1940606" y="717324"/>
            <a:ext cx="52627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8000"/>
                </a:solidFill>
                <a:latin typeface="漢儀新蒂張即之體" panose="02000500000000000000" pitchFamily="2" charset="-120"/>
                <a:ea typeface="漢儀新蒂張即之體" panose="02000500000000000000" pitchFamily="2" charset="-120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3C919A"/>
                </a:solidFill>
                <a:latin typeface="+mn-ea"/>
                <a:ea typeface="+mn-ea"/>
              </a:rPr>
              <a:t>綜合領域輔導活動</a:t>
            </a:r>
          </a:p>
        </p:txBody>
      </p:sp>
    </p:spTree>
    <p:extLst>
      <p:ext uri="{BB962C8B-B14F-4D97-AF65-F5344CB8AC3E}">
        <p14:creationId xmlns:p14="http://schemas.microsoft.com/office/powerpoint/2010/main" val="154444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23E6DE-DF71-E1F8-33A0-1D23DB08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你希望成為</a:t>
            </a:r>
            <a:r>
              <a:rPr lang="en-US" altLang="zh-TW" dirty="0"/>
              <a:t>….</a:t>
            </a:r>
            <a:r>
              <a:rPr lang="zh-TW" altLang="en-US" dirty="0"/>
              <a:t>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C883E5-E11C-6B6F-0CA9-7EAD9D9B91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1" y="1493060"/>
            <a:ext cx="3943350" cy="3376596"/>
          </a:xfrm>
        </p:spPr>
        <p:txBody>
          <a:bodyPr>
            <a:normAutofit/>
          </a:bodyPr>
          <a:lstStyle/>
          <a:p>
            <a:r>
              <a:rPr lang="en-US" altLang="zh-TW" dirty="0"/>
              <a:t>Q3</a:t>
            </a:r>
          </a:p>
          <a:p>
            <a:pPr marL="0" indent="0">
              <a:buNone/>
            </a:pPr>
            <a:r>
              <a:rPr lang="zh-TW" altLang="en-US" dirty="0"/>
              <a:t>你有什麼特質</a:t>
            </a:r>
          </a:p>
          <a:p>
            <a:pPr marL="0" indent="0">
              <a:buNone/>
            </a:pPr>
            <a:r>
              <a:rPr lang="zh-TW" altLang="en-US" dirty="0"/>
              <a:t>是你不想要的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請在特質前標▲號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為什麼？</a:t>
            </a:r>
            <a:endParaRPr lang="en-US" altLang="zh-TW" dirty="0"/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42502B69-4C6F-F898-618D-C24F3E20CAC2}"/>
              </a:ext>
            </a:extLst>
          </p:cNvPr>
          <p:cNvSpPr txBox="1">
            <a:spLocks/>
          </p:cNvSpPr>
          <p:nvPr/>
        </p:nvSpPr>
        <p:spPr>
          <a:xfrm>
            <a:off x="4775535" y="1493060"/>
            <a:ext cx="3943350" cy="3376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4302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3C919A"/>
                </a:solidFill>
              </a:rPr>
              <a:t>請補充說明</a:t>
            </a:r>
            <a:endParaRPr lang="en-US" altLang="zh-TW" dirty="0">
              <a:solidFill>
                <a:srgbClr val="3C919A"/>
              </a:solidFill>
            </a:endParaRPr>
          </a:p>
          <a:p>
            <a:endParaRPr lang="en-US" altLang="zh-TW" dirty="0">
              <a:solidFill>
                <a:srgbClr val="3C919A"/>
              </a:solidFill>
            </a:endParaRPr>
          </a:p>
          <a:p>
            <a:r>
              <a:rPr lang="zh-TW" altLang="en-US" dirty="0">
                <a:solidFill>
                  <a:srgbClr val="3C919A"/>
                </a:solidFill>
              </a:rPr>
              <a:t>沒有這項特質</a:t>
            </a:r>
            <a:br>
              <a:rPr lang="en-US" altLang="zh-TW" dirty="0">
                <a:solidFill>
                  <a:srgbClr val="3C919A"/>
                </a:solidFill>
              </a:rPr>
            </a:br>
            <a:r>
              <a:rPr lang="zh-TW" altLang="en-US" dirty="0">
                <a:solidFill>
                  <a:srgbClr val="3C919A"/>
                </a:solidFill>
              </a:rPr>
              <a:t>生活會有的改變是？</a:t>
            </a:r>
            <a:endParaRPr lang="en-US" altLang="zh-TW" dirty="0">
              <a:solidFill>
                <a:srgbClr val="3C919A"/>
              </a:solidFill>
            </a:endParaRPr>
          </a:p>
          <a:p>
            <a:r>
              <a:rPr lang="zh-TW" altLang="en-US" dirty="0">
                <a:solidFill>
                  <a:srgbClr val="3C919A"/>
                </a:solidFill>
              </a:rPr>
              <a:t>給你造成了麻煩？</a:t>
            </a:r>
            <a:endParaRPr lang="en-US" altLang="zh-TW" dirty="0">
              <a:solidFill>
                <a:srgbClr val="3C919A"/>
              </a:solidFill>
            </a:endParaRPr>
          </a:p>
          <a:p>
            <a:endParaRPr lang="en-US" altLang="zh-TW" dirty="0">
              <a:solidFill>
                <a:srgbClr val="3C919A"/>
              </a:solidFill>
            </a:endParaRPr>
          </a:p>
          <a:p>
            <a:endParaRPr lang="en-US" altLang="zh-TW" dirty="0">
              <a:solidFill>
                <a:srgbClr val="3C919A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1860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D3516CB-8420-4E0C-0CD5-CBF3B78346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347" y="1408951"/>
            <a:ext cx="7505305" cy="3240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每一項特質都有它的功能與存在的理由</a:t>
            </a: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端看你如何去使用你的特質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8B9DEAC-D499-267B-B28D-7CC6E26C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所有的特質都是演化與學習</a:t>
            </a:r>
          </a:p>
        </p:txBody>
      </p:sp>
      <p:pic>
        <p:nvPicPr>
          <p:cNvPr id="1026" name="Picture 2" descr="什麼叫演化學習? - 信息峰">
            <a:extLst>
              <a:ext uri="{FF2B5EF4-FFF2-40B4-BE49-F238E27FC236}">
                <a16:creationId xmlns:a16="http://schemas.microsoft.com/office/drawing/2014/main" id="{71332859-430C-13C2-8711-71E252E1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304" r="91652">
                        <a14:foregroundMark x1="7478" y1="51333" x2="8174" y2="63000"/>
                        <a14:foregroundMark x1="17217" y1="52333" x2="16870" y2="59667"/>
                        <a14:foregroundMark x1="26609" y1="42667" x2="25913" y2="56667"/>
                        <a14:foregroundMark x1="34783" y1="46667" x2="34435" y2="58333"/>
                        <a14:foregroundMark x1="42435" y1="45000" x2="42435" y2="55000"/>
                        <a14:foregroundMark x1="51826" y1="44000" x2="51130" y2="55000"/>
                        <a14:foregroundMark x1="60522" y1="45000" x2="60522" y2="55667"/>
                        <a14:foregroundMark x1="70435" y1="43333" x2="70435" y2="56333"/>
                        <a14:foregroundMark x1="79652" y1="42333" x2="80522" y2="54667"/>
                        <a14:foregroundMark x1="90783" y1="38333" x2="91652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14" y="1600201"/>
            <a:ext cx="5476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9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C5DE1D-4412-A5F6-F8E6-0C67F8B0AB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350" y="451185"/>
            <a:ext cx="7883299" cy="4692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dirty="0">
                <a:solidFill>
                  <a:srgbClr val="3C91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我將會認真進行</a:t>
            </a:r>
            <a:endParaRPr lang="en-US" altLang="zh-TW" sz="3200" dirty="0">
              <a:solidFill>
                <a:srgbClr val="3C919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3C91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接下來特質密碼的活動</a:t>
            </a:r>
            <a:endParaRPr lang="en-US" altLang="zh-TW" sz="3200" dirty="0">
              <a:solidFill>
                <a:srgbClr val="3C919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3C91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我會認真思考別人</a:t>
            </a:r>
            <a:endParaRPr lang="en-US" altLang="zh-TW" sz="3200" dirty="0">
              <a:solidFill>
                <a:srgbClr val="3C919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3C91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有什麼樣的特質</a:t>
            </a:r>
            <a:endParaRPr lang="en-US" altLang="zh-TW" sz="3200" dirty="0">
              <a:solidFill>
                <a:srgbClr val="3C919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3C91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沒有什麼的特質</a:t>
            </a:r>
            <a:endParaRPr lang="en-US" altLang="zh-TW" sz="3200" dirty="0">
              <a:solidFill>
                <a:srgbClr val="3C919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3C91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忠實的回饋</a:t>
            </a:r>
            <a:endParaRPr lang="en-US" altLang="zh-TW" sz="3200" dirty="0">
              <a:solidFill>
                <a:srgbClr val="3C919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3C91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只有誠懇 沒有玩笑</a:t>
            </a:r>
            <a:endParaRPr lang="en-US" altLang="zh-TW" sz="3200" dirty="0">
              <a:solidFill>
                <a:srgbClr val="3C919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dirty="0">
                <a:solidFill>
                  <a:srgbClr val="3C91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不會亂寫不屬於他的特徵</a:t>
            </a:r>
            <a:endParaRPr lang="zh-TW" altLang="en-US" dirty="0">
              <a:solidFill>
                <a:srgbClr val="3C9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2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37D2F-2006-7CE9-020F-CCDB7EBF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進行完活動之後，來比較看看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790072-1BD8-F10C-FE36-21AB6236D7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Q1.</a:t>
            </a:r>
          </a:p>
          <a:p>
            <a:pPr marL="0" indent="0">
              <a:buNone/>
            </a:pPr>
            <a:r>
              <a:rPr lang="zh-TW" altLang="en-US" dirty="0"/>
              <a:t>別人眼中的自己</a:t>
            </a:r>
          </a:p>
          <a:p>
            <a:pPr marL="0" indent="0">
              <a:buNone/>
            </a:pPr>
            <a:r>
              <a:rPr lang="zh-TW" altLang="en-US" dirty="0"/>
              <a:t>和自己眼中的你</a:t>
            </a:r>
          </a:p>
          <a:p>
            <a:pPr marL="0" indent="0">
              <a:buNone/>
            </a:pPr>
            <a:r>
              <a:rPr lang="zh-TW" altLang="en-US" dirty="0"/>
              <a:t>有沒有不一樣？</a:t>
            </a:r>
          </a:p>
          <a:p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為什麼？</a:t>
            </a:r>
          </a:p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280F54-4C46-49E1-7B7E-B4852BA35A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3C919A"/>
                </a:solidFill>
              </a:rPr>
              <a:t>請補充說明</a:t>
            </a:r>
            <a:endParaRPr lang="en-US" altLang="zh-TW" dirty="0">
              <a:solidFill>
                <a:srgbClr val="3C919A"/>
              </a:solidFill>
            </a:endParaRPr>
          </a:p>
          <a:p>
            <a:endParaRPr lang="en-US" altLang="zh-TW" dirty="0">
              <a:solidFill>
                <a:srgbClr val="3C919A"/>
              </a:solidFill>
            </a:endParaRPr>
          </a:p>
          <a:p>
            <a:r>
              <a:rPr lang="zh-TW" altLang="en-US" sz="3000" dirty="0">
                <a:solidFill>
                  <a:srgbClr val="3C919A"/>
                </a:solidFill>
              </a:rPr>
              <a:t>為何與別人看法不同</a:t>
            </a:r>
            <a:endParaRPr lang="en-US" altLang="zh-TW" sz="3000" dirty="0">
              <a:solidFill>
                <a:srgbClr val="3C919A"/>
              </a:solidFill>
            </a:endParaRPr>
          </a:p>
          <a:p>
            <a:r>
              <a:rPr lang="zh-TW" altLang="en-US" sz="3000" dirty="0">
                <a:solidFill>
                  <a:srgbClr val="3C919A"/>
                </a:solidFill>
              </a:rPr>
              <a:t>為何想法不同</a:t>
            </a:r>
            <a:endParaRPr lang="en-US" altLang="zh-TW" sz="3000" dirty="0">
              <a:solidFill>
                <a:srgbClr val="3C919A"/>
              </a:solidFill>
            </a:endParaRPr>
          </a:p>
          <a:p>
            <a:r>
              <a:rPr lang="zh-TW" altLang="en-US" sz="3000" dirty="0">
                <a:solidFill>
                  <a:srgbClr val="3C919A"/>
                </a:solidFill>
              </a:rPr>
              <a:t>為何感受不同</a:t>
            </a:r>
            <a:endParaRPr lang="en-US" altLang="zh-TW" sz="3000" dirty="0">
              <a:solidFill>
                <a:srgbClr val="3C919A"/>
              </a:solidFill>
            </a:endParaRPr>
          </a:p>
          <a:p>
            <a:r>
              <a:rPr lang="zh-TW" altLang="en-US" sz="3000" dirty="0">
                <a:solidFill>
                  <a:srgbClr val="3C919A"/>
                </a:solidFill>
              </a:rPr>
              <a:t>為何別人會寫你沒有的特質</a:t>
            </a:r>
            <a:endParaRPr lang="en-US" altLang="zh-TW" sz="3000" dirty="0">
              <a:solidFill>
                <a:srgbClr val="3C919A"/>
              </a:solidFill>
            </a:endParaRPr>
          </a:p>
          <a:p>
            <a:endParaRPr lang="zh-TW" altLang="en-US" dirty="0">
              <a:solidFill>
                <a:srgbClr val="3C9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8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0CF0B-4C60-B01E-0BDE-F0D16C86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周哈李窗 </a:t>
            </a:r>
            <a:r>
              <a:rPr lang="en-US" altLang="zh-TW" dirty="0"/>
              <a:t>Johari Window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EFFBFB-9281-9F5A-D144-0102907836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公開我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771104B-1C61-4E8F-2546-0F0356CB3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所有人都知道</a:t>
            </a:r>
            <a:br>
              <a:rPr lang="en-US" altLang="zh-TW" dirty="0"/>
            </a:br>
            <a:r>
              <a:rPr lang="zh-TW" altLang="en-US" dirty="0"/>
              <a:t>的部分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6CE248B-1FA0-3AA2-555A-005BC47881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盲目我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19590B5-0340-114C-C612-D3EC8A5CE3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自己不知道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別人卻知道的部分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E1112C6A-1B02-6759-C7CD-A7F6BDA2B2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隱藏我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A809270B-3892-2D05-4759-E8E82F5DE3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/>
              <a:t>自己知道</a:t>
            </a:r>
            <a:endParaRPr lang="en-US" altLang="zh-TW" dirty="0"/>
          </a:p>
          <a:p>
            <a:pPr lvl="1"/>
            <a:r>
              <a:rPr lang="zh-TW" altLang="en-US" dirty="0"/>
              <a:t>別人不知道的部分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B4DD31F2-78A1-E53A-0EE0-E66CFC70BC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未知我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08DE3304-5FA3-2A04-B360-75C68A62C3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沒有人知道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的部分</a:t>
            </a:r>
          </a:p>
        </p:txBody>
      </p:sp>
      <p:pic>
        <p:nvPicPr>
          <p:cNvPr id="11" name="Google Shape;1011;p78">
            <a:extLst>
              <a:ext uri="{FF2B5EF4-FFF2-40B4-BE49-F238E27FC236}">
                <a16:creationId xmlns:a16="http://schemas.microsoft.com/office/drawing/2014/main" id="{B7555CF8-0E45-D1F6-35A2-81466CB030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434" b="77146"/>
          <a:stretch/>
        </p:blipFill>
        <p:spPr>
          <a:xfrm>
            <a:off x="447764" y="3097728"/>
            <a:ext cx="8479065" cy="1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1;p78">
            <a:extLst>
              <a:ext uri="{FF2B5EF4-FFF2-40B4-BE49-F238E27FC236}">
                <a16:creationId xmlns:a16="http://schemas.microsoft.com/office/drawing/2014/main" id="{B0E3D3E3-2E0A-72FB-39DA-40517F3210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434" b="77146"/>
          <a:stretch/>
        </p:blipFill>
        <p:spPr>
          <a:xfrm rot="5400000">
            <a:off x="2573963" y="3036321"/>
            <a:ext cx="3995858" cy="122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0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97D3B90C-350B-540F-0619-5DA99D91D298}"/>
              </a:ext>
            </a:extLst>
          </p:cNvPr>
          <p:cNvGrpSpPr/>
          <p:nvPr/>
        </p:nvGrpSpPr>
        <p:grpSpPr>
          <a:xfrm flipH="1">
            <a:off x="3978444" y="615113"/>
            <a:ext cx="4247449" cy="3920163"/>
            <a:chOff x="5785131" y="-3063010"/>
            <a:chExt cx="4247449" cy="3920163"/>
          </a:xfrm>
        </p:grpSpPr>
        <p:pic>
          <p:nvPicPr>
            <p:cNvPr id="9" name="Google Shape;1051;p80">
              <a:extLst>
                <a:ext uri="{FF2B5EF4-FFF2-40B4-BE49-F238E27FC236}">
                  <a16:creationId xmlns:a16="http://schemas.microsoft.com/office/drawing/2014/main" id="{8E4CFF4D-DF2A-C649-6F9D-8A2FE93CDB4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785131" y="-2080651"/>
              <a:ext cx="3831025" cy="2706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53;p80">
              <a:extLst>
                <a:ext uri="{FF2B5EF4-FFF2-40B4-BE49-F238E27FC236}">
                  <a16:creationId xmlns:a16="http://schemas.microsoft.com/office/drawing/2014/main" id="{40537976-D5B1-F973-9B08-9114B18919FA}"/>
                </a:ext>
              </a:extLst>
            </p:cNvPr>
            <p:cNvPicPr preferRelativeResize="0"/>
            <p:nvPr/>
          </p:nvPicPr>
          <p:blipFill>
            <a:blip r:embed="rId3">
              <a:alphaModFix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 rot="223505">
              <a:off x="6778850" y="-3063010"/>
              <a:ext cx="1700088" cy="3240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054;p80">
              <a:extLst>
                <a:ext uri="{FF2B5EF4-FFF2-40B4-BE49-F238E27FC236}">
                  <a16:creationId xmlns:a16="http://schemas.microsoft.com/office/drawing/2014/main" id="{869CCB88-A689-25F4-647C-D2E032921C3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75364" y="-2597731"/>
              <a:ext cx="3357216" cy="34548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3AAABBDE-4181-CB83-803D-FF0802FC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你希望哪個</a:t>
            </a:r>
            <a:br>
              <a:rPr lang="en-US" altLang="zh-TW" dirty="0"/>
            </a:br>
            <a:r>
              <a:rPr lang="zh-TW" altLang="en-US" dirty="0"/>
              <a:t>區域的我</a:t>
            </a:r>
            <a:br>
              <a:rPr lang="en-US" altLang="zh-TW" dirty="0"/>
            </a:br>
            <a:r>
              <a:rPr lang="zh-TW" altLang="en-US" dirty="0"/>
              <a:t>範圍最大？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A4F6F24-8717-1407-4BCB-8497F1819D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t="70651" r="51787"/>
          <a:stretch/>
        </p:blipFill>
        <p:spPr>
          <a:xfrm rot="18491775">
            <a:off x="5200406" y="972886"/>
            <a:ext cx="3320716" cy="31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4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3E6BDD6-7E5E-F861-DE19-D438334E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要如何擴大公開我？</a:t>
            </a:r>
          </a:p>
        </p:txBody>
      </p:sp>
      <p:pic>
        <p:nvPicPr>
          <p:cNvPr id="4" name="Google Shape;828;p65">
            <a:extLst>
              <a:ext uri="{FF2B5EF4-FFF2-40B4-BE49-F238E27FC236}">
                <a16:creationId xmlns:a16="http://schemas.microsoft.com/office/drawing/2014/main" id="{5B6B5AC1-937E-99E3-83E5-DB5A366940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47711" y="3066750"/>
            <a:ext cx="4248577" cy="200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23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5698CD-F2E7-8161-1B8D-2050748B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表裡一致的我 </a:t>
            </a:r>
            <a:r>
              <a:rPr lang="en-US" altLang="zh-TW" dirty="0"/>
              <a:t>–</a:t>
            </a:r>
            <a:r>
              <a:rPr lang="zh-TW" altLang="en-US" dirty="0"/>
              <a:t> 擴大公開我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D53ED97-2089-2167-C574-01B415BDC1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zh-TW" altLang="en-US" dirty="0"/>
              <a:t>隱藏</a:t>
            </a:r>
            <a:r>
              <a:rPr lang="en-US" altLang="zh-TW" dirty="0"/>
              <a:t>-&gt;</a:t>
            </a:r>
            <a:r>
              <a:rPr lang="zh-TW" altLang="en-US" dirty="0"/>
              <a:t>公開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224291-1F2D-C822-24AB-7BCBBE0E7E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zh-TW" altLang="en-US" dirty="0"/>
              <a:t>自我介紹</a:t>
            </a:r>
            <a:endParaRPr lang="en-US" altLang="zh-TW" dirty="0"/>
          </a:p>
          <a:p>
            <a:pPr algn="ctr"/>
            <a:r>
              <a:rPr lang="zh-TW" altLang="en-US" dirty="0"/>
              <a:t>分享公布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B8D3350-30BB-7A25-50F3-990656B36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zh-TW" altLang="en-US" dirty="0"/>
              <a:t>盲目</a:t>
            </a:r>
            <a:r>
              <a:rPr lang="en-US" altLang="zh-TW" dirty="0"/>
              <a:t>-&gt;</a:t>
            </a:r>
            <a:r>
              <a:rPr lang="zh-TW" altLang="en-US" dirty="0"/>
              <a:t>公開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A7E608EC-C960-D149-4022-6AADFC9C95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zh-TW" altLang="en-US" dirty="0"/>
              <a:t>與人互動</a:t>
            </a:r>
            <a:endParaRPr lang="en-US" altLang="zh-TW" dirty="0"/>
          </a:p>
          <a:p>
            <a:pPr algn="ctr"/>
            <a:r>
              <a:rPr lang="zh-TW" altLang="en-US" dirty="0"/>
              <a:t>聽取回饋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C87C2611-ED30-7B81-1CC7-6DCB61863A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zh-TW" altLang="en-US" dirty="0"/>
              <a:t>未知</a:t>
            </a:r>
            <a:r>
              <a:rPr lang="en-US" altLang="zh-TW" dirty="0"/>
              <a:t>-&gt;</a:t>
            </a:r>
            <a:r>
              <a:rPr lang="zh-TW" altLang="en-US" dirty="0"/>
              <a:t>公開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2DEAEF9A-F285-7770-2C71-60C477CF3E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zh-TW" altLang="en-US" dirty="0"/>
              <a:t>自我覺察</a:t>
            </a:r>
            <a:endParaRPr lang="en-US" altLang="zh-TW" dirty="0"/>
          </a:p>
          <a:p>
            <a:pPr algn="ctr"/>
            <a:r>
              <a:rPr lang="zh-TW" altLang="en-US" dirty="0"/>
              <a:t>心理測驗</a:t>
            </a:r>
          </a:p>
        </p:txBody>
      </p:sp>
    </p:spTree>
    <p:extLst>
      <p:ext uri="{BB962C8B-B14F-4D97-AF65-F5344CB8AC3E}">
        <p14:creationId xmlns:p14="http://schemas.microsoft.com/office/powerpoint/2010/main" val="133282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23E6DE-DF71-E1F8-33A0-1D23DB08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你希望成為</a:t>
            </a:r>
            <a:r>
              <a:rPr lang="en-US" altLang="zh-TW" dirty="0"/>
              <a:t>….</a:t>
            </a:r>
            <a:r>
              <a:rPr lang="zh-TW" altLang="en-US" dirty="0"/>
              <a:t>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C883E5-E11C-6B6F-0CA9-7EAD9D9B91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1" y="1493060"/>
            <a:ext cx="3943350" cy="3376596"/>
          </a:xfrm>
        </p:spPr>
        <p:txBody>
          <a:bodyPr>
            <a:normAutofit/>
          </a:bodyPr>
          <a:lstStyle/>
          <a:p>
            <a:r>
              <a:rPr lang="en-US" altLang="zh-TW" dirty="0"/>
              <a:t>Q2</a:t>
            </a:r>
          </a:p>
          <a:p>
            <a:pPr marL="0" indent="0">
              <a:buNone/>
            </a:pPr>
            <a:r>
              <a:rPr lang="zh-TW" altLang="en-US" dirty="0"/>
              <a:t>你希望擁有</a:t>
            </a:r>
            <a:br>
              <a:rPr lang="en-US" altLang="zh-TW" dirty="0"/>
            </a:br>
            <a:r>
              <a:rPr lang="zh-TW" altLang="en-US" dirty="0"/>
              <a:t>什麼樣的特質</a:t>
            </a:r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請在特質前標★號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為什麼？</a:t>
            </a:r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42502B69-4C6F-F898-618D-C24F3E20CAC2}"/>
              </a:ext>
            </a:extLst>
          </p:cNvPr>
          <p:cNvSpPr txBox="1">
            <a:spLocks/>
          </p:cNvSpPr>
          <p:nvPr/>
        </p:nvSpPr>
        <p:spPr>
          <a:xfrm>
            <a:off x="4775535" y="1493060"/>
            <a:ext cx="3943350" cy="3376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4302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3C919A"/>
                </a:solidFill>
              </a:rPr>
              <a:t>請補充說明</a:t>
            </a:r>
            <a:endParaRPr lang="en-US" altLang="zh-TW" dirty="0">
              <a:solidFill>
                <a:srgbClr val="3C919A"/>
              </a:solidFill>
            </a:endParaRPr>
          </a:p>
          <a:p>
            <a:endParaRPr lang="en-US" altLang="zh-TW" dirty="0">
              <a:solidFill>
                <a:srgbClr val="3C919A"/>
              </a:solidFill>
            </a:endParaRPr>
          </a:p>
          <a:p>
            <a:r>
              <a:rPr lang="zh-TW" altLang="en-US" dirty="0">
                <a:solidFill>
                  <a:srgbClr val="3C919A"/>
                </a:solidFill>
              </a:rPr>
              <a:t>有了這項特質</a:t>
            </a:r>
            <a:br>
              <a:rPr lang="en-US" altLang="zh-TW" dirty="0">
                <a:solidFill>
                  <a:srgbClr val="3C919A"/>
                </a:solidFill>
              </a:rPr>
            </a:br>
            <a:r>
              <a:rPr lang="zh-TW" altLang="en-US" dirty="0">
                <a:solidFill>
                  <a:srgbClr val="3C919A"/>
                </a:solidFill>
              </a:rPr>
              <a:t>生活會有的改變是？</a:t>
            </a:r>
            <a:endParaRPr lang="en-US" altLang="zh-TW" dirty="0">
              <a:solidFill>
                <a:srgbClr val="3C919A"/>
              </a:solidFill>
            </a:endParaRPr>
          </a:p>
          <a:p>
            <a:r>
              <a:rPr lang="zh-TW" altLang="en-US" dirty="0">
                <a:solidFill>
                  <a:srgbClr val="3C919A"/>
                </a:solidFill>
              </a:rPr>
              <a:t>為何是你的希望？</a:t>
            </a:r>
            <a:endParaRPr lang="en-US" altLang="zh-TW" dirty="0">
              <a:solidFill>
                <a:srgbClr val="3C919A"/>
              </a:solidFill>
            </a:endParaRPr>
          </a:p>
          <a:p>
            <a:endParaRPr lang="en-US" altLang="zh-TW" dirty="0">
              <a:solidFill>
                <a:srgbClr val="3C919A"/>
              </a:solidFill>
            </a:endParaRPr>
          </a:p>
          <a:p>
            <a:endParaRPr lang="en-US" altLang="zh-TW" dirty="0">
              <a:solidFill>
                <a:srgbClr val="3C919A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982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803;p65">
            <a:extLst>
              <a:ext uri="{FF2B5EF4-FFF2-40B4-BE49-F238E27FC236}">
                <a16:creationId xmlns:a16="http://schemas.microsoft.com/office/drawing/2014/main" id="{5226081A-2491-3AB1-2A51-DC3C06F70484}"/>
              </a:ext>
            </a:extLst>
          </p:cNvPr>
          <p:cNvPicPr preferRelativeResize="0"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4253268" y="1268379"/>
            <a:ext cx="1572324" cy="153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05;p65">
            <a:extLst>
              <a:ext uri="{FF2B5EF4-FFF2-40B4-BE49-F238E27FC236}">
                <a16:creationId xmlns:a16="http://schemas.microsoft.com/office/drawing/2014/main" id="{7FD29FD1-2E9A-A1A9-671C-1915A6179114}"/>
              </a:ext>
            </a:extLst>
          </p:cNvPr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5039430" y="3403575"/>
            <a:ext cx="1572324" cy="153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06;p65">
            <a:extLst>
              <a:ext uri="{FF2B5EF4-FFF2-40B4-BE49-F238E27FC236}">
                <a16:creationId xmlns:a16="http://schemas.microsoft.com/office/drawing/2014/main" id="{CFF0571D-737F-DECB-EB36-082BA6318AA9}"/>
              </a:ext>
            </a:extLst>
          </p:cNvPr>
          <p:cNvPicPr preferRelativeResize="0"/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>
            <a:off x="1278071" y="3403575"/>
            <a:ext cx="1572324" cy="153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26;p65">
            <a:extLst>
              <a:ext uri="{FF2B5EF4-FFF2-40B4-BE49-F238E27FC236}">
                <a16:creationId xmlns:a16="http://schemas.microsoft.com/office/drawing/2014/main" id="{D7D7A869-1839-FCCD-F72A-F06B4B1E70C4}"/>
              </a:ext>
            </a:extLst>
          </p:cNvPr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>
            <a:off x="491909" y="1263844"/>
            <a:ext cx="1572324" cy="15315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134B74-8A6B-6E37-964A-03BBF22C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好的改變計畫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DB77C1-17AB-7597-F388-A00B0EBB66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714" y="1642354"/>
            <a:ext cx="3313799" cy="611490"/>
          </a:xfrm>
        </p:spPr>
        <p:txBody>
          <a:bodyPr/>
          <a:lstStyle/>
          <a:p>
            <a:r>
              <a:rPr lang="zh-TW" altLang="en-US" dirty="0"/>
              <a:t>簡單、可達成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id="{F2153378-491A-A4A9-31B8-514BFD89C693}"/>
              </a:ext>
            </a:extLst>
          </p:cNvPr>
          <p:cNvSpPr txBox="1">
            <a:spLocks/>
          </p:cNvSpPr>
          <p:nvPr/>
        </p:nvSpPr>
        <p:spPr>
          <a:xfrm>
            <a:off x="1706033" y="3816253"/>
            <a:ext cx="2238879" cy="914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4302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可以測量、由你控制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18" name="文字版面配置區 2">
            <a:extLst>
              <a:ext uri="{FF2B5EF4-FFF2-40B4-BE49-F238E27FC236}">
                <a16:creationId xmlns:a16="http://schemas.microsoft.com/office/drawing/2014/main" id="{F2C432C5-FF96-BBF2-3910-CA6EC7FC50BC}"/>
              </a:ext>
            </a:extLst>
          </p:cNvPr>
          <p:cNvSpPr txBox="1">
            <a:spLocks/>
          </p:cNvSpPr>
          <p:nvPr/>
        </p:nvSpPr>
        <p:spPr>
          <a:xfrm>
            <a:off x="4710441" y="1711759"/>
            <a:ext cx="3821559" cy="859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4302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承諾改變的同伴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19" name="文字版面配置區 2">
            <a:extLst>
              <a:ext uri="{FF2B5EF4-FFF2-40B4-BE49-F238E27FC236}">
                <a16:creationId xmlns:a16="http://schemas.microsoft.com/office/drawing/2014/main" id="{7E4AA5AB-9633-73F8-D8B7-8D9F59070487}"/>
              </a:ext>
            </a:extLst>
          </p:cNvPr>
          <p:cNvSpPr txBox="1">
            <a:spLocks/>
          </p:cNvSpPr>
          <p:nvPr/>
        </p:nvSpPr>
        <p:spPr>
          <a:xfrm>
            <a:off x="5384210" y="3793143"/>
            <a:ext cx="2481719" cy="107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34302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立即開始、</a:t>
            </a:r>
            <a:br>
              <a:rPr lang="en-US" altLang="zh-TW" dirty="0"/>
            </a:br>
            <a:r>
              <a:rPr lang="zh-TW" altLang="en-US" dirty="0"/>
              <a:t>持續去做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903B361-95BC-3254-2FC1-A8090CEDA2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0" t="35325" r="2697" b="35325"/>
          <a:stretch/>
        </p:blipFill>
        <p:spPr>
          <a:xfrm>
            <a:off x="4216968" y="87935"/>
            <a:ext cx="1644923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34962"/>
      </p:ext>
    </p:extLst>
  </p:cSld>
  <p:clrMapOvr>
    <a:masterClrMapping/>
  </p:clrMapOvr>
</p:sld>
</file>

<file path=ppt/theme/theme1.xml><?xml version="1.0" encoding="utf-8"?>
<a:theme xmlns:a="http://schemas.openxmlformats.org/drawingml/2006/main" name="投影片母片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投影片">
      <a:majorFont>
        <a:latin typeface="MV Boli"/>
        <a:ea typeface="漢儀新蒂蠟筆體"/>
        <a:cs typeface=""/>
      </a:majorFont>
      <a:minorFont>
        <a:latin typeface="Segoe Print"/>
        <a:ea typeface="華康兒風體W3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投影片母片.pptx" id="{06C0FE8D-0467-4ED9-8DA1-CBAA9F7F82C4}" vid="{91ED1E3F-0978-46A5-8676-90C0F52E88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投影片母片</Template>
  <TotalTime>105</TotalTime>
  <Words>324</Words>
  <Application>Microsoft Office PowerPoint</Application>
  <PresentationFormat>如螢幕大小 (16:9)</PresentationFormat>
  <Paragraphs>81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華康兒風體W3</vt:lpstr>
      <vt:lpstr>Segoe Print</vt:lpstr>
      <vt:lpstr>Microsoft YaHei</vt:lpstr>
      <vt:lpstr>清松手寫體1</vt:lpstr>
      <vt:lpstr>新細明體</vt:lpstr>
      <vt:lpstr>漢儀新蒂張即之體</vt:lpstr>
      <vt:lpstr>Arial</vt:lpstr>
      <vt:lpstr>Calibri</vt:lpstr>
      <vt:lpstr>投影片母片</vt:lpstr>
      <vt:lpstr>發現自我的寶藏</vt:lpstr>
      <vt:lpstr>PowerPoint 簡報</vt:lpstr>
      <vt:lpstr>進行完活動之後，來比較看看</vt:lpstr>
      <vt:lpstr>周哈李窗 Johari Window</vt:lpstr>
      <vt:lpstr>你希望哪個 區域的我 範圍最大？</vt:lpstr>
      <vt:lpstr>要如何擴大公開我？</vt:lpstr>
      <vt:lpstr>表裡一致的我 – 擴大公開我</vt:lpstr>
      <vt:lpstr>你希望成為….？</vt:lpstr>
      <vt:lpstr>好的改變計畫</vt:lpstr>
      <vt:lpstr>你希望成為….？</vt:lpstr>
      <vt:lpstr>所有的特質都是演化與學習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我的特質密碼</dc:title>
  <dc:creator>暐峻 周</dc:creator>
  <cp:lastModifiedBy>user</cp:lastModifiedBy>
  <cp:revision>6</cp:revision>
  <dcterms:created xsi:type="dcterms:W3CDTF">2022-09-18T13:45:39Z</dcterms:created>
  <dcterms:modified xsi:type="dcterms:W3CDTF">2022-11-08T05:48:50Z</dcterms:modified>
</cp:coreProperties>
</file>