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3"/>
  </p:notesMasterIdLst>
  <p:sldIdLst>
    <p:sldId id="256" r:id="rId2"/>
    <p:sldId id="258" r:id="rId3"/>
    <p:sldId id="280" r:id="rId4"/>
    <p:sldId id="266" r:id="rId5"/>
    <p:sldId id="257" r:id="rId6"/>
    <p:sldId id="310" r:id="rId7"/>
    <p:sldId id="311" r:id="rId8"/>
    <p:sldId id="312" r:id="rId9"/>
    <p:sldId id="313" r:id="rId10"/>
    <p:sldId id="314" r:id="rId11"/>
    <p:sldId id="282" r:id="rId12"/>
  </p:sldIdLst>
  <p:sldSz cx="9144000" cy="5143500" type="screen16x9"/>
  <p:notesSz cx="6858000" cy="9144000"/>
  <p:embeddedFontLst>
    <p:embeddedFont>
      <p:font typeface="Open Sans" panose="02020500000000000000" charset="0"/>
      <p:regular r:id="rId14"/>
      <p:bold r:id="rId15"/>
      <p:italic r:id="rId16"/>
      <p:boldItalic r:id="rId17"/>
    </p:embeddedFont>
    <p:embeddedFont>
      <p:font typeface="華康中特圓體" panose="020F0809000000000000" pitchFamily="49" charset="-120"/>
      <p:regular r:id="rId18"/>
    </p:embeddedFont>
    <p:embeddedFont>
      <p:font typeface="Fira Sans Extra Condensed Medium" panose="02020500000000000000" charset="0"/>
      <p:regular r:id="rId19"/>
      <p:bold r:id="rId20"/>
      <p:italic r:id="rId21"/>
      <p:boldItalic r:id="rId22"/>
    </p:embeddedFont>
    <p:embeddedFont>
      <p:font typeface="華康中圓體" panose="020F0509000000000000" pitchFamily="49" charset="-120"/>
      <p:regular r:id="rId23"/>
    </p:embeddedFont>
    <p:embeddedFont>
      <p:font typeface="Overpass Black" panose="02020500000000000000" charset="0"/>
      <p:bold r:id="rId24"/>
      <p:boldItalic r:id="rId25"/>
    </p:embeddedFont>
    <p:embeddedFont>
      <p:font typeface="華康粗圓體" panose="020F0709000000000000" pitchFamily="49" charset="-12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15C4B0-FE91-4E93-A7A7-AE3874617259}">
  <a:tblStyle styleId="{1415C4B0-FE91-4E93-A7A7-AE38746172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320" autoAdjust="0"/>
  </p:normalViewPr>
  <p:slideViewPr>
    <p:cSldViewPr snapToGrid="0">
      <p:cViewPr varScale="1">
        <p:scale>
          <a:sx n="113" d="100"/>
          <a:sy n="113" d="100"/>
        </p:scale>
        <p:origin x="586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Google Shape;2714;ga75a9251e8_1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5" name="Google Shape;2715;ga75a9251e8_1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897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Google Shape;2803;ga9b21f1572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4" name="Google Shape;2804;ga9b21f1572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Google Shape;2138;ga7274a182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9" name="Google Shape;2139;ga7274a182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Google Shape;2714;ga75a9251e8_1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5" name="Google Shape;2715;ga75a9251e8_1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Google Shape;2285;ga8768f9383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6" name="Google Shape;2286;ga8768f9383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a7274a1822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a7274a1822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a7274a1822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a7274a1822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3829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a7274a1822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a7274a1822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7635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a7274a1822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a7274a1822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1213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a7274a1822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a7274a1822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074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1328945" y="-932567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2440329">
            <a:off x="6865875" y="-711275"/>
            <a:ext cx="3592175" cy="30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 rot="5400000" flipH="1">
            <a:off x="-1871711" y="-356575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889245" y="3430558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10670981">
            <a:off x="6959826" y="3022524"/>
            <a:ext cx="3632875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 rot="-2700000">
            <a:off x="381980" y="2801012"/>
            <a:ext cx="1344349" cy="2469678"/>
            <a:chOff x="272875" y="1419395"/>
            <a:chExt cx="255950" cy="563168"/>
          </a:xfrm>
        </p:grpSpPr>
        <p:sp>
          <p:nvSpPr>
            <p:cNvPr id="17" name="Google Shape;17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2700000">
            <a:off x="7112113" y="-364316"/>
            <a:ext cx="1344349" cy="1995327"/>
            <a:chOff x="272875" y="1527563"/>
            <a:chExt cx="255950" cy="455000"/>
          </a:xfrm>
        </p:grpSpPr>
        <p:sp>
          <p:nvSpPr>
            <p:cNvPr id="53" name="Google Shape;53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2"/>
          <p:cNvSpPr/>
          <p:nvPr/>
        </p:nvSpPr>
        <p:spPr>
          <a:xfrm rot="10800000">
            <a:off x="4793599" y="4568874"/>
            <a:ext cx="2265082" cy="216583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Google Shape;1959;p3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0" name="Google Shape;1960;p33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961" name="Google Shape;1961;p3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96" name="Google Shape;1996;p3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33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8" name="Google Shape;1998;p33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999" name="Google Shape;1999;p3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_1_1_1"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5" name="Google Shape;2035;p34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34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rot="1326165" flipH="1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7" name="Google Shape;2037;p34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2038" name="Google Shape;2038;p3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3" name="Google Shape;2073;p34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4" name="Google Shape;2074;p34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34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-9631575" flipH="1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_1_1_2"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Google Shape;2077;p3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8" name="Google Shape;2078;p35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2079" name="Google Shape;2079;p3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14" name="Google Shape;2114;p3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3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116" name="Google Shape;2116;p35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>
            <a:spLocks noGrp="1"/>
          </p:cNvSpPr>
          <p:nvPr>
            <p:ph type="body" idx="1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0" name="Google Shape;170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7658780" y="-1091242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5400000" flipH="1">
            <a:off x="7116014" y="-515250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547182" flipH="1">
            <a:off x="-1959645" y="2413033"/>
            <a:ext cx="3297391" cy="227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4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7617396">
            <a:off x="7156577" y="3425249"/>
            <a:ext cx="3632874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4"/>
          <p:cNvGrpSpPr/>
          <p:nvPr/>
        </p:nvGrpSpPr>
        <p:grpSpPr>
          <a:xfrm>
            <a:off x="-624370" y="1649584"/>
            <a:ext cx="1344377" cy="1995312"/>
            <a:chOff x="272875" y="1527563"/>
            <a:chExt cx="255950" cy="455000"/>
          </a:xfrm>
        </p:grpSpPr>
        <p:sp>
          <p:nvSpPr>
            <p:cNvPr id="175" name="Google Shape;175;p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4"/>
          <p:cNvSpPr/>
          <p:nvPr/>
        </p:nvSpPr>
        <p:spPr>
          <a:xfrm rot="2491995">
            <a:off x="8061861" y="3895420"/>
            <a:ext cx="2265111" cy="2165862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4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8"/>
          <p:cNvPicPr preferRelativeResize="0"/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 rot="-10162003" flipH="1">
            <a:off x="301118" y="56641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8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 rot="10800000" flipH="1">
            <a:off x="2309117" y="4"/>
            <a:ext cx="611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8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8962532">
            <a:off x="7553885" y="2352524"/>
            <a:ext cx="1462806" cy="3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8"/>
          <p:cNvSpPr/>
          <p:nvPr/>
        </p:nvSpPr>
        <p:spPr>
          <a:xfrm rot="-6681487">
            <a:off x="8044372" y="2590906"/>
            <a:ext cx="2265023" cy="216577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8"/>
          <p:cNvGrpSpPr/>
          <p:nvPr/>
        </p:nvGrpSpPr>
        <p:grpSpPr>
          <a:xfrm rot="8100046">
            <a:off x="-12030" y="3450661"/>
            <a:ext cx="1344367" cy="1995327"/>
            <a:chOff x="272875" y="1527563"/>
            <a:chExt cx="255950" cy="455000"/>
          </a:xfrm>
        </p:grpSpPr>
        <p:sp>
          <p:nvSpPr>
            <p:cNvPr id="466" name="Google Shape;466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" name="Google Shape;501;p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502" name="Google Shape;502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7" name="Google Shape;537;p8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5400000">
            <a:off x="1054424" y="-334421"/>
            <a:ext cx="44746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39" name="Google Shape;539;p8"/>
          <p:cNvSpPr/>
          <p:nvPr/>
        </p:nvSpPr>
        <p:spPr>
          <a:xfrm rot="231922" flipH="1">
            <a:off x="-1189243" y="-3465582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4213816" y="1684455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1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2079893" y="1275092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831963" y="211855"/>
            <a:ext cx="9577978" cy="3566814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90" name="Google Shape;590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1" name="Google Shape;591;p11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592" name="Google Shape;592;p1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7" name="Google Shape;62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8" name="Google Shape;628;p11"/>
          <p:cNvGrpSpPr/>
          <p:nvPr/>
        </p:nvGrpSpPr>
        <p:grpSpPr>
          <a:xfrm rot="-7181356">
            <a:off x="474922" y="-1462434"/>
            <a:ext cx="1344356" cy="2469645"/>
            <a:chOff x="272875" y="1419395"/>
            <a:chExt cx="255950" cy="563168"/>
          </a:xfrm>
        </p:grpSpPr>
        <p:sp>
          <p:nvSpPr>
            <p:cNvPr id="629" name="Google Shape;629;p1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11"/>
          <p:cNvSpPr/>
          <p:nvPr/>
        </p:nvSpPr>
        <p:spPr>
          <a:xfrm rot="3011561">
            <a:off x="7155837" y="4854310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11"/>
          <p:cNvSpPr/>
          <p:nvPr/>
        </p:nvSpPr>
        <p:spPr>
          <a:xfrm rot="-9900083">
            <a:off x="-1242749" y="2125430"/>
            <a:ext cx="3386946" cy="5315794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1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1538275" flipH="1">
            <a:off x="-1241959" y="-985041"/>
            <a:ext cx="3297390" cy="227663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3"/>
          <p:cNvSpPr/>
          <p:nvPr/>
        </p:nvSpPr>
        <p:spPr>
          <a:xfrm rot="3011561">
            <a:off x="8474812" y="4330185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 rot="3559955">
            <a:off x="-42012" y="-631342"/>
            <a:ext cx="1344348" cy="1995332"/>
            <a:chOff x="272875" y="1527563"/>
            <a:chExt cx="255950" cy="455000"/>
          </a:xfrm>
        </p:grpSpPr>
        <p:sp>
          <p:nvSpPr>
            <p:cNvPr id="671" name="Google Shape;671;p1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06" name="Google Shape;706;p1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024386">
            <a:off x="7156213" y="-1143378"/>
            <a:ext cx="2894879" cy="259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-7120613" flipH="1">
            <a:off x="5305666" y="-1758350"/>
            <a:ext cx="2894876" cy="2593327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3"/>
          <p:cNvSpPr txBox="1">
            <a:spLocks noGrp="1"/>
          </p:cNvSpPr>
          <p:nvPr>
            <p:ph type="title" hasCustomPrompt="1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9" name="Google Shape;709;p13"/>
          <p:cNvSpPr txBox="1">
            <a:spLocks noGrp="1"/>
          </p:cNvSpPr>
          <p:nvPr>
            <p:ph type="title" idx="2" hasCustomPrompt="1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0" name="Google Shape;710;p13"/>
          <p:cNvSpPr txBox="1">
            <a:spLocks noGrp="1"/>
          </p:cNvSpPr>
          <p:nvPr>
            <p:ph type="title" idx="3" hasCustomPrompt="1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1" name="Google Shape;711;p13"/>
          <p:cNvSpPr txBox="1">
            <a:spLocks noGrp="1"/>
          </p:cNvSpPr>
          <p:nvPr>
            <p:ph type="title" idx="4" hasCustomPrompt="1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2" name="Google Shape;712;p13"/>
          <p:cNvSpPr txBox="1">
            <a:spLocks noGrp="1"/>
          </p:cNvSpPr>
          <p:nvPr>
            <p:ph type="title" idx="5" hasCustomPrompt="1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3" name="Google Shape;713;p13"/>
          <p:cNvSpPr txBox="1">
            <a:spLocks noGrp="1"/>
          </p:cNvSpPr>
          <p:nvPr>
            <p:ph type="title" idx="6" hasCustomPrompt="1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4" name="Google Shape;714;p13"/>
          <p:cNvSpPr txBox="1">
            <a:spLocks noGrp="1"/>
          </p:cNvSpPr>
          <p:nvPr>
            <p:ph type="ctrTitle" idx="7"/>
          </p:nvPr>
        </p:nvSpPr>
        <p:spPr>
          <a:xfrm>
            <a:off x="4160248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subTitle" idx="1"/>
          </p:nvPr>
        </p:nvSpPr>
        <p:spPr>
          <a:xfrm>
            <a:off x="4160247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ctrTitle" idx="8"/>
          </p:nvPr>
        </p:nvSpPr>
        <p:spPr>
          <a:xfrm>
            <a:off x="6688381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subTitle" idx="9"/>
          </p:nvPr>
        </p:nvSpPr>
        <p:spPr>
          <a:xfrm>
            <a:off x="6688378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3"/>
          <p:cNvSpPr/>
          <p:nvPr/>
        </p:nvSpPr>
        <p:spPr>
          <a:xfrm>
            <a:off x="1150175" y="2700900"/>
            <a:ext cx="2525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719" name="Google Shape;719;p13"/>
          <p:cNvSpPr txBox="1">
            <a:spLocks noGrp="1"/>
          </p:cNvSpPr>
          <p:nvPr>
            <p:ph type="ctrTitle" idx="13"/>
          </p:nvPr>
        </p:nvSpPr>
        <p:spPr>
          <a:xfrm>
            <a:off x="6688650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subTitle" idx="14"/>
          </p:nvPr>
        </p:nvSpPr>
        <p:spPr>
          <a:xfrm>
            <a:off x="6688665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3"/>
          <p:cNvSpPr txBox="1">
            <a:spLocks noGrp="1"/>
          </p:cNvSpPr>
          <p:nvPr>
            <p:ph type="ctrTitle" idx="15"/>
          </p:nvPr>
        </p:nvSpPr>
        <p:spPr>
          <a:xfrm>
            <a:off x="1622668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16"/>
          </p:nvPr>
        </p:nvSpPr>
        <p:spPr>
          <a:xfrm>
            <a:off x="1622669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ctrTitle" idx="17"/>
          </p:nvPr>
        </p:nvSpPr>
        <p:spPr>
          <a:xfrm>
            <a:off x="1622668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18"/>
          </p:nvPr>
        </p:nvSpPr>
        <p:spPr>
          <a:xfrm>
            <a:off x="1622669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ctrTitle" idx="19"/>
          </p:nvPr>
        </p:nvSpPr>
        <p:spPr>
          <a:xfrm>
            <a:off x="4160243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subTitle" idx="20"/>
          </p:nvPr>
        </p:nvSpPr>
        <p:spPr>
          <a:xfrm>
            <a:off x="4160258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3"/>
          <p:cNvSpPr txBox="1">
            <a:spLocks noGrp="1"/>
          </p:cNvSpPr>
          <p:nvPr>
            <p:ph type="ctrTitle" idx="21"/>
          </p:nvPr>
        </p:nvSpPr>
        <p:spPr>
          <a:xfrm>
            <a:off x="720000" y="342524"/>
            <a:ext cx="7704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6"/>
          <p:cNvSpPr txBox="1">
            <a:spLocks noGrp="1"/>
          </p:cNvSpPr>
          <p:nvPr>
            <p:ph type="subTitle" idx="1"/>
          </p:nvPr>
        </p:nvSpPr>
        <p:spPr>
          <a:xfrm>
            <a:off x="544025" y="3120381"/>
            <a:ext cx="22860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1539" name="Google Shape;1539;p26"/>
          <p:cNvSpPr txBox="1">
            <a:spLocks noGrp="1"/>
          </p:cNvSpPr>
          <p:nvPr>
            <p:ph type="subTitle" idx="2"/>
          </p:nvPr>
        </p:nvSpPr>
        <p:spPr>
          <a:xfrm>
            <a:off x="544025" y="3429595"/>
            <a:ext cx="22860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0" name="Google Shape;1540;p26"/>
          <p:cNvSpPr txBox="1">
            <a:spLocks noGrp="1"/>
          </p:cNvSpPr>
          <p:nvPr>
            <p:ph type="subTitle" idx="3"/>
          </p:nvPr>
        </p:nvSpPr>
        <p:spPr>
          <a:xfrm>
            <a:off x="3147280" y="3120381"/>
            <a:ext cx="24675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1541" name="Google Shape;1541;p26"/>
          <p:cNvSpPr txBox="1">
            <a:spLocks noGrp="1"/>
          </p:cNvSpPr>
          <p:nvPr>
            <p:ph type="subTitle" idx="4"/>
          </p:nvPr>
        </p:nvSpPr>
        <p:spPr>
          <a:xfrm>
            <a:off x="3238030" y="3429595"/>
            <a:ext cx="22860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2" name="Google Shape;1542;p26"/>
          <p:cNvSpPr txBox="1">
            <a:spLocks noGrp="1"/>
          </p:cNvSpPr>
          <p:nvPr>
            <p:ph type="subTitle" idx="5"/>
          </p:nvPr>
        </p:nvSpPr>
        <p:spPr>
          <a:xfrm>
            <a:off x="5784651" y="3120381"/>
            <a:ext cx="24675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1543" name="Google Shape;1543;p26"/>
          <p:cNvSpPr txBox="1">
            <a:spLocks noGrp="1"/>
          </p:cNvSpPr>
          <p:nvPr>
            <p:ph type="subTitle" idx="6"/>
          </p:nvPr>
        </p:nvSpPr>
        <p:spPr>
          <a:xfrm>
            <a:off x="5875400" y="3429595"/>
            <a:ext cx="22860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4" name="Google Shape;1544;p26"/>
          <p:cNvSpPr txBox="1">
            <a:spLocks noGrp="1"/>
          </p:cNvSpPr>
          <p:nvPr>
            <p:ph type="title" hasCustomPrompt="1"/>
          </p:nvPr>
        </p:nvSpPr>
        <p:spPr>
          <a:xfrm>
            <a:off x="3450130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45" name="Google Shape;1545;p26"/>
          <p:cNvSpPr txBox="1">
            <a:spLocks noGrp="1"/>
          </p:cNvSpPr>
          <p:nvPr>
            <p:ph type="title" idx="7" hasCustomPrompt="1"/>
          </p:nvPr>
        </p:nvSpPr>
        <p:spPr>
          <a:xfrm>
            <a:off x="6087501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46" name="Google Shape;1546;p26"/>
          <p:cNvSpPr txBox="1">
            <a:spLocks noGrp="1"/>
          </p:cNvSpPr>
          <p:nvPr>
            <p:ph type="title" idx="8" hasCustomPrompt="1"/>
          </p:nvPr>
        </p:nvSpPr>
        <p:spPr>
          <a:xfrm>
            <a:off x="756125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pic>
        <p:nvPicPr>
          <p:cNvPr id="1547" name="Google Shape;1547;p2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8" name="Google Shape;1548;p26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549" name="Google Shape;1549;p2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84" name="Google Shape;1584;p2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990199" flipH="1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2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990199" flipH="1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586" name="Google Shape;1586;p26"/>
          <p:cNvSpPr txBox="1">
            <a:spLocks noGrp="1"/>
          </p:cNvSpPr>
          <p:nvPr>
            <p:ph type="ctrTitle" idx="9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587" name="Google Shape;1587;p26"/>
          <p:cNvSpPr/>
          <p:nvPr/>
        </p:nvSpPr>
        <p:spPr>
          <a:xfrm rot="-2136675">
            <a:off x="7291512" y="4066884"/>
            <a:ext cx="2264977" cy="216573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0" name="Google Shape;1840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31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p31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4" name="Google Shape;1844;p31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845" name="Google Shape;1845;p3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0" name="Google Shape;1880;p31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881" name="Google Shape;1881;p3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6" name="Google Shape;1916;p31"/>
          <p:cNvSpPr/>
          <p:nvPr/>
        </p:nvSpPr>
        <p:spPr>
          <a:xfrm>
            <a:off x="5570568" y="-2413037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Google Shape;1918;p3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9" name="Google Shape;1919;p32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920" name="Google Shape;1920;p3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55" name="Google Shape;1955;p3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3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32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7" r:id="rId4"/>
    <p:sldLayoutId id="2147483658" r:id="rId5"/>
    <p:sldLayoutId id="2147483659" r:id="rId6"/>
    <p:sldLayoutId id="2147483672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g"/><Relationship Id="rId7" Type="http://schemas.microsoft.com/office/2007/relationships/hdphoto" Target="../media/hdphoto4.wdp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6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0.png"/><Relationship Id="rId18" Type="http://schemas.microsoft.com/office/2007/relationships/hdphoto" Target="../media/hdphoto14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microsoft.com/office/2007/relationships/hdphoto" Target="../media/hdphoto11.wdp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6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38.png"/><Relationship Id="rId1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Google Shape;2125;p3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9461196">
            <a:off x="1917996" y="2388117"/>
            <a:ext cx="2894873" cy="259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6" name="Google Shape;2126;p38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1377427">
            <a:off x="4764679" y="752254"/>
            <a:ext cx="2894876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7" name="Google Shape;2127;p38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1808452" y="227299"/>
            <a:ext cx="5527099" cy="4287551"/>
          </a:xfrm>
          <a:prstGeom prst="rect">
            <a:avLst/>
          </a:prstGeom>
          <a:noFill/>
          <a:ln>
            <a:noFill/>
          </a:ln>
        </p:spPr>
      </p:pic>
      <p:sp>
        <p:nvSpPr>
          <p:cNvPr id="2128" name="Google Shape;2128;p38"/>
          <p:cNvSpPr txBox="1">
            <a:spLocks noGrp="1"/>
          </p:cNvSpPr>
          <p:nvPr>
            <p:ph type="ctrTitle"/>
          </p:nvPr>
        </p:nvSpPr>
        <p:spPr>
          <a:xfrm>
            <a:off x="1426500" y="1130675"/>
            <a:ext cx="5909051" cy="15875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二年級</a:t>
            </a:r>
            <a:r>
              <a:rPr lang="en-US" altLang="zh-TW" sz="48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/>
            </a:r>
            <a:br>
              <a:rPr lang="en-US" altLang="zh-TW" sz="48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</a:br>
            <a:r>
              <a:rPr lang="zh-TW" altLang="en-US" sz="48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公開觀課分享</a:t>
            </a:r>
            <a:endParaRPr sz="48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2129" name="Google Shape;2129;p38"/>
          <p:cNvSpPr txBox="1">
            <a:spLocks noGrp="1"/>
          </p:cNvSpPr>
          <p:nvPr>
            <p:ph type="subTitle" idx="1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altLang="zh-TW" dirty="0" smtClean="0"/>
              <a:t>111</a:t>
            </a:r>
            <a:r>
              <a:rPr lang="zh-TW" altLang="en-US" dirty="0"/>
              <a:t>學年班 ｜ </a:t>
            </a:r>
            <a:r>
              <a:rPr lang="en-US" altLang="zh-TW" dirty="0" smtClean="0"/>
              <a:t>202</a:t>
            </a:r>
            <a:r>
              <a:rPr lang="zh-TW" altLang="en-US" smtClean="0"/>
              <a:t>班｜</a:t>
            </a:r>
            <a:r>
              <a:rPr lang="zh-TW" altLang="en-US" dirty="0" smtClean="0"/>
              <a:t>數學科第八單元 時間</a:t>
            </a:r>
            <a:endParaRPr dirty="0"/>
          </a:p>
        </p:txBody>
      </p:sp>
      <p:sp>
        <p:nvSpPr>
          <p:cNvPr id="2130" name="Google Shape;2130;p38"/>
          <p:cNvSpPr/>
          <p:nvPr/>
        </p:nvSpPr>
        <p:spPr>
          <a:xfrm>
            <a:off x="-3657600" y="7305175"/>
            <a:ext cx="792600" cy="792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7" name="Google Shape;2717;p62"/>
          <p:cNvSpPr txBox="1">
            <a:spLocks noGrp="1"/>
          </p:cNvSpPr>
          <p:nvPr>
            <p:ph type="title"/>
          </p:nvPr>
        </p:nvSpPr>
        <p:spPr>
          <a:xfrm>
            <a:off x="720001" y="1327420"/>
            <a:ext cx="7625178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教學活動時間稍掌握不足，在課末無充足時間進行課程回顧與重點整理。</a:t>
            </a:r>
            <a:br>
              <a:rPr lang="zh-TW" altLang="en-US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</a:br>
            <a:r>
              <a:rPr lang="zh-TW" altLang="en-US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喚起舊經驗時間稍短，還有一兩個同學已忘記一年級所學舊知識，課程進度可以再放慢一些。</a:t>
            </a:r>
            <a:br>
              <a:rPr lang="zh-TW" altLang="en-US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</a:br>
            <a:r>
              <a:rPr lang="zh-TW" altLang="en-US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可以製作較大的老師專用示範教具，以節省教師每一組重新講解與示範的時間。</a:t>
            </a:r>
            <a:br>
              <a:rPr lang="zh-TW" altLang="en-US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</a:br>
            <a:r>
              <a:rPr lang="zh-TW" altLang="en-US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可隨時個別反問學生操作的時間量，增加實作的思考與印象。</a:t>
            </a:r>
            <a:br>
              <a:rPr lang="zh-TW" altLang="en-US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</a:br>
            <a:r>
              <a:rPr lang="zh-TW" altLang="en-US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小時鐘發下時，因時間關係所以用處不大，可以再簡化課程的步驟或內容。</a:t>
            </a:r>
            <a:endParaRPr lang="zh-TW" altLang="en-US" sz="14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3" name="Google Shape;2141;p40"/>
          <p:cNvSpPr txBox="1">
            <a:spLocks/>
          </p:cNvSpPr>
          <p:nvPr/>
        </p:nvSpPr>
        <p:spPr>
          <a:xfrm>
            <a:off x="652268" y="654097"/>
            <a:ext cx="501024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30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議</a:t>
            </a:r>
            <a:r>
              <a:rPr lang="zh-TW" altLang="en-US" sz="3000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課後檢討</a:t>
            </a:r>
            <a:endParaRPr lang="en-US" altLang="zh-TW" sz="3000" dirty="0" smtClean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5257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41;p69"/>
          <p:cNvSpPr txBox="1">
            <a:spLocks/>
          </p:cNvSpPr>
          <p:nvPr/>
        </p:nvSpPr>
        <p:spPr>
          <a:xfrm>
            <a:off x="672587" y="1847254"/>
            <a:ext cx="770400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Overpass Black"/>
              <a:buNone/>
              <a:defRPr sz="9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Overpass Black"/>
              <a:buNone/>
              <a:defRPr sz="9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Overpass Black"/>
              <a:buNone/>
              <a:defRPr sz="9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Overpass Black"/>
              <a:buNone/>
              <a:defRPr sz="9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Overpass Black"/>
              <a:buNone/>
              <a:defRPr sz="9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Overpass Black"/>
              <a:buNone/>
              <a:defRPr sz="9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Overpass Black"/>
              <a:buNone/>
              <a:defRPr sz="9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Overpass Black"/>
              <a:buNone/>
              <a:defRPr sz="9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Overpass Black"/>
              <a:buNone/>
              <a:defRPr sz="9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r>
              <a:rPr lang="en-US" smtClean="0"/>
              <a:t>THANKS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" name="Google Shape;2141;p40"/>
          <p:cNvSpPr txBox="1">
            <a:spLocks noGrp="1"/>
          </p:cNvSpPr>
          <p:nvPr>
            <p:ph type="ctrTitle" idx="21"/>
          </p:nvPr>
        </p:nvSpPr>
        <p:spPr>
          <a:xfrm>
            <a:off x="720000" y="342524"/>
            <a:ext cx="7704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備課</a:t>
            </a:r>
            <a:endParaRPr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142" name="Google Shape;2142;p40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3294245" y="33654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3" name="Google Shape;2143;p40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759925" y="33654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4" name="Google Shape;2144;p40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5822947" y="33654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5" name="Google Shape;2145;p40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759925" y="16016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6" name="Google Shape;2146;p40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5822959" y="1601700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7" name="Google Shape;2147;p40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3294234" y="1601697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2148" name="Google Shape;2148;p40"/>
          <p:cNvSpPr txBox="1">
            <a:spLocks noGrp="1"/>
          </p:cNvSpPr>
          <p:nvPr>
            <p:ph type="title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149" name="Google Shape;2149;p40"/>
          <p:cNvSpPr txBox="1">
            <a:spLocks noGrp="1"/>
          </p:cNvSpPr>
          <p:nvPr>
            <p:ph type="title" idx="2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2150" name="Google Shape;2150;p40"/>
          <p:cNvSpPr txBox="1">
            <a:spLocks noGrp="1"/>
          </p:cNvSpPr>
          <p:nvPr>
            <p:ph type="title" idx="3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151" name="Google Shape;2151;p40"/>
          <p:cNvSpPr txBox="1">
            <a:spLocks noGrp="1"/>
          </p:cNvSpPr>
          <p:nvPr>
            <p:ph type="title" idx="4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152" name="Google Shape;2152;p40"/>
          <p:cNvSpPr txBox="1">
            <a:spLocks noGrp="1"/>
          </p:cNvSpPr>
          <p:nvPr>
            <p:ph type="title" idx="5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153" name="Google Shape;2153;p40"/>
          <p:cNvSpPr txBox="1">
            <a:spLocks noGrp="1"/>
          </p:cNvSpPr>
          <p:nvPr>
            <p:ph type="title" idx="6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154" name="Google Shape;2154;p40"/>
          <p:cNvSpPr txBox="1">
            <a:spLocks noGrp="1"/>
          </p:cNvSpPr>
          <p:nvPr>
            <p:ph type="ctrTitle" idx="7"/>
          </p:nvPr>
        </p:nvSpPr>
        <p:spPr>
          <a:xfrm>
            <a:off x="4160248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zh-TW" altLang="en-US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教學流程</a:t>
            </a:r>
            <a:endParaRPr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2155" name="Google Shape;2155;p40"/>
          <p:cNvSpPr txBox="1">
            <a:spLocks noGrp="1"/>
          </p:cNvSpPr>
          <p:nvPr>
            <p:ph type="subTitle" idx="1"/>
          </p:nvPr>
        </p:nvSpPr>
        <p:spPr>
          <a:xfrm>
            <a:off x="4160247" y="3572896"/>
            <a:ext cx="1526296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課堂如何安排？</a:t>
            </a:r>
            <a:endParaRPr dirty="0"/>
          </a:p>
        </p:txBody>
      </p:sp>
      <p:sp>
        <p:nvSpPr>
          <p:cNvPr id="2156" name="Google Shape;2156;p40"/>
          <p:cNvSpPr txBox="1">
            <a:spLocks noGrp="1"/>
          </p:cNvSpPr>
          <p:nvPr>
            <p:ph type="ctrTitle" idx="8"/>
          </p:nvPr>
        </p:nvSpPr>
        <p:spPr>
          <a:xfrm>
            <a:off x="6688381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備</a:t>
            </a:r>
            <a:r>
              <a:rPr lang="zh-TW" altLang="en-US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課會議</a:t>
            </a:r>
            <a:endParaRPr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2157" name="Google Shape;2157;p40"/>
          <p:cNvSpPr txBox="1">
            <a:spLocks noGrp="1"/>
          </p:cNvSpPr>
          <p:nvPr>
            <p:ph type="subTitle" idx="9"/>
          </p:nvPr>
        </p:nvSpPr>
        <p:spPr>
          <a:xfrm>
            <a:off x="6688378" y="3572896"/>
            <a:ext cx="1778289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與學年夥伴說課，並整理建議以準備教學。</a:t>
            </a:r>
            <a:endParaRPr dirty="0"/>
          </a:p>
        </p:txBody>
      </p:sp>
      <p:sp>
        <p:nvSpPr>
          <p:cNvPr id="2158" name="Google Shape;2158;p40"/>
          <p:cNvSpPr txBox="1">
            <a:spLocks noGrp="1"/>
          </p:cNvSpPr>
          <p:nvPr>
            <p:ph type="ctrTitle" idx="13"/>
          </p:nvPr>
        </p:nvSpPr>
        <p:spPr>
          <a:xfrm>
            <a:off x="6688650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zh-TW" altLang="en-US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教具選擇</a:t>
            </a:r>
            <a:endParaRPr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2159" name="Google Shape;2159;p40"/>
          <p:cNvSpPr txBox="1">
            <a:spLocks noGrp="1"/>
          </p:cNvSpPr>
          <p:nvPr>
            <p:ph type="subTitle" idx="14"/>
          </p:nvPr>
        </p:nvSpPr>
        <p:spPr>
          <a:xfrm>
            <a:off x="6688665" y="1791550"/>
            <a:ext cx="1661789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電子鐘、小時中、自製教具塑膠片</a:t>
            </a:r>
            <a:endParaRPr dirty="0"/>
          </a:p>
        </p:txBody>
      </p:sp>
      <p:sp>
        <p:nvSpPr>
          <p:cNvPr id="2160" name="Google Shape;2160;p40"/>
          <p:cNvSpPr txBox="1">
            <a:spLocks noGrp="1"/>
          </p:cNvSpPr>
          <p:nvPr>
            <p:ph type="ctrTitle" idx="15"/>
          </p:nvPr>
        </p:nvSpPr>
        <p:spPr>
          <a:xfrm>
            <a:off x="1622668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評量方式</a:t>
            </a:r>
            <a:endParaRPr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2161" name="Google Shape;2161;p40"/>
          <p:cNvSpPr txBox="1">
            <a:spLocks noGrp="1"/>
          </p:cNvSpPr>
          <p:nvPr>
            <p:ph type="subTitle" idx="16"/>
          </p:nvPr>
        </p:nvSpPr>
        <p:spPr>
          <a:xfrm>
            <a:off x="1622669" y="3572896"/>
            <a:ext cx="1523533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小組合作時能互相幫助、完成老師的任務，並能回答問題。</a:t>
            </a:r>
            <a:endParaRPr dirty="0"/>
          </a:p>
        </p:txBody>
      </p:sp>
      <p:sp>
        <p:nvSpPr>
          <p:cNvPr id="2162" name="Google Shape;2162;p40"/>
          <p:cNvSpPr txBox="1">
            <a:spLocks noGrp="1"/>
          </p:cNvSpPr>
          <p:nvPr>
            <p:ph type="ctrTitle" idx="17"/>
          </p:nvPr>
        </p:nvSpPr>
        <p:spPr>
          <a:xfrm>
            <a:off x="1622668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先備知識</a:t>
            </a:r>
            <a:endParaRPr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2163" name="Google Shape;2163;p40"/>
          <p:cNvSpPr txBox="1">
            <a:spLocks noGrp="1"/>
          </p:cNvSpPr>
          <p:nvPr>
            <p:ph type="subTitle" idx="18"/>
          </p:nvPr>
        </p:nvSpPr>
        <p:spPr>
          <a:xfrm>
            <a:off x="1622669" y="1791550"/>
            <a:ext cx="1667541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已經能認得時鐘的整點與幾點半的指針位置。</a:t>
            </a:r>
            <a:endParaRPr dirty="0"/>
          </a:p>
        </p:txBody>
      </p:sp>
      <p:sp>
        <p:nvSpPr>
          <p:cNvPr id="2164" name="Google Shape;2164;p40"/>
          <p:cNvSpPr txBox="1">
            <a:spLocks noGrp="1"/>
          </p:cNvSpPr>
          <p:nvPr>
            <p:ph type="ctrTitle" idx="19"/>
          </p:nvPr>
        </p:nvSpPr>
        <p:spPr>
          <a:xfrm>
            <a:off x="4160243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本課目標</a:t>
            </a:r>
            <a:endParaRPr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2165" name="Google Shape;2165;p40"/>
          <p:cNvSpPr txBox="1">
            <a:spLocks noGrp="1"/>
          </p:cNvSpPr>
          <p:nvPr>
            <p:ph type="subTitle" idx="20"/>
          </p:nvPr>
        </p:nvSpPr>
        <p:spPr>
          <a:xfrm>
            <a:off x="4160258" y="1791550"/>
            <a:ext cx="1592278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能知道時鐘分針所指之時刻。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7" name="Google Shape;2717;p62"/>
          <p:cNvSpPr txBox="1">
            <a:spLocks noGrp="1"/>
          </p:cNvSpPr>
          <p:nvPr>
            <p:ph type="title"/>
          </p:nvPr>
        </p:nvSpPr>
        <p:spPr>
          <a:xfrm>
            <a:off x="1977379" y="132742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zh-TW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塑膠片每組的數量確定，分組的方式如何安排</a:t>
            </a:r>
            <a:r>
              <a:rPr lang="zh-TW" altLang="zh-TW" sz="1400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？</a:t>
            </a:r>
            <a:r>
              <a:rPr lang="en-US" altLang="zh-TW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/>
            </a:r>
            <a:br>
              <a:rPr lang="en-US" altLang="zh-TW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</a:br>
            <a:r>
              <a:rPr lang="zh-TW" altLang="zh-TW" sz="1400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塑膠</a:t>
            </a:r>
            <a:r>
              <a:rPr lang="zh-TW" altLang="zh-TW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片裁切的大小要更精密</a:t>
            </a:r>
            <a:br>
              <a:rPr lang="zh-TW" altLang="zh-TW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</a:br>
            <a:r>
              <a:rPr lang="zh-TW" altLang="zh-TW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學生在排塑膠片時，是否要墊著附件的時鐘圖？</a:t>
            </a:r>
            <a:br>
              <a:rPr lang="zh-TW" altLang="zh-TW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</a:br>
            <a:r>
              <a:rPr lang="zh-TW" altLang="zh-TW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是否在教分鐘時刻時加入</a:t>
            </a:r>
            <a:r>
              <a:rPr lang="en-US" altLang="zh-TW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5</a:t>
            </a:r>
            <a:r>
              <a:rPr lang="zh-TW" altLang="zh-TW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的乘法？</a:t>
            </a:r>
            <a:br>
              <a:rPr lang="zh-TW" altLang="zh-TW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</a:br>
            <a:r>
              <a:rPr lang="zh-TW" altLang="zh-TW" sz="1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是否需要使用學習單，或是課後練習題以加深印象？</a:t>
            </a:r>
          </a:p>
        </p:txBody>
      </p:sp>
      <p:sp>
        <p:nvSpPr>
          <p:cNvPr id="3" name="Google Shape;2141;p40"/>
          <p:cNvSpPr txBox="1">
            <a:spLocks/>
          </p:cNvSpPr>
          <p:nvPr/>
        </p:nvSpPr>
        <p:spPr>
          <a:xfrm>
            <a:off x="720000" y="342524"/>
            <a:ext cx="6425867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3000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備課時夥伴討論的建議與細節</a:t>
            </a:r>
            <a:endParaRPr lang="zh-TW" altLang="en-US" sz="3000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p48"/>
          <p:cNvSpPr txBox="1">
            <a:spLocks noGrp="1"/>
          </p:cNvSpPr>
          <p:nvPr>
            <p:ph type="ctrTitle" idx="9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課程流程</a:t>
            </a:r>
            <a:endParaRPr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289" name="Google Shape;2289;p48"/>
          <p:cNvPicPr preferRelativeResize="0"/>
          <p:nvPr/>
        </p:nvPicPr>
        <p:blipFill>
          <a:blip r:embed="rId3">
            <a:alphaModFix amt="77000"/>
          </a:blip>
          <a:stretch>
            <a:fillRect/>
          </a:stretch>
        </p:blipFill>
        <p:spPr>
          <a:xfrm flipH="1">
            <a:off x="729523" y="2025449"/>
            <a:ext cx="2467483" cy="114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9" name="Google Shape;2319;p48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flipH="1">
            <a:off x="3352545" y="2025449"/>
            <a:ext cx="2467483" cy="114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0" name="Google Shape;2320;p4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flipH="1">
            <a:off x="5966042" y="2025449"/>
            <a:ext cx="2467483" cy="1145078"/>
          </a:xfrm>
          <a:prstGeom prst="rect">
            <a:avLst/>
          </a:prstGeom>
          <a:noFill/>
          <a:ln>
            <a:noFill/>
          </a:ln>
        </p:spPr>
      </p:pic>
      <p:sp>
        <p:nvSpPr>
          <p:cNvPr id="2321" name="Google Shape;2321;p48"/>
          <p:cNvSpPr txBox="1">
            <a:spLocks noGrp="1"/>
          </p:cNvSpPr>
          <p:nvPr>
            <p:ph type="subTitle" idx="1"/>
          </p:nvPr>
        </p:nvSpPr>
        <p:spPr>
          <a:xfrm>
            <a:off x="544025" y="3120381"/>
            <a:ext cx="22860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幾點與幾點半</a:t>
            </a:r>
            <a:endParaRPr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2323" name="Google Shape;2323;p48"/>
          <p:cNvSpPr txBox="1">
            <a:spLocks noGrp="1"/>
          </p:cNvSpPr>
          <p:nvPr>
            <p:ph type="subTitle" idx="3"/>
          </p:nvPr>
        </p:nvSpPr>
        <p:spPr>
          <a:xfrm>
            <a:off x="3135777" y="3376345"/>
            <a:ext cx="24675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短針長針→時針分針</a:t>
            </a:r>
            <a:endParaRPr lang="en-US" altLang="zh-TW" dirty="0" smtClean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幾點→</a:t>
            </a:r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幾時</a:t>
            </a:r>
            <a:endParaRPr lang="en-US" altLang="zh-TW" dirty="0" smtClean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學習「幾分鐘」</a:t>
            </a:r>
            <a:endParaRPr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2325" name="Google Shape;2325;p48"/>
          <p:cNvSpPr txBox="1">
            <a:spLocks noGrp="1"/>
          </p:cNvSpPr>
          <p:nvPr>
            <p:ph type="subTitle" idx="5"/>
          </p:nvPr>
        </p:nvSpPr>
        <p:spPr>
          <a:xfrm>
            <a:off x="6273010" y="3120381"/>
            <a:ext cx="1334122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l">
              <a:lnSpc>
                <a:spcPct val="150000"/>
              </a:lnSpc>
            </a:pPr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幾時幾分</a:t>
            </a:r>
            <a:endParaRPr lang="en-US" altLang="zh-TW" dirty="0" smtClean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0" indent="0" algn="l">
              <a:lnSpc>
                <a:spcPct val="150000"/>
              </a:lnSpc>
            </a:pPr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課本習題</a:t>
            </a:r>
            <a:endParaRPr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2327" name="Google Shape;2327;p48"/>
          <p:cNvSpPr txBox="1">
            <a:spLocks noGrp="1"/>
          </p:cNvSpPr>
          <p:nvPr>
            <p:ph type="title"/>
          </p:nvPr>
        </p:nvSpPr>
        <p:spPr>
          <a:xfrm>
            <a:off x="3450130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教學活動</a:t>
            </a:r>
            <a:endParaRPr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2328" name="Google Shape;2328;p48"/>
          <p:cNvSpPr txBox="1">
            <a:spLocks noGrp="1"/>
          </p:cNvSpPr>
          <p:nvPr>
            <p:ph type="title" idx="7"/>
          </p:nvPr>
        </p:nvSpPr>
        <p:spPr>
          <a:xfrm>
            <a:off x="6087501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綜合活動</a:t>
            </a:r>
            <a:endParaRPr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2329" name="Google Shape;2329;p48"/>
          <p:cNvSpPr txBox="1">
            <a:spLocks noGrp="1"/>
          </p:cNvSpPr>
          <p:nvPr>
            <p:ph type="title" idx="8"/>
          </p:nvPr>
        </p:nvSpPr>
        <p:spPr>
          <a:xfrm>
            <a:off x="756125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引起動機</a:t>
            </a:r>
            <a:endParaRPr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grpSp>
        <p:nvGrpSpPr>
          <p:cNvPr id="47" name="Google Shape;3246;p70"/>
          <p:cNvGrpSpPr/>
          <p:nvPr/>
        </p:nvGrpSpPr>
        <p:grpSpPr>
          <a:xfrm>
            <a:off x="6719163" y="1766025"/>
            <a:ext cx="443125" cy="429350"/>
            <a:chOff x="6082275" y="1231450"/>
            <a:chExt cx="443125" cy="429350"/>
          </a:xfrm>
        </p:grpSpPr>
        <p:sp>
          <p:nvSpPr>
            <p:cNvPr id="48" name="Google Shape;3247;p70"/>
            <p:cNvSpPr/>
            <p:nvPr/>
          </p:nvSpPr>
          <p:spPr>
            <a:xfrm>
              <a:off x="6083375" y="1315825"/>
              <a:ext cx="442025" cy="344975"/>
            </a:xfrm>
            <a:custGeom>
              <a:avLst/>
              <a:gdLst/>
              <a:ahLst/>
              <a:cxnLst/>
              <a:rect l="l" t="t" r="r" b="b"/>
              <a:pathLst>
                <a:path w="17681" h="13799" extrusionOk="0">
                  <a:moveTo>
                    <a:pt x="15245" y="0"/>
                  </a:moveTo>
                  <a:cubicBezTo>
                    <a:pt x="15065" y="0"/>
                    <a:pt x="14895" y="212"/>
                    <a:pt x="15048" y="407"/>
                  </a:cubicBezTo>
                  <a:cubicBezTo>
                    <a:pt x="15183" y="588"/>
                    <a:pt x="15319" y="799"/>
                    <a:pt x="15439" y="994"/>
                  </a:cubicBezTo>
                  <a:cubicBezTo>
                    <a:pt x="15634" y="1310"/>
                    <a:pt x="15815" y="1641"/>
                    <a:pt x="15950" y="1987"/>
                  </a:cubicBezTo>
                  <a:cubicBezTo>
                    <a:pt x="17681" y="5944"/>
                    <a:pt x="15981" y="10563"/>
                    <a:pt x="12099" y="12459"/>
                  </a:cubicBezTo>
                  <a:cubicBezTo>
                    <a:pt x="11000" y="13016"/>
                    <a:pt x="9782" y="13287"/>
                    <a:pt x="8548" y="13287"/>
                  </a:cubicBezTo>
                  <a:cubicBezTo>
                    <a:pt x="8352" y="13287"/>
                    <a:pt x="8172" y="13287"/>
                    <a:pt x="7991" y="13272"/>
                  </a:cubicBezTo>
                  <a:cubicBezTo>
                    <a:pt x="4079" y="13016"/>
                    <a:pt x="920" y="9962"/>
                    <a:pt x="513" y="6065"/>
                  </a:cubicBezTo>
                  <a:cubicBezTo>
                    <a:pt x="499" y="5910"/>
                    <a:pt x="384" y="5838"/>
                    <a:pt x="268" y="5838"/>
                  </a:cubicBezTo>
                  <a:cubicBezTo>
                    <a:pt x="135" y="5838"/>
                    <a:pt x="1" y="5933"/>
                    <a:pt x="17" y="6110"/>
                  </a:cubicBezTo>
                  <a:cubicBezTo>
                    <a:pt x="453" y="10263"/>
                    <a:pt x="3808" y="13482"/>
                    <a:pt x="7961" y="13768"/>
                  </a:cubicBezTo>
                  <a:cubicBezTo>
                    <a:pt x="8142" y="13783"/>
                    <a:pt x="8352" y="13798"/>
                    <a:pt x="8548" y="13798"/>
                  </a:cubicBezTo>
                  <a:cubicBezTo>
                    <a:pt x="9857" y="13798"/>
                    <a:pt x="11151" y="13497"/>
                    <a:pt x="12324" y="12911"/>
                  </a:cubicBezTo>
                  <a:cubicBezTo>
                    <a:pt x="15273" y="11481"/>
                    <a:pt x="17124" y="8487"/>
                    <a:pt x="17124" y="5207"/>
                  </a:cubicBezTo>
                  <a:cubicBezTo>
                    <a:pt x="17124" y="4034"/>
                    <a:pt x="16883" y="2860"/>
                    <a:pt x="16417" y="1777"/>
                  </a:cubicBezTo>
                  <a:lnTo>
                    <a:pt x="16417" y="1792"/>
                  </a:lnTo>
                  <a:cubicBezTo>
                    <a:pt x="16251" y="1431"/>
                    <a:pt x="16071" y="1070"/>
                    <a:pt x="15875" y="739"/>
                  </a:cubicBezTo>
                  <a:cubicBezTo>
                    <a:pt x="15740" y="513"/>
                    <a:pt x="15589" y="302"/>
                    <a:pt x="15439" y="107"/>
                  </a:cubicBezTo>
                  <a:cubicBezTo>
                    <a:pt x="15385" y="31"/>
                    <a:pt x="15314" y="0"/>
                    <a:pt x="15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48;p70"/>
            <p:cNvSpPr/>
            <p:nvPr/>
          </p:nvSpPr>
          <p:spPr>
            <a:xfrm>
              <a:off x="6082275" y="1231450"/>
              <a:ext cx="366825" cy="215325"/>
            </a:xfrm>
            <a:custGeom>
              <a:avLst/>
              <a:gdLst/>
              <a:ahLst/>
              <a:cxnLst/>
              <a:rect l="l" t="t" r="r" b="b"/>
              <a:pathLst>
                <a:path w="14673" h="8613" extrusionOk="0">
                  <a:moveTo>
                    <a:pt x="8579" y="0"/>
                  </a:moveTo>
                  <a:cubicBezTo>
                    <a:pt x="7473" y="0"/>
                    <a:pt x="6358" y="214"/>
                    <a:pt x="5297" y="653"/>
                  </a:cubicBezTo>
                  <a:cubicBezTo>
                    <a:pt x="2167" y="1947"/>
                    <a:pt x="91" y="4971"/>
                    <a:pt x="1" y="8356"/>
                  </a:cubicBezTo>
                  <a:cubicBezTo>
                    <a:pt x="1" y="8492"/>
                    <a:pt x="106" y="8612"/>
                    <a:pt x="241" y="8612"/>
                  </a:cubicBezTo>
                  <a:lnTo>
                    <a:pt x="257" y="8612"/>
                  </a:lnTo>
                  <a:cubicBezTo>
                    <a:pt x="392" y="8612"/>
                    <a:pt x="512" y="8507"/>
                    <a:pt x="512" y="8371"/>
                  </a:cubicBezTo>
                  <a:cubicBezTo>
                    <a:pt x="603" y="5182"/>
                    <a:pt x="2543" y="2353"/>
                    <a:pt x="5492" y="1119"/>
                  </a:cubicBezTo>
                  <a:cubicBezTo>
                    <a:pt x="6491" y="707"/>
                    <a:pt x="7539" y="506"/>
                    <a:pt x="8580" y="506"/>
                  </a:cubicBezTo>
                  <a:cubicBezTo>
                    <a:pt x="10611" y="506"/>
                    <a:pt x="12611" y="1271"/>
                    <a:pt x="14144" y="2714"/>
                  </a:cubicBezTo>
                  <a:cubicBezTo>
                    <a:pt x="14199" y="2769"/>
                    <a:pt x="14259" y="2792"/>
                    <a:pt x="14316" y="2792"/>
                  </a:cubicBezTo>
                  <a:cubicBezTo>
                    <a:pt x="14511" y="2792"/>
                    <a:pt x="14672" y="2528"/>
                    <a:pt x="14475" y="2353"/>
                  </a:cubicBezTo>
                  <a:cubicBezTo>
                    <a:pt x="12854" y="812"/>
                    <a:pt x="10734" y="0"/>
                    <a:pt x="8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49;p70"/>
            <p:cNvSpPr/>
            <p:nvPr/>
          </p:nvSpPr>
          <p:spPr>
            <a:xfrm>
              <a:off x="6108225" y="1273500"/>
              <a:ext cx="390100" cy="345550"/>
            </a:xfrm>
            <a:custGeom>
              <a:avLst/>
              <a:gdLst/>
              <a:ahLst/>
              <a:cxnLst/>
              <a:rect l="l" t="t" r="r" b="b"/>
              <a:pathLst>
                <a:path w="15604" h="13822" extrusionOk="0">
                  <a:moveTo>
                    <a:pt x="7549" y="1"/>
                  </a:moveTo>
                  <a:cubicBezTo>
                    <a:pt x="5762" y="1"/>
                    <a:pt x="3995" y="694"/>
                    <a:pt x="2664" y="2025"/>
                  </a:cubicBezTo>
                  <a:cubicBezTo>
                    <a:pt x="452" y="4237"/>
                    <a:pt x="1" y="7652"/>
                    <a:pt x="1581" y="10361"/>
                  </a:cubicBezTo>
                  <a:cubicBezTo>
                    <a:pt x="2814" y="12497"/>
                    <a:pt x="5086" y="13806"/>
                    <a:pt x="7554" y="13821"/>
                  </a:cubicBezTo>
                  <a:cubicBezTo>
                    <a:pt x="7885" y="13806"/>
                    <a:pt x="8201" y="13791"/>
                    <a:pt x="8532" y="13746"/>
                  </a:cubicBezTo>
                  <a:cubicBezTo>
                    <a:pt x="8838" y="13688"/>
                    <a:pt x="8777" y="13248"/>
                    <a:pt x="8485" y="13248"/>
                  </a:cubicBezTo>
                  <a:cubicBezTo>
                    <a:pt x="8476" y="13248"/>
                    <a:pt x="8466" y="13249"/>
                    <a:pt x="8457" y="13249"/>
                  </a:cubicBezTo>
                  <a:cubicBezTo>
                    <a:pt x="8246" y="13280"/>
                    <a:pt x="8020" y="13295"/>
                    <a:pt x="7810" y="13310"/>
                  </a:cubicBezTo>
                  <a:lnTo>
                    <a:pt x="7810" y="12211"/>
                  </a:lnTo>
                  <a:cubicBezTo>
                    <a:pt x="7810" y="12046"/>
                    <a:pt x="7682" y="11963"/>
                    <a:pt x="7554" y="11963"/>
                  </a:cubicBezTo>
                  <a:cubicBezTo>
                    <a:pt x="7426" y="11963"/>
                    <a:pt x="7298" y="12046"/>
                    <a:pt x="7298" y="12211"/>
                  </a:cubicBezTo>
                  <a:lnTo>
                    <a:pt x="7298" y="13295"/>
                  </a:lnTo>
                  <a:cubicBezTo>
                    <a:pt x="6350" y="13264"/>
                    <a:pt x="5417" y="13009"/>
                    <a:pt x="4575" y="12572"/>
                  </a:cubicBezTo>
                  <a:lnTo>
                    <a:pt x="5116" y="11624"/>
                  </a:lnTo>
                  <a:cubicBezTo>
                    <a:pt x="5229" y="11430"/>
                    <a:pt x="5062" y="11249"/>
                    <a:pt x="4892" y="11249"/>
                  </a:cubicBezTo>
                  <a:cubicBezTo>
                    <a:pt x="4813" y="11249"/>
                    <a:pt x="4733" y="11288"/>
                    <a:pt x="4680" y="11384"/>
                  </a:cubicBezTo>
                  <a:lnTo>
                    <a:pt x="4138" y="12317"/>
                  </a:lnTo>
                  <a:cubicBezTo>
                    <a:pt x="3341" y="11805"/>
                    <a:pt x="2649" y="11128"/>
                    <a:pt x="2137" y="10316"/>
                  </a:cubicBezTo>
                  <a:lnTo>
                    <a:pt x="3085" y="9774"/>
                  </a:lnTo>
                  <a:cubicBezTo>
                    <a:pt x="3358" y="9650"/>
                    <a:pt x="3211" y="9300"/>
                    <a:pt x="2983" y="9300"/>
                  </a:cubicBezTo>
                  <a:cubicBezTo>
                    <a:pt x="2934" y="9300"/>
                    <a:pt x="2882" y="9316"/>
                    <a:pt x="2830" y="9353"/>
                  </a:cubicBezTo>
                  <a:lnTo>
                    <a:pt x="1897" y="9894"/>
                  </a:lnTo>
                  <a:cubicBezTo>
                    <a:pt x="1445" y="9052"/>
                    <a:pt x="1190" y="8119"/>
                    <a:pt x="1159" y="7171"/>
                  </a:cubicBezTo>
                  <a:lnTo>
                    <a:pt x="2243" y="7171"/>
                  </a:lnTo>
                  <a:cubicBezTo>
                    <a:pt x="2252" y="7172"/>
                    <a:pt x="2261" y="7172"/>
                    <a:pt x="2270" y="7172"/>
                  </a:cubicBezTo>
                  <a:cubicBezTo>
                    <a:pt x="2595" y="7172"/>
                    <a:pt x="2595" y="6658"/>
                    <a:pt x="2270" y="6658"/>
                  </a:cubicBezTo>
                  <a:cubicBezTo>
                    <a:pt x="2261" y="6658"/>
                    <a:pt x="2252" y="6659"/>
                    <a:pt x="2243" y="6659"/>
                  </a:cubicBezTo>
                  <a:lnTo>
                    <a:pt x="1159" y="6659"/>
                  </a:lnTo>
                  <a:cubicBezTo>
                    <a:pt x="1190" y="5711"/>
                    <a:pt x="1445" y="4779"/>
                    <a:pt x="1897" y="3936"/>
                  </a:cubicBezTo>
                  <a:lnTo>
                    <a:pt x="2830" y="4478"/>
                  </a:lnTo>
                  <a:cubicBezTo>
                    <a:pt x="2878" y="4507"/>
                    <a:pt x="2926" y="4520"/>
                    <a:pt x="2970" y="4520"/>
                  </a:cubicBezTo>
                  <a:cubicBezTo>
                    <a:pt x="3199" y="4520"/>
                    <a:pt x="3337" y="4180"/>
                    <a:pt x="3085" y="4041"/>
                  </a:cubicBezTo>
                  <a:lnTo>
                    <a:pt x="2137" y="3500"/>
                  </a:lnTo>
                  <a:cubicBezTo>
                    <a:pt x="2649" y="2687"/>
                    <a:pt x="3326" y="2010"/>
                    <a:pt x="4138" y="1499"/>
                  </a:cubicBezTo>
                  <a:lnTo>
                    <a:pt x="4680" y="2447"/>
                  </a:lnTo>
                  <a:cubicBezTo>
                    <a:pt x="4728" y="2552"/>
                    <a:pt x="4811" y="2595"/>
                    <a:pt x="4894" y="2595"/>
                  </a:cubicBezTo>
                  <a:cubicBezTo>
                    <a:pt x="5075" y="2595"/>
                    <a:pt x="5260" y="2396"/>
                    <a:pt x="5116" y="2191"/>
                  </a:cubicBezTo>
                  <a:lnTo>
                    <a:pt x="4575" y="1243"/>
                  </a:lnTo>
                  <a:cubicBezTo>
                    <a:pt x="5417" y="807"/>
                    <a:pt x="6350" y="551"/>
                    <a:pt x="7298" y="521"/>
                  </a:cubicBezTo>
                  <a:lnTo>
                    <a:pt x="7298" y="1604"/>
                  </a:lnTo>
                  <a:cubicBezTo>
                    <a:pt x="7298" y="1769"/>
                    <a:pt x="7426" y="1852"/>
                    <a:pt x="7554" y="1852"/>
                  </a:cubicBezTo>
                  <a:cubicBezTo>
                    <a:pt x="7682" y="1852"/>
                    <a:pt x="7810" y="1769"/>
                    <a:pt x="7810" y="1604"/>
                  </a:cubicBezTo>
                  <a:lnTo>
                    <a:pt x="7810" y="506"/>
                  </a:lnTo>
                  <a:cubicBezTo>
                    <a:pt x="8758" y="551"/>
                    <a:pt x="9690" y="792"/>
                    <a:pt x="10533" y="1243"/>
                  </a:cubicBezTo>
                  <a:lnTo>
                    <a:pt x="9991" y="2176"/>
                  </a:lnTo>
                  <a:cubicBezTo>
                    <a:pt x="9901" y="2341"/>
                    <a:pt x="10021" y="2552"/>
                    <a:pt x="10217" y="2552"/>
                  </a:cubicBezTo>
                  <a:cubicBezTo>
                    <a:pt x="10292" y="2552"/>
                    <a:pt x="10383" y="2507"/>
                    <a:pt x="10428" y="2432"/>
                  </a:cubicBezTo>
                  <a:lnTo>
                    <a:pt x="10969" y="1484"/>
                  </a:lnTo>
                  <a:cubicBezTo>
                    <a:pt x="11782" y="1995"/>
                    <a:pt x="12459" y="2687"/>
                    <a:pt x="12970" y="3485"/>
                  </a:cubicBezTo>
                  <a:lnTo>
                    <a:pt x="12023" y="4026"/>
                  </a:lnTo>
                  <a:cubicBezTo>
                    <a:pt x="11902" y="4102"/>
                    <a:pt x="11872" y="4252"/>
                    <a:pt x="11932" y="4372"/>
                  </a:cubicBezTo>
                  <a:cubicBezTo>
                    <a:pt x="11977" y="4448"/>
                    <a:pt x="12068" y="4493"/>
                    <a:pt x="12158" y="4493"/>
                  </a:cubicBezTo>
                  <a:cubicBezTo>
                    <a:pt x="12188" y="4493"/>
                    <a:pt x="12233" y="4493"/>
                    <a:pt x="12278" y="4463"/>
                  </a:cubicBezTo>
                  <a:lnTo>
                    <a:pt x="13211" y="3921"/>
                  </a:lnTo>
                  <a:cubicBezTo>
                    <a:pt x="13662" y="4764"/>
                    <a:pt x="13918" y="5696"/>
                    <a:pt x="13948" y="6659"/>
                  </a:cubicBezTo>
                  <a:lnTo>
                    <a:pt x="12865" y="6659"/>
                  </a:lnTo>
                  <a:cubicBezTo>
                    <a:pt x="12851" y="6658"/>
                    <a:pt x="12838" y="6657"/>
                    <a:pt x="12825" y="6657"/>
                  </a:cubicBezTo>
                  <a:cubicBezTo>
                    <a:pt x="12513" y="6657"/>
                    <a:pt x="12517" y="7157"/>
                    <a:pt x="12838" y="7157"/>
                  </a:cubicBezTo>
                  <a:cubicBezTo>
                    <a:pt x="12847" y="7157"/>
                    <a:pt x="12856" y="7157"/>
                    <a:pt x="12865" y="7156"/>
                  </a:cubicBezTo>
                  <a:lnTo>
                    <a:pt x="13948" y="7156"/>
                  </a:lnTo>
                  <a:cubicBezTo>
                    <a:pt x="13918" y="8104"/>
                    <a:pt x="13662" y="9037"/>
                    <a:pt x="13211" y="9879"/>
                  </a:cubicBezTo>
                  <a:lnTo>
                    <a:pt x="12278" y="9338"/>
                  </a:lnTo>
                  <a:cubicBezTo>
                    <a:pt x="12234" y="9312"/>
                    <a:pt x="12190" y="9301"/>
                    <a:pt x="12150" y="9301"/>
                  </a:cubicBezTo>
                  <a:cubicBezTo>
                    <a:pt x="11926" y="9301"/>
                    <a:pt x="11781" y="9634"/>
                    <a:pt x="12023" y="9774"/>
                  </a:cubicBezTo>
                  <a:lnTo>
                    <a:pt x="12970" y="10316"/>
                  </a:lnTo>
                  <a:cubicBezTo>
                    <a:pt x="12459" y="11128"/>
                    <a:pt x="11782" y="11805"/>
                    <a:pt x="10969" y="12317"/>
                  </a:cubicBezTo>
                  <a:lnTo>
                    <a:pt x="10428" y="11384"/>
                  </a:lnTo>
                  <a:cubicBezTo>
                    <a:pt x="10375" y="11288"/>
                    <a:pt x="10295" y="11249"/>
                    <a:pt x="10216" y="11249"/>
                  </a:cubicBezTo>
                  <a:cubicBezTo>
                    <a:pt x="10045" y="11249"/>
                    <a:pt x="9878" y="11430"/>
                    <a:pt x="9991" y="11624"/>
                  </a:cubicBezTo>
                  <a:lnTo>
                    <a:pt x="10533" y="12572"/>
                  </a:lnTo>
                  <a:cubicBezTo>
                    <a:pt x="10202" y="12738"/>
                    <a:pt x="9871" y="12888"/>
                    <a:pt x="9510" y="12994"/>
                  </a:cubicBezTo>
                  <a:cubicBezTo>
                    <a:pt x="9225" y="13089"/>
                    <a:pt x="9319" y="13490"/>
                    <a:pt x="9584" y="13490"/>
                  </a:cubicBezTo>
                  <a:cubicBezTo>
                    <a:pt x="9612" y="13490"/>
                    <a:pt x="9643" y="13485"/>
                    <a:pt x="9675" y="13475"/>
                  </a:cubicBezTo>
                  <a:cubicBezTo>
                    <a:pt x="10142" y="13325"/>
                    <a:pt x="10578" y="13129"/>
                    <a:pt x="10999" y="12888"/>
                  </a:cubicBezTo>
                  <a:cubicBezTo>
                    <a:pt x="15603" y="10225"/>
                    <a:pt x="15603" y="3575"/>
                    <a:pt x="10999" y="927"/>
                  </a:cubicBezTo>
                  <a:cubicBezTo>
                    <a:pt x="9921" y="304"/>
                    <a:pt x="8731" y="1"/>
                    <a:pt x="75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250;p70"/>
            <p:cNvSpPr/>
            <p:nvPr/>
          </p:nvSpPr>
          <p:spPr>
            <a:xfrm>
              <a:off x="6266975" y="1346700"/>
              <a:ext cx="107000" cy="123350"/>
            </a:xfrm>
            <a:custGeom>
              <a:avLst/>
              <a:gdLst/>
              <a:ahLst/>
              <a:cxnLst/>
              <a:rect l="l" t="t" r="r" b="b"/>
              <a:pathLst>
                <a:path w="4280" h="4934" extrusionOk="0">
                  <a:moveTo>
                    <a:pt x="1204" y="3521"/>
                  </a:moveTo>
                  <a:cubicBezTo>
                    <a:pt x="1460" y="3521"/>
                    <a:pt x="1655" y="3731"/>
                    <a:pt x="1655" y="3972"/>
                  </a:cubicBezTo>
                  <a:cubicBezTo>
                    <a:pt x="1655" y="4249"/>
                    <a:pt x="1432" y="4435"/>
                    <a:pt x="1199" y="4435"/>
                  </a:cubicBezTo>
                  <a:cubicBezTo>
                    <a:pt x="1090" y="4435"/>
                    <a:pt x="979" y="4394"/>
                    <a:pt x="888" y="4303"/>
                  </a:cubicBezTo>
                  <a:cubicBezTo>
                    <a:pt x="602" y="4017"/>
                    <a:pt x="798" y="3521"/>
                    <a:pt x="1204" y="3521"/>
                  </a:cubicBezTo>
                  <a:close/>
                  <a:moveTo>
                    <a:pt x="1204" y="0"/>
                  </a:moveTo>
                  <a:cubicBezTo>
                    <a:pt x="1068" y="0"/>
                    <a:pt x="948" y="120"/>
                    <a:pt x="948" y="256"/>
                  </a:cubicBezTo>
                  <a:lnTo>
                    <a:pt x="948" y="3054"/>
                  </a:lnTo>
                  <a:cubicBezTo>
                    <a:pt x="241" y="3250"/>
                    <a:pt x="0" y="4138"/>
                    <a:pt x="527" y="4649"/>
                  </a:cubicBezTo>
                  <a:cubicBezTo>
                    <a:pt x="722" y="4844"/>
                    <a:pt x="966" y="4934"/>
                    <a:pt x="1206" y="4934"/>
                  </a:cubicBezTo>
                  <a:cubicBezTo>
                    <a:pt x="1613" y="4934"/>
                    <a:pt x="2008" y="4673"/>
                    <a:pt x="2122" y="4228"/>
                  </a:cubicBezTo>
                  <a:lnTo>
                    <a:pt x="3927" y="4228"/>
                  </a:lnTo>
                  <a:cubicBezTo>
                    <a:pt x="3937" y="4229"/>
                    <a:pt x="3946" y="4229"/>
                    <a:pt x="3955" y="4229"/>
                  </a:cubicBezTo>
                  <a:cubicBezTo>
                    <a:pt x="4279" y="4229"/>
                    <a:pt x="4279" y="3730"/>
                    <a:pt x="3955" y="3730"/>
                  </a:cubicBezTo>
                  <a:cubicBezTo>
                    <a:pt x="3946" y="3730"/>
                    <a:pt x="3937" y="3731"/>
                    <a:pt x="3927" y="3731"/>
                  </a:cubicBezTo>
                  <a:lnTo>
                    <a:pt x="2122" y="3731"/>
                  </a:lnTo>
                  <a:cubicBezTo>
                    <a:pt x="2031" y="3400"/>
                    <a:pt x="1776" y="3145"/>
                    <a:pt x="1460" y="3054"/>
                  </a:cubicBezTo>
                  <a:lnTo>
                    <a:pt x="1460" y="256"/>
                  </a:lnTo>
                  <a:cubicBezTo>
                    <a:pt x="1460" y="120"/>
                    <a:pt x="1339" y="0"/>
                    <a:pt x="12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3416;p70"/>
          <p:cNvGrpSpPr/>
          <p:nvPr/>
        </p:nvGrpSpPr>
        <p:grpSpPr>
          <a:xfrm>
            <a:off x="4162855" y="1790119"/>
            <a:ext cx="436350" cy="368650"/>
            <a:chOff x="3501175" y="1261675"/>
            <a:chExt cx="436350" cy="368650"/>
          </a:xfrm>
        </p:grpSpPr>
        <p:sp>
          <p:nvSpPr>
            <p:cNvPr id="53" name="Google Shape;3417;p70"/>
            <p:cNvSpPr/>
            <p:nvPr/>
          </p:nvSpPr>
          <p:spPr>
            <a:xfrm>
              <a:off x="3501175" y="1265725"/>
              <a:ext cx="372025" cy="364600"/>
            </a:xfrm>
            <a:custGeom>
              <a:avLst/>
              <a:gdLst/>
              <a:ahLst/>
              <a:cxnLst/>
              <a:rect l="l" t="t" r="r" b="b"/>
              <a:pathLst>
                <a:path w="14881" h="14584" extrusionOk="0">
                  <a:moveTo>
                    <a:pt x="7577" y="493"/>
                  </a:moveTo>
                  <a:cubicBezTo>
                    <a:pt x="8866" y="493"/>
                    <a:pt x="10143" y="857"/>
                    <a:pt x="11255" y="1569"/>
                  </a:cubicBezTo>
                  <a:lnTo>
                    <a:pt x="7659" y="6760"/>
                  </a:lnTo>
                  <a:lnTo>
                    <a:pt x="6500" y="3570"/>
                  </a:lnTo>
                  <a:cubicBezTo>
                    <a:pt x="6455" y="3451"/>
                    <a:pt x="6358" y="3400"/>
                    <a:pt x="6262" y="3400"/>
                  </a:cubicBezTo>
                  <a:cubicBezTo>
                    <a:pt x="6102" y="3400"/>
                    <a:pt x="5944" y="3539"/>
                    <a:pt x="6019" y="3736"/>
                  </a:cubicBezTo>
                  <a:lnTo>
                    <a:pt x="7268" y="7136"/>
                  </a:lnTo>
                  <a:lnTo>
                    <a:pt x="1039" y="9107"/>
                  </a:lnTo>
                  <a:cubicBezTo>
                    <a:pt x="241" y="6203"/>
                    <a:pt x="1445" y="3119"/>
                    <a:pt x="4003" y="1524"/>
                  </a:cubicBezTo>
                  <a:cubicBezTo>
                    <a:pt x="4213" y="1373"/>
                    <a:pt x="4439" y="1253"/>
                    <a:pt x="4680" y="1148"/>
                  </a:cubicBezTo>
                  <a:cubicBezTo>
                    <a:pt x="4785" y="1087"/>
                    <a:pt x="4905" y="1042"/>
                    <a:pt x="5026" y="982"/>
                  </a:cubicBezTo>
                  <a:lnTo>
                    <a:pt x="5628" y="2637"/>
                  </a:lnTo>
                  <a:cubicBezTo>
                    <a:pt x="5658" y="2727"/>
                    <a:pt x="5748" y="2803"/>
                    <a:pt x="5853" y="2803"/>
                  </a:cubicBezTo>
                  <a:cubicBezTo>
                    <a:pt x="5883" y="2803"/>
                    <a:pt x="5913" y="2788"/>
                    <a:pt x="5943" y="2788"/>
                  </a:cubicBezTo>
                  <a:cubicBezTo>
                    <a:pt x="6079" y="2727"/>
                    <a:pt x="6139" y="2592"/>
                    <a:pt x="6094" y="2457"/>
                  </a:cubicBezTo>
                  <a:lnTo>
                    <a:pt x="5492" y="817"/>
                  </a:lnTo>
                  <a:cubicBezTo>
                    <a:pt x="6175" y="600"/>
                    <a:pt x="6878" y="493"/>
                    <a:pt x="7577" y="493"/>
                  </a:cubicBezTo>
                  <a:close/>
                  <a:moveTo>
                    <a:pt x="7587" y="1"/>
                  </a:moveTo>
                  <a:cubicBezTo>
                    <a:pt x="6521" y="1"/>
                    <a:pt x="5450" y="236"/>
                    <a:pt x="4454" y="711"/>
                  </a:cubicBezTo>
                  <a:cubicBezTo>
                    <a:pt x="4213" y="817"/>
                    <a:pt x="3972" y="952"/>
                    <a:pt x="3732" y="1103"/>
                  </a:cubicBezTo>
                  <a:cubicBezTo>
                    <a:pt x="1324" y="2592"/>
                    <a:pt x="0" y="5345"/>
                    <a:pt x="346" y="8159"/>
                  </a:cubicBezTo>
                  <a:cubicBezTo>
                    <a:pt x="677" y="10973"/>
                    <a:pt x="2603" y="13335"/>
                    <a:pt x="5297" y="14222"/>
                  </a:cubicBezTo>
                  <a:cubicBezTo>
                    <a:pt x="5334" y="14238"/>
                    <a:pt x="5369" y="14245"/>
                    <a:pt x="5402" y="14245"/>
                  </a:cubicBezTo>
                  <a:cubicBezTo>
                    <a:pt x="5658" y="14245"/>
                    <a:pt x="5754" y="13821"/>
                    <a:pt x="5447" y="13741"/>
                  </a:cubicBezTo>
                  <a:cubicBezTo>
                    <a:pt x="3476" y="13094"/>
                    <a:pt x="1911" y="11559"/>
                    <a:pt x="1189" y="9603"/>
                  </a:cubicBezTo>
                  <a:lnTo>
                    <a:pt x="7629" y="7557"/>
                  </a:lnTo>
                  <a:lnTo>
                    <a:pt x="14369" y="7557"/>
                  </a:lnTo>
                  <a:cubicBezTo>
                    <a:pt x="14232" y="11249"/>
                    <a:pt x="11175" y="14084"/>
                    <a:pt x="7602" y="14084"/>
                  </a:cubicBezTo>
                  <a:cubicBezTo>
                    <a:pt x="7244" y="14084"/>
                    <a:pt x="6881" y="14056"/>
                    <a:pt x="6515" y="13997"/>
                  </a:cubicBezTo>
                  <a:cubicBezTo>
                    <a:pt x="6510" y="13997"/>
                    <a:pt x="6505" y="13996"/>
                    <a:pt x="6500" y="13996"/>
                  </a:cubicBezTo>
                  <a:cubicBezTo>
                    <a:pt x="6197" y="13996"/>
                    <a:pt x="6129" y="14434"/>
                    <a:pt x="6425" y="14493"/>
                  </a:cubicBezTo>
                  <a:cubicBezTo>
                    <a:pt x="6816" y="14553"/>
                    <a:pt x="7192" y="14584"/>
                    <a:pt x="7583" y="14584"/>
                  </a:cubicBezTo>
                  <a:cubicBezTo>
                    <a:pt x="7606" y="14584"/>
                    <a:pt x="7628" y="14584"/>
                    <a:pt x="7651" y="14584"/>
                  </a:cubicBezTo>
                  <a:cubicBezTo>
                    <a:pt x="9237" y="14584"/>
                    <a:pt x="10776" y="14058"/>
                    <a:pt x="12037" y="13079"/>
                  </a:cubicBezTo>
                  <a:cubicBezTo>
                    <a:pt x="13827" y="11710"/>
                    <a:pt x="14881" y="9573"/>
                    <a:pt x="14881" y="7301"/>
                  </a:cubicBezTo>
                  <a:cubicBezTo>
                    <a:pt x="14881" y="7166"/>
                    <a:pt x="14775" y="7046"/>
                    <a:pt x="14625" y="7046"/>
                  </a:cubicBezTo>
                  <a:lnTo>
                    <a:pt x="8065" y="7046"/>
                  </a:lnTo>
                  <a:lnTo>
                    <a:pt x="11811" y="1659"/>
                  </a:lnTo>
                  <a:cubicBezTo>
                    <a:pt x="11887" y="1539"/>
                    <a:pt x="11872" y="1388"/>
                    <a:pt x="11751" y="1313"/>
                  </a:cubicBezTo>
                  <a:cubicBezTo>
                    <a:pt x="10507" y="443"/>
                    <a:pt x="9051" y="1"/>
                    <a:pt x="7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418;p70"/>
            <p:cNvSpPr/>
            <p:nvPr/>
          </p:nvSpPr>
          <p:spPr>
            <a:xfrm>
              <a:off x="3748300" y="1261675"/>
              <a:ext cx="189225" cy="157250"/>
            </a:xfrm>
            <a:custGeom>
              <a:avLst/>
              <a:gdLst/>
              <a:ahLst/>
              <a:cxnLst/>
              <a:rect l="l" t="t" r="r" b="b"/>
              <a:pathLst>
                <a:path w="7569" h="6290" extrusionOk="0">
                  <a:moveTo>
                    <a:pt x="4243" y="1"/>
                  </a:moveTo>
                  <a:cubicBezTo>
                    <a:pt x="4183" y="16"/>
                    <a:pt x="4123" y="61"/>
                    <a:pt x="4093" y="106"/>
                  </a:cubicBezTo>
                  <a:lnTo>
                    <a:pt x="61" y="5899"/>
                  </a:lnTo>
                  <a:cubicBezTo>
                    <a:pt x="16" y="5974"/>
                    <a:pt x="0" y="6064"/>
                    <a:pt x="46" y="6154"/>
                  </a:cubicBezTo>
                  <a:cubicBezTo>
                    <a:pt x="91" y="6245"/>
                    <a:pt x="181" y="6290"/>
                    <a:pt x="271" y="6290"/>
                  </a:cubicBezTo>
                  <a:lnTo>
                    <a:pt x="4349" y="6290"/>
                  </a:lnTo>
                  <a:cubicBezTo>
                    <a:pt x="4695" y="6290"/>
                    <a:pt x="4695" y="5793"/>
                    <a:pt x="4349" y="5793"/>
                  </a:cubicBezTo>
                  <a:lnTo>
                    <a:pt x="753" y="5793"/>
                  </a:lnTo>
                  <a:lnTo>
                    <a:pt x="4349" y="602"/>
                  </a:lnTo>
                  <a:cubicBezTo>
                    <a:pt x="5989" y="1836"/>
                    <a:pt x="6982" y="3747"/>
                    <a:pt x="7057" y="5793"/>
                  </a:cubicBezTo>
                  <a:lnTo>
                    <a:pt x="5447" y="5793"/>
                  </a:lnTo>
                  <a:cubicBezTo>
                    <a:pt x="5116" y="5793"/>
                    <a:pt x="5116" y="6290"/>
                    <a:pt x="5447" y="6290"/>
                  </a:cubicBezTo>
                  <a:lnTo>
                    <a:pt x="7313" y="6290"/>
                  </a:lnTo>
                  <a:cubicBezTo>
                    <a:pt x="7448" y="6290"/>
                    <a:pt x="7569" y="6169"/>
                    <a:pt x="7569" y="6034"/>
                  </a:cubicBezTo>
                  <a:cubicBezTo>
                    <a:pt x="7569" y="3657"/>
                    <a:pt x="6395" y="1415"/>
                    <a:pt x="4439" y="46"/>
                  </a:cubicBezTo>
                  <a:cubicBezTo>
                    <a:pt x="4379" y="16"/>
                    <a:pt x="4319" y="1"/>
                    <a:pt x="4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3462;p70"/>
          <p:cNvGrpSpPr/>
          <p:nvPr/>
        </p:nvGrpSpPr>
        <p:grpSpPr>
          <a:xfrm>
            <a:off x="1472425" y="1766025"/>
            <a:ext cx="429200" cy="411075"/>
            <a:chOff x="505175" y="1240200"/>
            <a:chExt cx="429200" cy="411075"/>
          </a:xfrm>
        </p:grpSpPr>
        <p:sp>
          <p:nvSpPr>
            <p:cNvPr id="56" name="Google Shape;3463;p70"/>
            <p:cNvSpPr/>
            <p:nvPr/>
          </p:nvSpPr>
          <p:spPr>
            <a:xfrm>
              <a:off x="505175" y="1504300"/>
              <a:ext cx="429200" cy="146975"/>
            </a:xfrm>
            <a:custGeom>
              <a:avLst/>
              <a:gdLst/>
              <a:ahLst/>
              <a:cxnLst/>
              <a:rect l="l" t="t" r="r" b="b"/>
              <a:pathLst>
                <a:path w="17168" h="5879" extrusionOk="0">
                  <a:moveTo>
                    <a:pt x="2333" y="512"/>
                  </a:moveTo>
                  <a:cubicBezTo>
                    <a:pt x="3341" y="512"/>
                    <a:pt x="3852" y="1730"/>
                    <a:pt x="3130" y="2438"/>
                  </a:cubicBezTo>
                  <a:cubicBezTo>
                    <a:pt x="2901" y="2672"/>
                    <a:pt x="2618" y="2776"/>
                    <a:pt x="2340" y="2776"/>
                  </a:cubicBezTo>
                  <a:cubicBezTo>
                    <a:pt x="1761" y="2776"/>
                    <a:pt x="1204" y="2322"/>
                    <a:pt x="1204" y="1640"/>
                  </a:cubicBezTo>
                  <a:cubicBezTo>
                    <a:pt x="1204" y="1023"/>
                    <a:pt x="1716" y="512"/>
                    <a:pt x="2333" y="512"/>
                  </a:cubicBezTo>
                  <a:close/>
                  <a:moveTo>
                    <a:pt x="6500" y="512"/>
                  </a:moveTo>
                  <a:cubicBezTo>
                    <a:pt x="7508" y="512"/>
                    <a:pt x="8005" y="1730"/>
                    <a:pt x="7298" y="2438"/>
                  </a:cubicBezTo>
                  <a:cubicBezTo>
                    <a:pt x="7069" y="2672"/>
                    <a:pt x="6786" y="2776"/>
                    <a:pt x="6508" y="2776"/>
                  </a:cubicBezTo>
                  <a:cubicBezTo>
                    <a:pt x="5929" y="2776"/>
                    <a:pt x="5372" y="2322"/>
                    <a:pt x="5372" y="1640"/>
                  </a:cubicBezTo>
                  <a:cubicBezTo>
                    <a:pt x="5372" y="1023"/>
                    <a:pt x="5883" y="512"/>
                    <a:pt x="6500" y="512"/>
                  </a:cubicBezTo>
                  <a:close/>
                  <a:moveTo>
                    <a:pt x="10668" y="512"/>
                  </a:moveTo>
                  <a:cubicBezTo>
                    <a:pt x="11676" y="512"/>
                    <a:pt x="12173" y="1730"/>
                    <a:pt x="11465" y="2438"/>
                  </a:cubicBezTo>
                  <a:cubicBezTo>
                    <a:pt x="11236" y="2672"/>
                    <a:pt x="10953" y="2776"/>
                    <a:pt x="10676" y="2776"/>
                  </a:cubicBezTo>
                  <a:cubicBezTo>
                    <a:pt x="10096" y="2776"/>
                    <a:pt x="9540" y="2322"/>
                    <a:pt x="9540" y="1640"/>
                  </a:cubicBezTo>
                  <a:cubicBezTo>
                    <a:pt x="9540" y="1023"/>
                    <a:pt x="10036" y="512"/>
                    <a:pt x="10668" y="512"/>
                  </a:cubicBezTo>
                  <a:close/>
                  <a:moveTo>
                    <a:pt x="14836" y="512"/>
                  </a:moveTo>
                  <a:cubicBezTo>
                    <a:pt x="15844" y="512"/>
                    <a:pt x="16340" y="1730"/>
                    <a:pt x="15633" y="2438"/>
                  </a:cubicBezTo>
                  <a:cubicBezTo>
                    <a:pt x="15404" y="2672"/>
                    <a:pt x="15121" y="2776"/>
                    <a:pt x="14843" y="2776"/>
                  </a:cubicBezTo>
                  <a:cubicBezTo>
                    <a:pt x="14264" y="2776"/>
                    <a:pt x="13707" y="2322"/>
                    <a:pt x="13707" y="1640"/>
                  </a:cubicBezTo>
                  <a:cubicBezTo>
                    <a:pt x="13707" y="1023"/>
                    <a:pt x="14204" y="512"/>
                    <a:pt x="14836" y="512"/>
                  </a:cubicBezTo>
                  <a:close/>
                  <a:moveTo>
                    <a:pt x="2333" y="3280"/>
                  </a:moveTo>
                  <a:cubicBezTo>
                    <a:pt x="3250" y="3280"/>
                    <a:pt x="4018" y="3942"/>
                    <a:pt x="4153" y="4845"/>
                  </a:cubicBezTo>
                  <a:cubicBezTo>
                    <a:pt x="3612" y="5191"/>
                    <a:pt x="2980" y="5372"/>
                    <a:pt x="2333" y="5372"/>
                  </a:cubicBezTo>
                  <a:cubicBezTo>
                    <a:pt x="1701" y="5372"/>
                    <a:pt x="1069" y="5191"/>
                    <a:pt x="527" y="4845"/>
                  </a:cubicBezTo>
                  <a:cubicBezTo>
                    <a:pt x="647" y="3942"/>
                    <a:pt x="1430" y="3280"/>
                    <a:pt x="2333" y="3280"/>
                  </a:cubicBezTo>
                  <a:close/>
                  <a:moveTo>
                    <a:pt x="10668" y="3280"/>
                  </a:moveTo>
                  <a:cubicBezTo>
                    <a:pt x="11571" y="3280"/>
                    <a:pt x="12353" y="3942"/>
                    <a:pt x="12489" y="4845"/>
                  </a:cubicBezTo>
                  <a:cubicBezTo>
                    <a:pt x="11947" y="5191"/>
                    <a:pt x="11315" y="5372"/>
                    <a:pt x="10668" y="5372"/>
                  </a:cubicBezTo>
                  <a:cubicBezTo>
                    <a:pt x="10021" y="5372"/>
                    <a:pt x="9389" y="5191"/>
                    <a:pt x="8847" y="4845"/>
                  </a:cubicBezTo>
                  <a:cubicBezTo>
                    <a:pt x="8983" y="3942"/>
                    <a:pt x="9750" y="3280"/>
                    <a:pt x="10668" y="3280"/>
                  </a:cubicBezTo>
                  <a:close/>
                  <a:moveTo>
                    <a:pt x="14836" y="3280"/>
                  </a:moveTo>
                  <a:cubicBezTo>
                    <a:pt x="15738" y="3280"/>
                    <a:pt x="16521" y="3942"/>
                    <a:pt x="16641" y="4845"/>
                  </a:cubicBezTo>
                  <a:cubicBezTo>
                    <a:pt x="16100" y="5191"/>
                    <a:pt x="15468" y="5372"/>
                    <a:pt x="14836" y="5372"/>
                  </a:cubicBezTo>
                  <a:cubicBezTo>
                    <a:pt x="14189" y="5372"/>
                    <a:pt x="13557" y="5191"/>
                    <a:pt x="13015" y="4845"/>
                  </a:cubicBezTo>
                  <a:cubicBezTo>
                    <a:pt x="13151" y="3942"/>
                    <a:pt x="13918" y="3280"/>
                    <a:pt x="14836" y="3280"/>
                  </a:cubicBezTo>
                  <a:close/>
                  <a:moveTo>
                    <a:pt x="6545" y="0"/>
                  </a:moveTo>
                  <a:cubicBezTo>
                    <a:pt x="4951" y="0"/>
                    <a:pt x="4304" y="2046"/>
                    <a:pt x="5598" y="2964"/>
                  </a:cubicBezTo>
                  <a:cubicBezTo>
                    <a:pt x="5101" y="3190"/>
                    <a:pt x="4710" y="3566"/>
                    <a:pt x="4469" y="4032"/>
                  </a:cubicBezTo>
                  <a:cubicBezTo>
                    <a:pt x="4334" y="3822"/>
                    <a:pt x="4183" y="3626"/>
                    <a:pt x="3988" y="3461"/>
                  </a:cubicBezTo>
                  <a:cubicBezTo>
                    <a:pt x="3777" y="3250"/>
                    <a:pt x="3536" y="3100"/>
                    <a:pt x="3281" y="2979"/>
                  </a:cubicBezTo>
                  <a:cubicBezTo>
                    <a:pt x="4574" y="2061"/>
                    <a:pt x="3927" y="15"/>
                    <a:pt x="2333" y="15"/>
                  </a:cubicBezTo>
                  <a:cubicBezTo>
                    <a:pt x="738" y="15"/>
                    <a:pt x="91" y="2061"/>
                    <a:pt x="1385" y="2979"/>
                  </a:cubicBezTo>
                  <a:cubicBezTo>
                    <a:pt x="602" y="3325"/>
                    <a:pt x="61" y="4093"/>
                    <a:pt x="1" y="4950"/>
                  </a:cubicBezTo>
                  <a:cubicBezTo>
                    <a:pt x="1" y="5041"/>
                    <a:pt x="31" y="5131"/>
                    <a:pt x="106" y="5176"/>
                  </a:cubicBezTo>
                  <a:cubicBezTo>
                    <a:pt x="778" y="5645"/>
                    <a:pt x="1556" y="5878"/>
                    <a:pt x="2336" y="5878"/>
                  </a:cubicBezTo>
                  <a:cubicBezTo>
                    <a:pt x="3057" y="5878"/>
                    <a:pt x="3781" y="5679"/>
                    <a:pt x="4424" y="5281"/>
                  </a:cubicBezTo>
                  <a:cubicBezTo>
                    <a:pt x="4875" y="5567"/>
                    <a:pt x="5387" y="5763"/>
                    <a:pt x="5929" y="5838"/>
                  </a:cubicBezTo>
                  <a:cubicBezTo>
                    <a:pt x="5954" y="5845"/>
                    <a:pt x="5979" y="5848"/>
                    <a:pt x="6002" y="5848"/>
                  </a:cubicBezTo>
                  <a:cubicBezTo>
                    <a:pt x="6286" y="5848"/>
                    <a:pt x="6338" y="5369"/>
                    <a:pt x="6004" y="5341"/>
                  </a:cubicBezTo>
                  <a:cubicBezTo>
                    <a:pt x="5522" y="5266"/>
                    <a:pt x="5086" y="5101"/>
                    <a:pt x="4680" y="4860"/>
                  </a:cubicBezTo>
                  <a:cubicBezTo>
                    <a:pt x="4815" y="3957"/>
                    <a:pt x="5583" y="3280"/>
                    <a:pt x="6500" y="3280"/>
                  </a:cubicBezTo>
                  <a:cubicBezTo>
                    <a:pt x="7403" y="3280"/>
                    <a:pt x="8170" y="3957"/>
                    <a:pt x="8321" y="4845"/>
                  </a:cubicBezTo>
                  <a:cubicBezTo>
                    <a:pt x="7915" y="5101"/>
                    <a:pt x="7463" y="5266"/>
                    <a:pt x="6997" y="5341"/>
                  </a:cubicBezTo>
                  <a:cubicBezTo>
                    <a:pt x="6696" y="5387"/>
                    <a:pt x="6726" y="5823"/>
                    <a:pt x="7042" y="5838"/>
                  </a:cubicBezTo>
                  <a:lnTo>
                    <a:pt x="7072" y="5838"/>
                  </a:lnTo>
                  <a:cubicBezTo>
                    <a:pt x="7614" y="5748"/>
                    <a:pt x="8125" y="5567"/>
                    <a:pt x="8577" y="5266"/>
                  </a:cubicBezTo>
                  <a:cubicBezTo>
                    <a:pt x="9216" y="5672"/>
                    <a:pt x="9938" y="5876"/>
                    <a:pt x="10660" y="5876"/>
                  </a:cubicBezTo>
                  <a:cubicBezTo>
                    <a:pt x="11383" y="5876"/>
                    <a:pt x="12105" y="5672"/>
                    <a:pt x="12744" y="5266"/>
                  </a:cubicBezTo>
                  <a:cubicBezTo>
                    <a:pt x="13380" y="5671"/>
                    <a:pt x="14103" y="5871"/>
                    <a:pt x="14825" y="5871"/>
                  </a:cubicBezTo>
                  <a:cubicBezTo>
                    <a:pt x="15605" y="5871"/>
                    <a:pt x="16383" y="5637"/>
                    <a:pt x="17047" y="5176"/>
                  </a:cubicBezTo>
                  <a:cubicBezTo>
                    <a:pt x="17123" y="5131"/>
                    <a:pt x="17168" y="5041"/>
                    <a:pt x="17153" y="4950"/>
                  </a:cubicBezTo>
                  <a:lnTo>
                    <a:pt x="17153" y="4950"/>
                  </a:lnTo>
                  <a:lnTo>
                    <a:pt x="17168" y="4965"/>
                  </a:lnTo>
                  <a:cubicBezTo>
                    <a:pt x="17123" y="4394"/>
                    <a:pt x="16882" y="3852"/>
                    <a:pt x="16491" y="3461"/>
                  </a:cubicBezTo>
                  <a:cubicBezTo>
                    <a:pt x="16280" y="3250"/>
                    <a:pt x="16039" y="3085"/>
                    <a:pt x="15784" y="2964"/>
                  </a:cubicBezTo>
                  <a:cubicBezTo>
                    <a:pt x="17078" y="2046"/>
                    <a:pt x="16431" y="0"/>
                    <a:pt x="14836" y="0"/>
                  </a:cubicBezTo>
                  <a:cubicBezTo>
                    <a:pt x="13241" y="0"/>
                    <a:pt x="12594" y="2046"/>
                    <a:pt x="13888" y="2964"/>
                  </a:cubicBezTo>
                  <a:cubicBezTo>
                    <a:pt x="13406" y="3190"/>
                    <a:pt x="13000" y="3566"/>
                    <a:pt x="12759" y="4048"/>
                  </a:cubicBezTo>
                  <a:cubicBezTo>
                    <a:pt x="12519" y="3566"/>
                    <a:pt x="12112" y="3190"/>
                    <a:pt x="11631" y="2964"/>
                  </a:cubicBezTo>
                  <a:cubicBezTo>
                    <a:pt x="12925" y="2046"/>
                    <a:pt x="12278" y="0"/>
                    <a:pt x="10683" y="0"/>
                  </a:cubicBezTo>
                  <a:cubicBezTo>
                    <a:pt x="9088" y="0"/>
                    <a:pt x="8441" y="2046"/>
                    <a:pt x="9735" y="2964"/>
                  </a:cubicBezTo>
                  <a:cubicBezTo>
                    <a:pt x="9254" y="3190"/>
                    <a:pt x="8863" y="3566"/>
                    <a:pt x="8607" y="4032"/>
                  </a:cubicBezTo>
                  <a:cubicBezTo>
                    <a:pt x="8366" y="3566"/>
                    <a:pt x="7975" y="3190"/>
                    <a:pt x="7478" y="2964"/>
                  </a:cubicBezTo>
                  <a:cubicBezTo>
                    <a:pt x="8787" y="2046"/>
                    <a:pt x="8125" y="0"/>
                    <a:pt x="6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464;p70"/>
            <p:cNvSpPr/>
            <p:nvPr/>
          </p:nvSpPr>
          <p:spPr>
            <a:xfrm>
              <a:off x="574000" y="1273300"/>
              <a:ext cx="292300" cy="215975"/>
            </a:xfrm>
            <a:custGeom>
              <a:avLst/>
              <a:gdLst/>
              <a:ahLst/>
              <a:cxnLst/>
              <a:rect l="l" t="t" r="r" b="b"/>
              <a:pathLst>
                <a:path w="11692" h="8639" extrusionOk="0">
                  <a:moveTo>
                    <a:pt x="1850" y="1"/>
                  </a:moveTo>
                  <a:cubicBezTo>
                    <a:pt x="1841" y="1"/>
                    <a:pt x="1831" y="1"/>
                    <a:pt x="1821" y="2"/>
                  </a:cubicBezTo>
                  <a:lnTo>
                    <a:pt x="1265" y="2"/>
                  </a:lnTo>
                  <a:cubicBezTo>
                    <a:pt x="573" y="2"/>
                    <a:pt x="1" y="559"/>
                    <a:pt x="1" y="1251"/>
                  </a:cubicBezTo>
                  <a:lnTo>
                    <a:pt x="1" y="6171"/>
                  </a:lnTo>
                  <a:cubicBezTo>
                    <a:pt x="1" y="6863"/>
                    <a:pt x="573" y="7435"/>
                    <a:pt x="1265" y="7435"/>
                  </a:cubicBezTo>
                  <a:lnTo>
                    <a:pt x="1852" y="7435"/>
                  </a:lnTo>
                  <a:lnTo>
                    <a:pt x="1852" y="8383"/>
                  </a:lnTo>
                  <a:cubicBezTo>
                    <a:pt x="1852" y="8518"/>
                    <a:pt x="1957" y="8638"/>
                    <a:pt x="2107" y="8638"/>
                  </a:cubicBezTo>
                  <a:cubicBezTo>
                    <a:pt x="2152" y="8638"/>
                    <a:pt x="2198" y="8623"/>
                    <a:pt x="2243" y="8593"/>
                  </a:cubicBezTo>
                  <a:lnTo>
                    <a:pt x="4033" y="7435"/>
                  </a:lnTo>
                  <a:lnTo>
                    <a:pt x="7870" y="7435"/>
                  </a:lnTo>
                  <a:lnTo>
                    <a:pt x="9645" y="8593"/>
                  </a:lnTo>
                  <a:cubicBezTo>
                    <a:pt x="9687" y="8620"/>
                    <a:pt x="9733" y="8632"/>
                    <a:pt x="9776" y="8632"/>
                  </a:cubicBezTo>
                  <a:cubicBezTo>
                    <a:pt x="9905" y="8632"/>
                    <a:pt x="10021" y="8528"/>
                    <a:pt x="10021" y="8383"/>
                  </a:cubicBezTo>
                  <a:lnTo>
                    <a:pt x="10021" y="7435"/>
                  </a:lnTo>
                  <a:lnTo>
                    <a:pt x="10428" y="7435"/>
                  </a:lnTo>
                  <a:cubicBezTo>
                    <a:pt x="11120" y="7435"/>
                    <a:pt x="11676" y="6863"/>
                    <a:pt x="11676" y="6171"/>
                  </a:cubicBezTo>
                  <a:lnTo>
                    <a:pt x="11676" y="6051"/>
                  </a:lnTo>
                  <a:cubicBezTo>
                    <a:pt x="11692" y="5862"/>
                    <a:pt x="11560" y="5768"/>
                    <a:pt x="11428" y="5768"/>
                  </a:cubicBezTo>
                  <a:cubicBezTo>
                    <a:pt x="11297" y="5768"/>
                    <a:pt x="11165" y="5862"/>
                    <a:pt x="11180" y="6051"/>
                  </a:cubicBezTo>
                  <a:lnTo>
                    <a:pt x="11180" y="6171"/>
                  </a:lnTo>
                  <a:cubicBezTo>
                    <a:pt x="11180" y="6577"/>
                    <a:pt x="10834" y="6923"/>
                    <a:pt x="10428" y="6923"/>
                  </a:cubicBezTo>
                  <a:lnTo>
                    <a:pt x="9781" y="6923"/>
                  </a:lnTo>
                  <a:cubicBezTo>
                    <a:pt x="9645" y="6923"/>
                    <a:pt x="9540" y="7028"/>
                    <a:pt x="9540" y="7179"/>
                  </a:cubicBezTo>
                  <a:lnTo>
                    <a:pt x="9540" y="7931"/>
                  </a:lnTo>
                  <a:lnTo>
                    <a:pt x="8096" y="6968"/>
                  </a:lnTo>
                  <a:cubicBezTo>
                    <a:pt x="8050" y="6938"/>
                    <a:pt x="8005" y="6938"/>
                    <a:pt x="7960" y="6938"/>
                  </a:cubicBezTo>
                  <a:lnTo>
                    <a:pt x="3958" y="6938"/>
                  </a:lnTo>
                  <a:cubicBezTo>
                    <a:pt x="3898" y="6938"/>
                    <a:pt x="3853" y="6938"/>
                    <a:pt x="3823" y="6968"/>
                  </a:cubicBezTo>
                  <a:lnTo>
                    <a:pt x="2363" y="7931"/>
                  </a:lnTo>
                  <a:lnTo>
                    <a:pt x="2363" y="7179"/>
                  </a:lnTo>
                  <a:cubicBezTo>
                    <a:pt x="2363" y="7044"/>
                    <a:pt x="2258" y="6923"/>
                    <a:pt x="2107" y="6923"/>
                  </a:cubicBezTo>
                  <a:lnTo>
                    <a:pt x="1265" y="6923"/>
                  </a:lnTo>
                  <a:cubicBezTo>
                    <a:pt x="843" y="6923"/>
                    <a:pt x="512" y="6592"/>
                    <a:pt x="512" y="6171"/>
                  </a:cubicBezTo>
                  <a:lnTo>
                    <a:pt x="512" y="1251"/>
                  </a:lnTo>
                  <a:cubicBezTo>
                    <a:pt x="512" y="830"/>
                    <a:pt x="843" y="499"/>
                    <a:pt x="1265" y="499"/>
                  </a:cubicBezTo>
                  <a:lnTo>
                    <a:pt x="1821" y="499"/>
                  </a:lnTo>
                  <a:cubicBezTo>
                    <a:pt x="1831" y="499"/>
                    <a:pt x="1841" y="500"/>
                    <a:pt x="1850" y="500"/>
                  </a:cubicBezTo>
                  <a:cubicBezTo>
                    <a:pt x="2188" y="500"/>
                    <a:pt x="2188" y="1"/>
                    <a:pt x="1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465;p70"/>
            <p:cNvSpPr/>
            <p:nvPr/>
          </p:nvSpPr>
          <p:spPr>
            <a:xfrm>
              <a:off x="637825" y="1240200"/>
              <a:ext cx="228850" cy="190025"/>
            </a:xfrm>
            <a:custGeom>
              <a:avLst/>
              <a:gdLst/>
              <a:ahLst/>
              <a:cxnLst/>
              <a:rect l="l" t="t" r="r" b="b"/>
              <a:pathLst>
                <a:path w="9154" h="7601" extrusionOk="0">
                  <a:moveTo>
                    <a:pt x="4294" y="535"/>
                  </a:moveTo>
                  <a:cubicBezTo>
                    <a:pt x="4379" y="535"/>
                    <a:pt x="4462" y="588"/>
                    <a:pt x="4489" y="679"/>
                  </a:cubicBezTo>
                  <a:cubicBezTo>
                    <a:pt x="4745" y="1522"/>
                    <a:pt x="4745" y="2229"/>
                    <a:pt x="4489" y="2906"/>
                  </a:cubicBezTo>
                  <a:cubicBezTo>
                    <a:pt x="4459" y="2981"/>
                    <a:pt x="4459" y="3071"/>
                    <a:pt x="4504" y="3132"/>
                  </a:cubicBezTo>
                  <a:cubicBezTo>
                    <a:pt x="4550" y="3207"/>
                    <a:pt x="4640" y="3237"/>
                    <a:pt x="4715" y="3237"/>
                  </a:cubicBezTo>
                  <a:lnTo>
                    <a:pt x="6641" y="3237"/>
                  </a:lnTo>
                  <a:cubicBezTo>
                    <a:pt x="6972" y="3267"/>
                    <a:pt x="6972" y="3764"/>
                    <a:pt x="6641" y="3794"/>
                  </a:cubicBezTo>
                  <a:lnTo>
                    <a:pt x="5979" y="3794"/>
                  </a:lnTo>
                  <a:cubicBezTo>
                    <a:pt x="5678" y="3824"/>
                    <a:pt x="5678" y="4260"/>
                    <a:pt x="5979" y="4290"/>
                  </a:cubicBezTo>
                  <a:lnTo>
                    <a:pt x="6460" y="4290"/>
                  </a:lnTo>
                  <a:cubicBezTo>
                    <a:pt x="6470" y="4289"/>
                    <a:pt x="6479" y="4289"/>
                    <a:pt x="6488" y="4289"/>
                  </a:cubicBezTo>
                  <a:cubicBezTo>
                    <a:pt x="6842" y="4289"/>
                    <a:pt x="6842" y="4848"/>
                    <a:pt x="6488" y="4848"/>
                  </a:cubicBezTo>
                  <a:cubicBezTo>
                    <a:pt x="6479" y="4848"/>
                    <a:pt x="6470" y="4848"/>
                    <a:pt x="6460" y="4847"/>
                  </a:cubicBezTo>
                  <a:lnTo>
                    <a:pt x="5979" y="4847"/>
                  </a:lnTo>
                  <a:cubicBezTo>
                    <a:pt x="5678" y="4862"/>
                    <a:pt x="5678" y="5313"/>
                    <a:pt x="5979" y="5343"/>
                  </a:cubicBezTo>
                  <a:lnTo>
                    <a:pt x="6280" y="5343"/>
                  </a:lnTo>
                  <a:cubicBezTo>
                    <a:pt x="6289" y="5343"/>
                    <a:pt x="6299" y="5342"/>
                    <a:pt x="6308" y="5342"/>
                  </a:cubicBezTo>
                  <a:cubicBezTo>
                    <a:pt x="6672" y="5342"/>
                    <a:pt x="6677" y="5887"/>
                    <a:pt x="6321" y="5887"/>
                  </a:cubicBezTo>
                  <a:cubicBezTo>
                    <a:pt x="6308" y="5887"/>
                    <a:pt x="6294" y="5887"/>
                    <a:pt x="6280" y="5885"/>
                  </a:cubicBezTo>
                  <a:lnTo>
                    <a:pt x="5813" y="5885"/>
                  </a:lnTo>
                  <a:cubicBezTo>
                    <a:pt x="5804" y="5884"/>
                    <a:pt x="5794" y="5884"/>
                    <a:pt x="5785" y="5884"/>
                  </a:cubicBezTo>
                  <a:cubicBezTo>
                    <a:pt x="5447" y="5884"/>
                    <a:pt x="5447" y="6398"/>
                    <a:pt x="5785" y="6398"/>
                  </a:cubicBezTo>
                  <a:cubicBezTo>
                    <a:pt x="5794" y="6398"/>
                    <a:pt x="5804" y="6397"/>
                    <a:pt x="5813" y="6397"/>
                  </a:cubicBezTo>
                  <a:lnTo>
                    <a:pt x="6069" y="6397"/>
                  </a:lnTo>
                  <a:cubicBezTo>
                    <a:pt x="6079" y="6396"/>
                    <a:pt x="6088" y="6395"/>
                    <a:pt x="6097" y="6395"/>
                  </a:cubicBezTo>
                  <a:cubicBezTo>
                    <a:pt x="6451" y="6395"/>
                    <a:pt x="6451" y="6939"/>
                    <a:pt x="6097" y="6939"/>
                  </a:cubicBezTo>
                  <a:cubicBezTo>
                    <a:pt x="6088" y="6939"/>
                    <a:pt x="6079" y="6939"/>
                    <a:pt x="6069" y="6938"/>
                  </a:cubicBezTo>
                  <a:lnTo>
                    <a:pt x="3256" y="6938"/>
                  </a:lnTo>
                  <a:cubicBezTo>
                    <a:pt x="3165" y="6938"/>
                    <a:pt x="3075" y="6908"/>
                    <a:pt x="3015" y="6863"/>
                  </a:cubicBezTo>
                  <a:cubicBezTo>
                    <a:pt x="2744" y="6667"/>
                    <a:pt x="2443" y="6547"/>
                    <a:pt x="2112" y="6532"/>
                  </a:cubicBezTo>
                  <a:lnTo>
                    <a:pt x="2112" y="3523"/>
                  </a:lnTo>
                  <a:cubicBezTo>
                    <a:pt x="2368" y="3267"/>
                    <a:pt x="2624" y="3056"/>
                    <a:pt x="2910" y="2861"/>
                  </a:cubicBezTo>
                  <a:cubicBezTo>
                    <a:pt x="3541" y="2379"/>
                    <a:pt x="4143" y="1943"/>
                    <a:pt x="4083" y="769"/>
                  </a:cubicBezTo>
                  <a:cubicBezTo>
                    <a:pt x="4068" y="694"/>
                    <a:pt x="4098" y="634"/>
                    <a:pt x="4143" y="604"/>
                  </a:cubicBezTo>
                  <a:cubicBezTo>
                    <a:pt x="4185" y="557"/>
                    <a:pt x="4240" y="535"/>
                    <a:pt x="4294" y="535"/>
                  </a:cubicBezTo>
                  <a:close/>
                  <a:moveTo>
                    <a:pt x="1631" y="3086"/>
                  </a:moveTo>
                  <a:lnTo>
                    <a:pt x="1631" y="7089"/>
                  </a:lnTo>
                  <a:lnTo>
                    <a:pt x="592" y="7089"/>
                  </a:lnTo>
                  <a:lnTo>
                    <a:pt x="592" y="3086"/>
                  </a:lnTo>
                  <a:close/>
                  <a:moveTo>
                    <a:pt x="4298" y="1"/>
                  </a:moveTo>
                  <a:cubicBezTo>
                    <a:pt x="3912" y="1"/>
                    <a:pt x="3520" y="288"/>
                    <a:pt x="3572" y="784"/>
                  </a:cubicBezTo>
                  <a:cubicBezTo>
                    <a:pt x="3587" y="965"/>
                    <a:pt x="3572" y="1146"/>
                    <a:pt x="3541" y="1311"/>
                  </a:cubicBezTo>
                  <a:lnTo>
                    <a:pt x="367" y="1311"/>
                  </a:lnTo>
                  <a:cubicBezTo>
                    <a:pt x="357" y="1310"/>
                    <a:pt x="348" y="1310"/>
                    <a:pt x="339" y="1310"/>
                  </a:cubicBezTo>
                  <a:cubicBezTo>
                    <a:pt x="0" y="1310"/>
                    <a:pt x="0" y="1824"/>
                    <a:pt x="339" y="1824"/>
                  </a:cubicBezTo>
                  <a:cubicBezTo>
                    <a:pt x="348" y="1824"/>
                    <a:pt x="357" y="1823"/>
                    <a:pt x="367" y="1823"/>
                  </a:cubicBezTo>
                  <a:lnTo>
                    <a:pt x="3316" y="1823"/>
                  </a:lnTo>
                  <a:cubicBezTo>
                    <a:pt x="3120" y="2063"/>
                    <a:pt x="2879" y="2274"/>
                    <a:pt x="2624" y="2455"/>
                  </a:cubicBezTo>
                  <a:cubicBezTo>
                    <a:pt x="2458" y="2560"/>
                    <a:pt x="2293" y="2680"/>
                    <a:pt x="2127" y="2831"/>
                  </a:cubicBezTo>
                  <a:cubicBezTo>
                    <a:pt x="2127" y="2680"/>
                    <a:pt x="2022" y="2575"/>
                    <a:pt x="1886" y="2575"/>
                  </a:cubicBezTo>
                  <a:lnTo>
                    <a:pt x="337" y="2575"/>
                  </a:lnTo>
                  <a:cubicBezTo>
                    <a:pt x="201" y="2575"/>
                    <a:pt x="81" y="2680"/>
                    <a:pt x="81" y="2831"/>
                  </a:cubicBezTo>
                  <a:lnTo>
                    <a:pt x="81" y="7344"/>
                  </a:lnTo>
                  <a:cubicBezTo>
                    <a:pt x="81" y="7480"/>
                    <a:pt x="201" y="7600"/>
                    <a:pt x="337" y="7600"/>
                  </a:cubicBezTo>
                  <a:lnTo>
                    <a:pt x="337" y="7585"/>
                  </a:lnTo>
                  <a:lnTo>
                    <a:pt x="1886" y="7585"/>
                  </a:lnTo>
                  <a:cubicBezTo>
                    <a:pt x="2022" y="7585"/>
                    <a:pt x="2127" y="7480"/>
                    <a:pt x="2127" y="7329"/>
                  </a:cubicBezTo>
                  <a:lnTo>
                    <a:pt x="2127" y="7043"/>
                  </a:lnTo>
                  <a:cubicBezTo>
                    <a:pt x="2338" y="7059"/>
                    <a:pt x="2548" y="7134"/>
                    <a:pt x="2714" y="7269"/>
                  </a:cubicBezTo>
                  <a:cubicBezTo>
                    <a:pt x="2879" y="7390"/>
                    <a:pt x="3060" y="7450"/>
                    <a:pt x="3271" y="7450"/>
                  </a:cubicBezTo>
                  <a:lnTo>
                    <a:pt x="6084" y="7450"/>
                  </a:lnTo>
                  <a:cubicBezTo>
                    <a:pt x="6701" y="7450"/>
                    <a:pt x="7062" y="6773"/>
                    <a:pt x="6746" y="6261"/>
                  </a:cubicBezTo>
                  <a:cubicBezTo>
                    <a:pt x="7092" y="6020"/>
                    <a:pt x="7183" y="5539"/>
                    <a:pt x="6942" y="5193"/>
                  </a:cubicBezTo>
                  <a:cubicBezTo>
                    <a:pt x="7273" y="4952"/>
                    <a:pt x="7348" y="4486"/>
                    <a:pt x="7122" y="4140"/>
                  </a:cubicBezTo>
                  <a:cubicBezTo>
                    <a:pt x="7709" y="3703"/>
                    <a:pt x="7393" y="2740"/>
                    <a:pt x="6656" y="2740"/>
                  </a:cubicBezTo>
                  <a:lnTo>
                    <a:pt x="5076" y="2740"/>
                  </a:lnTo>
                  <a:cubicBezTo>
                    <a:pt x="5166" y="2439"/>
                    <a:pt x="5196" y="2139"/>
                    <a:pt x="5196" y="1823"/>
                  </a:cubicBezTo>
                  <a:lnTo>
                    <a:pt x="7875" y="1823"/>
                  </a:lnTo>
                  <a:cubicBezTo>
                    <a:pt x="8296" y="1823"/>
                    <a:pt x="8627" y="2154"/>
                    <a:pt x="8627" y="2575"/>
                  </a:cubicBezTo>
                  <a:lnTo>
                    <a:pt x="8627" y="6276"/>
                  </a:lnTo>
                  <a:cubicBezTo>
                    <a:pt x="8612" y="6457"/>
                    <a:pt x="8747" y="6547"/>
                    <a:pt x="8883" y="6547"/>
                  </a:cubicBezTo>
                  <a:cubicBezTo>
                    <a:pt x="9018" y="6547"/>
                    <a:pt x="9154" y="6457"/>
                    <a:pt x="9139" y="6276"/>
                  </a:cubicBezTo>
                  <a:lnTo>
                    <a:pt x="9139" y="2575"/>
                  </a:lnTo>
                  <a:cubicBezTo>
                    <a:pt x="9139" y="1883"/>
                    <a:pt x="8567" y="1311"/>
                    <a:pt x="7875" y="1311"/>
                  </a:cubicBezTo>
                  <a:lnTo>
                    <a:pt x="5151" y="1311"/>
                  </a:lnTo>
                  <a:cubicBezTo>
                    <a:pt x="5121" y="1055"/>
                    <a:pt x="5061" y="784"/>
                    <a:pt x="4971" y="529"/>
                  </a:cubicBezTo>
                  <a:cubicBezTo>
                    <a:pt x="4880" y="166"/>
                    <a:pt x="4591" y="1"/>
                    <a:pt x="4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p39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引起動機</a:t>
            </a:r>
            <a:r>
              <a:rPr lang="en-US" altLang="zh-TW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-</a:t>
            </a:r>
            <a:r>
              <a:rPr lang="zh-TW" altLang="en-US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喚起舊經驗</a:t>
            </a:r>
            <a:endParaRPr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05"/>
          <a:stretch/>
        </p:blipFill>
        <p:spPr>
          <a:xfrm>
            <a:off x="0" y="1368214"/>
            <a:ext cx="3857625" cy="35179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93" y="1368214"/>
            <a:ext cx="4959773" cy="3719830"/>
          </a:xfrm>
          <a:prstGeom prst="rect">
            <a:avLst/>
          </a:prstGeom>
        </p:spPr>
      </p:pic>
      <p:grpSp>
        <p:nvGrpSpPr>
          <p:cNvPr id="9" name="Google Shape;3462;p70"/>
          <p:cNvGrpSpPr/>
          <p:nvPr/>
        </p:nvGrpSpPr>
        <p:grpSpPr>
          <a:xfrm>
            <a:off x="307446" y="456387"/>
            <a:ext cx="429200" cy="411075"/>
            <a:chOff x="505175" y="1240200"/>
            <a:chExt cx="429200" cy="411075"/>
          </a:xfrm>
        </p:grpSpPr>
        <p:sp>
          <p:nvSpPr>
            <p:cNvPr id="10" name="Google Shape;3463;p70"/>
            <p:cNvSpPr/>
            <p:nvPr/>
          </p:nvSpPr>
          <p:spPr>
            <a:xfrm>
              <a:off x="505175" y="1504300"/>
              <a:ext cx="429200" cy="146975"/>
            </a:xfrm>
            <a:custGeom>
              <a:avLst/>
              <a:gdLst/>
              <a:ahLst/>
              <a:cxnLst/>
              <a:rect l="l" t="t" r="r" b="b"/>
              <a:pathLst>
                <a:path w="17168" h="5879" extrusionOk="0">
                  <a:moveTo>
                    <a:pt x="2333" y="512"/>
                  </a:moveTo>
                  <a:cubicBezTo>
                    <a:pt x="3341" y="512"/>
                    <a:pt x="3852" y="1730"/>
                    <a:pt x="3130" y="2438"/>
                  </a:cubicBezTo>
                  <a:cubicBezTo>
                    <a:pt x="2901" y="2672"/>
                    <a:pt x="2618" y="2776"/>
                    <a:pt x="2340" y="2776"/>
                  </a:cubicBezTo>
                  <a:cubicBezTo>
                    <a:pt x="1761" y="2776"/>
                    <a:pt x="1204" y="2322"/>
                    <a:pt x="1204" y="1640"/>
                  </a:cubicBezTo>
                  <a:cubicBezTo>
                    <a:pt x="1204" y="1023"/>
                    <a:pt x="1716" y="512"/>
                    <a:pt x="2333" y="512"/>
                  </a:cubicBezTo>
                  <a:close/>
                  <a:moveTo>
                    <a:pt x="6500" y="512"/>
                  </a:moveTo>
                  <a:cubicBezTo>
                    <a:pt x="7508" y="512"/>
                    <a:pt x="8005" y="1730"/>
                    <a:pt x="7298" y="2438"/>
                  </a:cubicBezTo>
                  <a:cubicBezTo>
                    <a:pt x="7069" y="2672"/>
                    <a:pt x="6786" y="2776"/>
                    <a:pt x="6508" y="2776"/>
                  </a:cubicBezTo>
                  <a:cubicBezTo>
                    <a:pt x="5929" y="2776"/>
                    <a:pt x="5372" y="2322"/>
                    <a:pt x="5372" y="1640"/>
                  </a:cubicBezTo>
                  <a:cubicBezTo>
                    <a:pt x="5372" y="1023"/>
                    <a:pt x="5883" y="512"/>
                    <a:pt x="6500" y="512"/>
                  </a:cubicBezTo>
                  <a:close/>
                  <a:moveTo>
                    <a:pt x="10668" y="512"/>
                  </a:moveTo>
                  <a:cubicBezTo>
                    <a:pt x="11676" y="512"/>
                    <a:pt x="12173" y="1730"/>
                    <a:pt x="11465" y="2438"/>
                  </a:cubicBezTo>
                  <a:cubicBezTo>
                    <a:pt x="11236" y="2672"/>
                    <a:pt x="10953" y="2776"/>
                    <a:pt x="10676" y="2776"/>
                  </a:cubicBezTo>
                  <a:cubicBezTo>
                    <a:pt x="10096" y="2776"/>
                    <a:pt x="9540" y="2322"/>
                    <a:pt x="9540" y="1640"/>
                  </a:cubicBezTo>
                  <a:cubicBezTo>
                    <a:pt x="9540" y="1023"/>
                    <a:pt x="10036" y="512"/>
                    <a:pt x="10668" y="512"/>
                  </a:cubicBezTo>
                  <a:close/>
                  <a:moveTo>
                    <a:pt x="14836" y="512"/>
                  </a:moveTo>
                  <a:cubicBezTo>
                    <a:pt x="15844" y="512"/>
                    <a:pt x="16340" y="1730"/>
                    <a:pt x="15633" y="2438"/>
                  </a:cubicBezTo>
                  <a:cubicBezTo>
                    <a:pt x="15404" y="2672"/>
                    <a:pt x="15121" y="2776"/>
                    <a:pt x="14843" y="2776"/>
                  </a:cubicBezTo>
                  <a:cubicBezTo>
                    <a:pt x="14264" y="2776"/>
                    <a:pt x="13707" y="2322"/>
                    <a:pt x="13707" y="1640"/>
                  </a:cubicBezTo>
                  <a:cubicBezTo>
                    <a:pt x="13707" y="1023"/>
                    <a:pt x="14204" y="512"/>
                    <a:pt x="14836" y="512"/>
                  </a:cubicBezTo>
                  <a:close/>
                  <a:moveTo>
                    <a:pt x="2333" y="3280"/>
                  </a:moveTo>
                  <a:cubicBezTo>
                    <a:pt x="3250" y="3280"/>
                    <a:pt x="4018" y="3942"/>
                    <a:pt x="4153" y="4845"/>
                  </a:cubicBezTo>
                  <a:cubicBezTo>
                    <a:pt x="3612" y="5191"/>
                    <a:pt x="2980" y="5372"/>
                    <a:pt x="2333" y="5372"/>
                  </a:cubicBezTo>
                  <a:cubicBezTo>
                    <a:pt x="1701" y="5372"/>
                    <a:pt x="1069" y="5191"/>
                    <a:pt x="527" y="4845"/>
                  </a:cubicBezTo>
                  <a:cubicBezTo>
                    <a:pt x="647" y="3942"/>
                    <a:pt x="1430" y="3280"/>
                    <a:pt x="2333" y="3280"/>
                  </a:cubicBezTo>
                  <a:close/>
                  <a:moveTo>
                    <a:pt x="10668" y="3280"/>
                  </a:moveTo>
                  <a:cubicBezTo>
                    <a:pt x="11571" y="3280"/>
                    <a:pt x="12353" y="3942"/>
                    <a:pt x="12489" y="4845"/>
                  </a:cubicBezTo>
                  <a:cubicBezTo>
                    <a:pt x="11947" y="5191"/>
                    <a:pt x="11315" y="5372"/>
                    <a:pt x="10668" y="5372"/>
                  </a:cubicBezTo>
                  <a:cubicBezTo>
                    <a:pt x="10021" y="5372"/>
                    <a:pt x="9389" y="5191"/>
                    <a:pt x="8847" y="4845"/>
                  </a:cubicBezTo>
                  <a:cubicBezTo>
                    <a:pt x="8983" y="3942"/>
                    <a:pt x="9750" y="3280"/>
                    <a:pt x="10668" y="3280"/>
                  </a:cubicBezTo>
                  <a:close/>
                  <a:moveTo>
                    <a:pt x="14836" y="3280"/>
                  </a:moveTo>
                  <a:cubicBezTo>
                    <a:pt x="15738" y="3280"/>
                    <a:pt x="16521" y="3942"/>
                    <a:pt x="16641" y="4845"/>
                  </a:cubicBezTo>
                  <a:cubicBezTo>
                    <a:pt x="16100" y="5191"/>
                    <a:pt x="15468" y="5372"/>
                    <a:pt x="14836" y="5372"/>
                  </a:cubicBezTo>
                  <a:cubicBezTo>
                    <a:pt x="14189" y="5372"/>
                    <a:pt x="13557" y="5191"/>
                    <a:pt x="13015" y="4845"/>
                  </a:cubicBezTo>
                  <a:cubicBezTo>
                    <a:pt x="13151" y="3942"/>
                    <a:pt x="13918" y="3280"/>
                    <a:pt x="14836" y="3280"/>
                  </a:cubicBezTo>
                  <a:close/>
                  <a:moveTo>
                    <a:pt x="6545" y="0"/>
                  </a:moveTo>
                  <a:cubicBezTo>
                    <a:pt x="4951" y="0"/>
                    <a:pt x="4304" y="2046"/>
                    <a:pt x="5598" y="2964"/>
                  </a:cubicBezTo>
                  <a:cubicBezTo>
                    <a:pt x="5101" y="3190"/>
                    <a:pt x="4710" y="3566"/>
                    <a:pt x="4469" y="4032"/>
                  </a:cubicBezTo>
                  <a:cubicBezTo>
                    <a:pt x="4334" y="3822"/>
                    <a:pt x="4183" y="3626"/>
                    <a:pt x="3988" y="3461"/>
                  </a:cubicBezTo>
                  <a:cubicBezTo>
                    <a:pt x="3777" y="3250"/>
                    <a:pt x="3536" y="3100"/>
                    <a:pt x="3281" y="2979"/>
                  </a:cubicBezTo>
                  <a:cubicBezTo>
                    <a:pt x="4574" y="2061"/>
                    <a:pt x="3927" y="15"/>
                    <a:pt x="2333" y="15"/>
                  </a:cubicBezTo>
                  <a:cubicBezTo>
                    <a:pt x="738" y="15"/>
                    <a:pt x="91" y="2061"/>
                    <a:pt x="1385" y="2979"/>
                  </a:cubicBezTo>
                  <a:cubicBezTo>
                    <a:pt x="602" y="3325"/>
                    <a:pt x="61" y="4093"/>
                    <a:pt x="1" y="4950"/>
                  </a:cubicBezTo>
                  <a:cubicBezTo>
                    <a:pt x="1" y="5041"/>
                    <a:pt x="31" y="5131"/>
                    <a:pt x="106" y="5176"/>
                  </a:cubicBezTo>
                  <a:cubicBezTo>
                    <a:pt x="778" y="5645"/>
                    <a:pt x="1556" y="5878"/>
                    <a:pt x="2336" y="5878"/>
                  </a:cubicBezTo>
                  <a:cubicBezTo>
                    <a:pt x="3057" y="5878"/>
                    <a:pt x="3781" y="5679"/>
                    <a:pt x="4424" y="5281"/>
                  </a:cubicBezTo>
                  <a:cubicBezTo>
                    <a:pt x="4875" y="5567"/>
                    <a:pt x="5387" y="5763"/>
                    <a:pt x="5929" y="5838"/>
                  </a:cubicBezTo>
                  <a:cubicBezTo>
                    <a:pt x="5954" y="5845"/>
                    <a:pt x="5979" y="5848"/>
                    <a:pt x="6002" y="5848"/>
                  </a:cubicBezTo>
                  <a:cubicBezTo>
                    <a:pt x="6286" y="5848"/>
                    <a:pt x="6338" y="5369"/>
                    <a:pt x="6004" y="5341"/>
                  </a:cubicBezTo>
                  <a:cubicBezTo>
                    <a:pt x="5522" y="5266"/>
                    <a:pt x="5086" y="5101"/>
                    <a:pt x="4680" y="4860"/>
                  </a:cubicBezTo>
                  <a:cubicBezTo>
                    <a:pt x="4815" y="3957"/>
                    <a:pt x="5583" y="3280"/>
                    <a:pt x="6500" y="3280"/>
                  </a:cubicBezTo>
                  <a:cubicBezTo>
                    <a:pt x="7403" y="3280"/>
                    <a:pt x="8170" y="3957"/>
                    <a:pt x="8321" y="4845"/>
                  </a:cubicBezTo>
                  <a:cubicBezTo>
                    <a:pt x="7915" y="5101"/>
                    <a:pt x="7463" y="5266"/>
                    <a:pt x="6997" y="5341"/>
                  </a:cubicBezTo>
                  <a:cubicBezTo>
                    <a:pt x="6696" y="5387"/>
                    <a:pt x="6726" y="5823"/>
                    <a:pt x="7042" y="5838"/>
                  </a:cubicBezTo>
                  <a:lnTo>
                    <a:pt x="7072" y="5838"/>
                  </a:lnTo>
                  <a:cubicBezTo>
                    <a:pt x="7614" y="5748"/>
                    <a:pt x="8125" y="5567"/>
                    <a:pt x="8577" y="5266"/>
                  </a:cubicBezTo>
                  <a:cubicBezTo>
                    <a:pt x="9216" y="5672"/>
                    <a:pt x="9938" y="5876"/>
                    <a:pt x="10660" y="5876"/>
                  </a:cubicBezTo>
                  <a:cubicBezTo>
                    <a:pt x="11383" y="5876"/>
                    <a:pt x="12105" y="5672"/>
                    <a:pt x="12744" y="5266"/>
                  </a:cubicBezTo>
                  <a:cubicBezTo>
                    <a:pt x="13380" y="5671"/>
                    <a:pt x="14103" y="5871"/>
                    <a:pt x="14825" y="5871"/>
                  </a:cubicBezTo>
                  <a:cubicBezTo>
                    <a:pt x="15605" y="5871"/>
                    <a:pt x="16383" y="5637"/>
                    <a:pt x="17047" y="5176"/>
                  </a:cubicBezTo>
                  <a:cubicBezTo>
                    <a:pt x="17123" y="5131"/>
                    <a:pt x="17168" y="5041"/>
                    <a:pt x="17153" y="4950"/>
                  </a:cubicBezTo>
                  <a:lnTo>
                    <a:pt x="17153" y="4950"/>
                  </a:lnTo>
                  <a:lnTo>
                    <a:pt x="17168" y="4965"/>
                  </a:lnTo>
                  <a:cubicBezTo>
                    <a:pt x="17123" y="4394"/>
                    <a:pt x="16882" y="3852"/>
                    <a:pt x="16491" y="3461"/>
                  </a:cubicBezTo>
                  <a:cubicBezTo>
                    <a:pt x="16280" y="3250"/>
                    <a:pt x="16039" y="3085"/>
                    <a:pt x="15784" y="2964"/>
                  </a:cubicBezTo>
                  <a:cubicBezTo>
                    <a:pt x="17078" y="2046"/>
                    <a:pt x="16431" y="0"/>
                    <a:pt x="14836" y="0"/>
                  </a:cubicBezTo>
                  <a:cubicBezTo>
                    <a:pt x="13241" y="0"/>
                    <a:pt x="12594" y="2046"/>
                    <a:pt x="13888" y="2964"/>
                  </a:cubicBezTo>
                  <a:cubicBezTo>
                    <a:pt x="13406" y="3190"/>
                    <a:pt x="13000" y="3566"/>
                    <a:pt x="12759" y="4048"/>
                  </a:cubicBezTo>
                  <a:cubicBezTo>
                    <a:pt x="12519" y="3566"/>
                    <a:pt x="12112" y="3190"/>
                    <a:pt x="11631" y="2964"/>
                  </a:cubicBezTo>
                  <a:cubicBezTo>
                    <a:pt x="12925" y="2046"/>
                    <a:pt x="12278" y="0"/>
                    <a:pt x="10683" y="0"/>
                  </a:cubicBezTo>
                  <a:cubicBezTo>
                    <a:pt x="9088" y="0"/>
                    <a:pt x="8441" y="2046"/>
                    <a:pt x="9735" y="2964"/>
                  </a:cubicBezTo>
                  <a:cubicBezTo>
                    <a:pt x="9254" y="3190"/>
                    <a:pt x="8863" y="3566"/>
                    <a:pt x="8607" y="4032"/>
                  </a:cubicBezTo>
                  <a:cubicBezTo>
                    <a:pt x="8366" y="3566"/>
                    <a:pt x="7975" y="3190"/>
                    <a:pt x="7478" y="2964"/>
                  </a:cubicBezTo>
                  <a:cubicBezTo>
                    <a:pt x="8787" y="2046"/>
                    <a:pt x="8125" y="0"/>
                    <a:pt x="6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64;p70"/>
            <p:cNvSpPr/>
            <p:nvPr/>
          </p:nvSpPr>
          <p:spPr>
            <a:xfrm>
              <a:off x="574000" y="1273300"/>
              <a:ext cx="292300" cy="215975"/>
            </a:xfrm>
            <a:custGeom>
              <a:avLst/>
              <a:gdLst/>
              <a:ahLst/>
              <a:cxnLst/>
              <a:rect l="l" t="t" r="r" b="b"/>
              <a:pathLst>
                <a:path w="11692" h="8639" extrusionOk="0">
                  <a:moveTo>
                    <a:pt x="1850" y="1"/>
                  </a:moveTo>
                  <a:cubicBezTo>
                    <a:pt x="1841" y="1"/>
                    <a:pt x="1831" y="1"/>
                    <a:pt x="1821" y="2"/>
                  </a:cubicBezTo>
                  <a:lnTo>
                    <a:pt x="1265" y="2"/>
                  </a:lnTo>
                  <a:cubicBezTo>
                    <a:pt x="573" y="2"/>
                    <a:pt x="1" y="559"/>
                    <a:pt x="1" y="1251"/>
                  </a:cubicBezTo>
                  <a:lnTo>
                    <a:pt x="1" y="6171"/>
                  </a:lnTo>
                  <a:cubicBezTo>
                    <a:pt x="1" y="6863"/>
                    <a:pt x="573" y="7435"/>
                    <a:pt x="1265" y="7435"/>
                  </a:cubicBezTo>
                  <a:lnTo>
                    <a:pt x="1852" y="7435"/>
                  </a:lnTo>
                  <a:lnTo>
                    <a:pt x="1852" y="8383"/>
                  </a:lnTo>
                  <a:cubicBezTo>
                    <a:pt x="1852" y="8518"/>
                    <a:pt x="1957" y="8638"/>
                    <a:pt x="2107" y="8638"/>
                  </a:cubicBezTo>
                  <a:cubicBezTo>
                    <a:pt x="2152" y="8638"/>
                    <a:pt x="2198" y="8623"/>
                    <a:pt x="2243" y="8593"/>
                  </a:cubicBezTo>
                  <a:lnTo>
                    <a:pt x="4033" y="7435"/>
                  </a:lnTo>
                  <a:lnTo>
                    <a:pt x="7870" y="7435"/>
                  </a:lnTo>
                  <a:lnTo>
                    <a:pt x="9645" y="8593"/>
                  </a:lnTo>
                  <a:cubicBezTo>
                    <a:pt x="9687" y="8620"/>
                    <a:pt x="9733" y="8632"/>
                    <a:pt x="9776" y="8632"/>
                  </a:cubicBezTo>
                  <a:cubicBezTo>
                    <a:pt x="9905" y="8632"/>
                    <a:pt x="10021" y="8528"/>
                    <a:pt x="10021" y="8383"/>
                  </a:cubicBezTo>
                  <a:lnTo>
                    <a:pt x="10021" y="7435"/>
                  </a:lnTo>
                  <a:lnTo>
                    <a:pt x="10428" y="7435"/>
                  </a:lnTo>
                  <a:cubicBezTo>
                    <a:pt x="11120" y="7435"/>
                    <a:pt x="11676" y="6863"/>
                    <a:pt x="11676" y="6171"/>
                  </a:cubicBezTo>
                  <a:lnTo>
                    <a:pt x="11676" y="6051"/>
                  </a:lnTo>
                  <a:cubicBezTo>
                    <a:pt x="11692" y="5862"/>
                    <a:pt x="11560" y="5768"/>
                    <a:pt x="11428" y="5768"/>
                  </a:cubicBezTo>
                  <a:cubicBezTo>
                    <a:pt x="11297" y="5768"/>
                    <a:pt x="11165" y="5862"/>
                    <a:pt x="11180" y="6051"/>
                  </a:cubicBezTo>
                  <a:lnTo>
                    <a:pt x="11180" y="6171"/>
                  </a:lnTo>
                  <a:cubicBezTo>
                    <a:pt x="11180" y="6577"/>
                    <a:pt x="10834" y="6923"/>
                    <a:pt x="10428" y="6923"/>
                  </a:cubicBezTo>
                  <a:lnTo>
                    <a:pt x="9781" y="6923"/>
                  </a:lnTo>
                  <a:cubicBezTo>
                    <a:pt x="9645" y="6923"/>
                    <a:pt x="9540" y="7028"/>
                    <a:pt x="9540" y="7179"/>
                  </a:cubicBezTo>
                  <a:lnTo>
                    <a:pt x="9540" y="7931"/>
                  </a:lnTo>
                  <a:lnTo>
                    <a:pt x="8096" y="6968"/>
                  </a:lnTo>
                  <a:cubicBezTo>
                    <a:pt x="8050" y="6938"/>
                    <a:pt x="8005" y="6938"/>
                    <a:pt x="7960" y="6938"/>
                  </a:cubicBezTo>
                  <a:lnTo>
                    <a:pt x="3958" y="6938"/>
                  </a:lnTo>
                  <a:cubicBezTo>
                    <a:pt x="3898" y="6938"/>
                    <a:pt x="3853" y="6938"/>
                    <a:pt x="3823" y="6968"/>
                  </a:cubicBezTo>
                  <a:lnTo>
                    <a:pt x="2363" y="7931"/>
                  </a:lnTo>
                  <a:lnTo>
                    <a:pt x="2363" y="7179"/>
                  </a:lnTo>
                  <a:cubicBezTo>
                    <a:pt x="2363" y="7044"/>
                    <a:pt x="2258" y="6923"/>
                    <a:pt x="2107" y="6923"/>
                  </a:cubicBezTo>
                  <a:lnTo>
                    <a:pt x="1265" y="6923"/>
                  </a:lnTo>
                  <a:cubicBezTo>
                    <a:pt x="843" y="6923"/>
                    <a:pt x="512" y="6592"/>
                    <a:pt x="512" y="6171"/>
                  </a:cubicBezTo>
                  <a:lnTo>
                    <a:pt x="512" y="1251"/>
                  </a:lnTo>
                  <a:cubicBezTo>
                    <a:pt x="512" y="830"/>
                    <a:pt x="843" y="499"/>
                    <a:pt x="1265" y="499"/>
                  </a:cubicBezTo>
                  <a:lnTo>
                    <a:pt x="1821" y="499"/>
                  </a:lnTo>
                  <a:cubicBezTo>
                    <a:pt x="1831" y="499"/>
                    <a:pt x="1841" y="500"/>
                    <a:pt x="1850" y="500"/>
                  </a:cubicBezTo>
                  <a:cubicBezTo>
                    <a:pt x="2188" y="500"/>
                    <a:pt x="2188" y="1"/>
                    <a:pt x="1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65;p70"/>
            <p:cNvSpPr/>
            <p:nvPr/>
          </p:nvSpPr>
          <p:spPr>
            <a:xfrm>
              <a:off x="637825" y="1240200"/>
              <a:ext cx="228850" cy="190025"/>
            </a:xfrm>
            <a:custGeom>
              <a:avLst/>
              <a:gdLst/>
              <a:ahLst/>
              <a:cxnLst/>
              <a:rect l="l" t="t" r="r" b="b"/>
              <a:pathLst>
                <a:path w="9154" h="7601" extrusionOk="0">
                  <a:moveTo>
                    <a:pt x="4294" y="535"/>
                  </a:moveTo>
                  <a:cubicBezTo>
                    <a:pt x="4379" y="535"/>
                    <a:pt x="4462" y="588"/>
                    <a:pt x="4489" y="679"/>
                  </a:cubicBezTo>
                  <a:cubicBezTo>
                    <a:pt x="4745" y="1522"/>
                    <a:pt x="4745" y="2229"/>
                    <a:pt x="4489" y="2906"/>
                  </a:cubicBezTo>
                  <a:cubicBezTo>
                    <a:pt x="4459" y="2981"/>
                    <a:pt x="4459" y="3071"/>
                    <a:pt x="4504" y="3132"/>
                  </a:cubicBezTo>
                  <a:cubicBezTo>
                    <a:pt x="4550" y="3207"/>
                    <a:pt x="4640" y="3237"/>
                    <a:pt x="4715" y="3237"/>
                  </a:cubicBezTo>
                  <a:lnTo>
                    <a:pt x="6641" y="3237"/>
                  </a:lnTo>
                  <a:cubicBezTo>
                    <a:pt x="6972" y="3267"/>
                    <a:pt x="6972" y="3764"/>
                    <a:pt x="6641" y="3794"/>
                  </a:cubicBezTo>
                  <a:lnTo>
                    <a:pt x="5979" y="3794"/>
                  </a:lnTo>
                  <a:cubicBezTo>
                    <a:pt x="5678" y="3824"/>
                    <a:pt x="5678" y="4260"/>
                    <a:pt x="5979" y="4290"/>
                  </a:cubicBezTo>
                  <a:lnTo>
                    <a:pt x="6460" y="4290"/>
                  </a:lnTo>
                  <a:cubicBezTo>
                    <a:pt x="6470" y="4289"/>
                    <a:pt x="6479" y="4289"/>
                    <a:pt x="6488" y="4289"/>
                  </a:cubicBezTo>
                  <a:cubicBezTo>
                    <a:pt x="6842" y="4289"/>
                    <a:pt x="6842" y="4848"/>
                    <a:pt x="6488" y="4848"/>
                  </a:cubicBezTo>
                  <a:cubicBezTo>
                    <a:pt x="6479" y="4848"/>
                    <a:pt x="6470" y="4848"/>
                    <a:pt x="6460" y="4847"/>
                  </a:cubicBezTo>
                  <a:lnTo>
                    <a:pt x="5979" y="4847"/>
                  </a:lnTo>
                  <a:cubicBezTo>
                    <a:pt x="5678" y="4862"/>
                    <a:pt x="5678" y="5313"/>
                    <a:pt x="5979" y="5343"/>
                  </a:cubicBezTo>
                  <a:lnTo>
                    <a:pt x="6280" y="5343"/>
                  </a:lnTo>
                  <a:cubicBezTo>
                    <a:pt x="6289" y="5343"/>
                    <a:pt x="6299" y="5342"/>
                    <a:pt x="6308" y="5342"/>
                  </a:cubicBezTo>
                  <a:cubicBezTo>
                    <a:pt x="6672" y="5342"/>
                    <a:pt x="6677" y="5887"/>
                    <a:pt x="6321" y="5887"/>
                  </a:cubicBezTo>
                  <a:cubicBezTo>
                    <a:pt x="6308" y="5887"/>
                    <a:pt x="6294" y="5887"/>
                    <a:pt x="6280" y="5885"/>
                  </a:cubicBezTo>
                  <a:lnTo>
                    <a:pt x="5813" y="5885"/>
                  </a:lnTo>
                  <a:cubicBezTo>
                    <a:pt x="5804" y="5884"/>
                    <a:pt x="5794" y="5884"/>
                    <a:pt x="5785" y="5884"/>
                  </a:cubicBezTo>
                  <a:cubicBezTo>
                    <a:pt x="5447" y="5884"/>
                    <a:pt x="5447" y="6398"/>
                    <a:pt x="5785" y="6398"/>
                  </a:cubicBezTo>
                  <a:cubicBezTo>
                    <a:pt x="5794" y="6398"/>
                    <a:pt x="5804" y="6397"/>
                    <a:pt x="5813" y="6397"/>
                  </a:cubicBezTo>
                  <a:lnTo>
                    <a:pt x="6069" y="6397"/>
                  </a:lnTo>
                  <a:cubicBezTo>
                    <a:pt x="6079" y="6396"/>
                    <a:pt x="6088" y="6395"/>
                    <a:pt x="6097" y="6395"/>
                  </a:cubicBezTo>
                  <a:cubicBezTo>
                    <a:pt x="6451" y="6395"/>
                    <a:pt x="6451" y="6939"/>
                    <a:pt x="6097" y="6939"/>
                  </a:cubicBezTo>
                  <a:cubicBezTo>
                    <a:pt x="6088" y="6939"/>
                    <a:pt x="6079" y="6939"/>
                    <a:pt x="6069" y="6938"/>
                  </a:cubicBezTo>
                  <a:lnTo>
                    <a:pt x="3256" y="6938"/>
                  </a:lnTo>
                  <a:cubicBezTo>
                    <a:pt x="3165" y="6938"/>
                    <a:pt x="3075" y="6908"/>
                    <a:pt x="3015" y="6863"/>
                  </a:cubicBezTo>
                  <a:cubicBezTo>
                    <a:pt x="2744" y="6667"/>
                    <a:pt x="2443" y="6547"/>
                    <a:pt x="2112" y="6532"/>
                  </a:cubicBezTo>
                  <a:lnTo>
                    <a:pt x="2112" y="3523"/>
                  </a:lnTo>
                  <a:cubicBezTo>
                    <a:pt x="2368" y="3267"/>
                    <a:pt x="2624" y="3056"/>
                    <a:pt x="2910" y="2861"/>
                  </a:cubicBezTo>
                  <a:cubicBezTo>
                    <a:pt x="3541" y="2379"/>
                    <a:pt x="4143" y="1943"/>
                    <a:pt x="4083" y="769"/>
                  </a:cubicBezTo>
                  <a:cubicBezTo>
                    <a:pt x="4068" y="694"/>
                    <a:pt x="4098" y="634"/>
                    <a:pt x="4143" y="604"/>
                  </a:cubicBezTo>
                  <a:cubicBezTo>
                    <a:pt x="4185" y="557"/>
                    <a:pt x="4240" y="535"/>
                    <a:pt x="4294" y="535"/>
                  </a:cubicBezTo>
                  <a:close/>
                  <a:moveTo>
                    <a:pt x="1631" y="3086"/>
                  </a:moveTo>
                  <a:lnTo>
                    <a:pt x="1631" y="7089"/>
                  </a:lnTo>
                  <a:lnTo>
                    <a:pt x="592" y="7089"/>
                  </a:lnTo>
                  <a:lnTo>
                    <a:pt x="592" y="3086"/>
                  </a:lnTo>
                  <a:close/>
                  <a:moveTo>
                    <a:pt x="4298" y="1"/>
                  </a:moveTo>
                  <a:cubicBezTo>
                    <a:pt x="3912" y="1"/>
                    <a:pt x="3520" y="288"/>
                    <a:pt x="3572" y="784"/>
                  </a:cubicBezTo>
                  <a:cubicBezTo>
                    <a:pt x="3587" y="965"/>
                    <a:pt x="3572" y="1146"/>
                    <a:pt x="3541" y="1311"/>
                  </a:cubicBezTo>
                  <a:lnTo>
                    <a:pt x="367" y="1311"/>
                  </a:lnTo>
                  <a:cubicBezTo>
                    <a:pt x="357" y="1310"/>
                    <a:pt x="348" y="1310"/>
                    <a:pt x="339" y="1310"/>
                  </a:cubicBezTo>
                  <a:cubicBezTo>
                    <a:pt x="0" y="1310"/>
                    <a:pt x="0" y="1824"/>
                    <a:pt x="339" y="1824"/>
                  </a:cubicBezTo>
                  <a:cubicBezTo>
                    <a:pt x="348" y="1824"/>
                    <a:pt x="357" y="1823"/>
                    <a:pt x="367" y="1823"/>
                  </a:cubicBezTo>
                  <a:lnTo>
                    <a:pt x="3316" y="1823"/>
                  </a:lnTo>
                  <a:cubicBezTo>
                    <a:pt x="3120" y="2063"/>
                    <a:pt x="2879" y="2274"/>
                    <a:pt x="2624" y="2455"/>
                  </a:cubicBezTo>
                  <a:cubicBezTo>
                    <a:pt x="2458" y="2560"/>
                    <a:pt x="2293" y="2680"/>
                    <a:pt x="2127" y="2831"/>
                  </a:cubicBezTo>
                  <a:cubicBezTo>
                    <a:pt x="2127" y="2680"/>
                    <a:pt x="2022" y="2575"/>
                    <a:pt x="1886" y="2575"/>
                  </a:cubicBezTo>
                  <a:lnTo>
                    <a:pt x="337" y="2575"/>
                  </a:lnTo>
                  <a:cubicBezTo>
                    <a:pt x="201" y="2575"/>
                    <a:pt x="81" y="2680"/>
                    <a:pt x="81" y="2831"/>
                  </a:cubicBezTo>
                  <a:lnTo>
                    <a:pt x="81" y="7344"/>
                  </a:lnTo>
                  <a:cubicBezTo>
                    <a:pt x="81" y="7480"/>
                    <a:pt x="201" y="7600"/>
                    <a:pt x="337" y="7600"/>
                  </a:cubicBezTo>
                  <a:lnTo>
                    <a:pt x="337" y="7585"/>
                  </a:lnTo>
                  <a:lnTo>
                    <a:pt x="1886" y="7585"/>
                  </a:lnTo>
                  <a:cubicBezTo>
                    <a:pt x="2022" y="7585"/>
                    <a:pt x="2127" y="7480"/>
                    <a:pt x="2127" y="7329"/>
                  </a:cubicBezTo>
                  <a:lnTo>
                    <a:pt x="2127" y="7043"/>
                  </a:lnTo>
                  <a:cubicBezTo>
                    <a:pt x="2338" y="7059"/>
                    <a:pt x="2548" y="7134"/>
                    <a:pt x="2714" y="7269"/>
                  </a:cubicBezTo>
                  <a:cubicBezTo>
                    <a:pt x="2879" y="7390"/>
                    <a:pt x="3060" y="7450"/>
                    <a:pt x="3271" y="7450"/>
                  </a:cubicBezTo>
                  <a:lnTo>
                    <a:pt x="6084" y="7450"/>
                  </a:lnTo>
                  <a:cubicBezTo>
                    <a:pt x="6701" y="7450"/>
                    <a:pt x="7062" y="6773"/>
                    <a:pt x="6746" y="6261"/>
                  </a:cubicBezTo>
                  <a:cubicBezTo>
                    <a:pt x="7092" y="6020"/>
                    <a:pt x="7183" y="5539"/>
                    <a:pt x="6942" y="5193"/>
                  </a:cubicBezTo>
                  <a:cubicBezTo>
                    <a:pt x="7273" y="4952"/>
                    <a:pt x="7348" y="4486"/>
                    <a:pt x="7122" y="4140"/>
                  </a:cubicBezTo>
                  <a:cubicBezTo>
                    <a:pt x="7709" y="3703"/>
                    <a:pt x="7393" y="2740"/>
                    <a:pt x="6656" y="2740"/>
                  </a:cubicBezTo>
                  <a:lnTo>
                    <a:pt x="5076" y="2740"/>
                  </a:lnTo>
                  <a:cubicBezTo>
                    <a:pt x="5166" y="2439"/>
                    <a:pt x="5196" y="2139"/>
                    <a:pt x="5196" y="1823"/>
                  </a:cubicBezTo>
                  <a:lnTo>
                    <a:pt x="7875" y="1823"/>
                  </a:lnTo>
                  <a:cubicBezTo>
                    <a:pt x="8296" y="1823"/>
                    <a:pt x="8627" y="2154"/>
                    <a:pt x="8627" y="2575"/>
                  </a:cubicBezTo>
                  <a:lnTo>
                    <a:pt x="8627" y="6276"/>
                  </a:lnTo>
                  <a:cubicBezTo>
                    <a:pt x="8612" y="6457"/>
                    <a:pt x="8747" y="6547"/>
                    <a:pt x="8883" y="6547"/>
                  </a:cubicBezTo>
                  <a:cubicBezTo>
                    <a:pt x="9018" y="6547"/>
                    <a:pt x="9154" y="6457"/>
                    <a:pt x="9139" y="6276"/>
                  </a:cubicBezTo>
                  <a:lnTo>
                    <a:pt x="9139" y="2575"/>
                  </a:lnTo>
                  <a:cubicBezTo>
                    <a:pt x="9139" y="1883"/>
                    <a:pt x="8567" y="1311"/>
                    <a:pt x="7875" y="1311"/>
                  </a:cubicBezTo>
                  <a:lnTo>
                    <a:pt x="5151" y="1311"/>
                  </a:lnTo>
                  <a:cubicBezTo>
                    <a:pt x="5121" y="1055"/>
                    <a:pt x="5061" y="784"/>
                    <a:pt x="4971" y="529"/>
                  </a:cubicBezTo>
                  <a:cubicBezTo>
                    <a:pt x="4880" y="166"/>
                    <a:pt x="4591" y="1"/>
                    <a:pt x="4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p39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引起動機</a:t>
            </a:r>
            <a:r>
              <a:rPr lang="en-US" altLang="zh-TW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-</a:t>
            </a:r>
            <a:r>
              <a:rPr lang="zh-TW" altLang="en-US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舊經驗技巧連結</a:t>
            </a:r>
            <a:endParaRPr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68"/>
          <a:stretch/>
        </p:blipFill>
        <p:spPr>
          <a:xfrm>
            <a:off x="0" y="1107100"/>
            <a:ext cx="4443307" cy="40364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1" t="30156" r="33901" b="36414"/>
          <a:stretch/>
        </p:blipFill>
        <p:spPr>
          <a:xfrm>
            <a:off x="4443308" y="1107099"/>
            <a:ext cx="4700692" cy="3939319"/>
          </a:xfrm>
          <a:prstGeom prst="rect">
            <a:avLst/>
          </a:prstGeom>
        </p:spPr>
      </p:pic>
      <p:grpSp>
        <p:nvGrpSpPr>
          <p:cNvPr id="7" name="Google Shape;3462;p70"/>
          <p:cNvGrpSpPr/>
          <p:nvPr/>
        </p:nvGrpSpPr>
        <p:grpSpPr>
          <a:xfrm>
            <a:off x="307446" y="456387"/>
            <a:ext cx="429200" cy="411075"/>
            <a:chOff x="505175" y="1240200"/>
            <a:chExt cx="429200" cy="411075"/>
          </a:xfrm>
        </p:grpSpPr>
        <p:sp>
          <p:nvSpPr>
            <p:cNvPr id="8" name="Google Shape;3463;p70"/>
            <p:cNvSpPr/>
            <p:nvPr/>
          </p:nvSpPr>
          <p:spPr>
            <a:xfrm>
              <a:off x="505175" y="1504300"/>
              <a:ext cx="429200" cy="146975"/>
            </a:xfrm>
            <a:custGeom>
              <a:avLst/>
              <a:gdLst/>
              <a:ahLst/>
              <a:cxnLst/>
              <a:rect l="l" t="t" r="r" b="b"/>
              <a:pathLst>
                <a:path w="17168" h="5879" extrusionOk="0">
                  <a:moveTo>
                    <a:pt x="2333" y="512"/>
                  </a:moveTo>
                  <a:cubicBezTo>
                    <a:pt x="3341" y="512"/>
                    <a:pt x="3852" y="1730"/>
                    <a:pt x="3130" y="2438"/>
                  </a:cubicBezTo>
                  <a:cubicBezTo>
                    <a:pt x="2901" y="2672"/>
                    <a:pt x="2618" y="2776"/>
                    <a:pt x="2340" y="2776"/>
                  </a:cubicBezTo>
                  <a:cubicBezTo>
                    <a:pt x="1761" y="2776"/>
                    <a:pt x="1204" y="2322"/>
                    <a:pt x="1204" y="1640"/>
                  </a:cubicBezTo>
                  <a:cubicBezTo>
                    <a:pt x="1204" y="1023"/>
                    <a:pt x="1716" y="512"/>
                    <a:pt x="2333" y="512"/>
                  </a:cubicBezTo>
                  <a:close/>
                  <a:moveTo>
                    <a:pt x="6500" y="512"/>
                  </a:moveTo>
                  <a:cubicBezTo>
                    <a:pt x="7508" y="512"/>
                    <a:pt x="8005" y="1730"/>
                    <a:pt x="7298" y="2438"/>
                  </a:cubicBezTo>
                  <a:cubicBezTo>
                    <a:pt x="7069" y="2672"/>
                    <a:pt x="6786" y="2776"/>
                    <a:pt x="6508" y="2776"/>
                  </a:cubicBezTo>
                  <a:cubicBezTo>
                    <a:pt x="5929" y="2776"/>
                    <a:pt x="5372" y="2322"/>
                    <a:pt x="5372" y="1640"/>
                  </a:cubicBezTo>
                  <a:cubicBezTo>
                    <a:pt x="5372" y="1023"/>
                    <a:pt x="5883" y="512"/>
                    <a:pt x="6500" y="512"/>
                  </a:cubicBezTo>
                  <a:close/>
                  <a:moveTo>
                    <a:pt x="10668" y="512"/>
                  </a:moveTo>
                  <a:cubicBezTo>
                    <a:pt x="11676" y="512"/>
                    <a:pt x="12173" y="1730"/>
                    <a:pt x="11465" y="2438"/>
                  </a:cubicBezTo>
                  <a:cubicBezTo>
                    <a:pt x="11236" y="2672"/>
                    <a:pt x="10953" y="2776"/>
                    <a:pt x="10676" y="2776"/>
                  </a:cubicBezTo>
                  <a:cubicBezTo>
                    <a:pt x="10096" y="2776"/>
                    <a:pt x="9540" y="2322"/>
                    <a:pt x="9540" y="1640"/>
                  </a:cubicBezTo>
                  <a:cubicBezTo>
                    <a:pt x="9540" y="1023"/>
                    <a:pt x="10036" y="512"/>
                    <a:pt x="10668" y="512"/>
                  </a:cubicBezTo>
                  <a:close/>
                  <a:moveTo>
                    <a:pt x="14836" y="512"/>
                  </a:moveTo>
                  <a:cubicBezTo>
                    <a:pt x="15844" y="512"/>
                    <a:pt x="16340" y="1730"/>
                    <a:pt x="15633" y="2438"/>
                  </a:cubicBezTo>
                  <a:cubicBezTo>
                    <a:pt x="15404" y="2672"/>
                    <a:pt x="15121" y="2776"/>
                    <a:pt x="14843" y="2776"/>
                  </a:cubicBezTo>
                  <a:cubicBezTo>
                    <a:pt x="14264" y="2776"/>
                    <a:pt x="13707" y="2322"/>
                    <a:pt x="13707" y="1640"/>
                  </a:cubicBezTo>
                  <a:cubicBezTo>
                    <a:pt x="13707" y="1023"/>
                    <a:pt x="14204" y="512"/>
                    <a:pt x="14836" y="512"/>
                  </a:cubicBezTo>
                  <a:close/>
                  <a:moveTo>
                    <a:pt x="2333" y="3280"/>
                  </a:moveTo>
                  <a:cubicBezTo>
                    <a:pt x="3250" y="3280"/>
                    <a:pt x="4018" y="3942"/>
                    <a:pt x="4153" y="4845"/>
                  </a:cubicBezTo>
                  <a:cubicBezTo>
                    <a:pt x="3612" y="5191"/>
                    <a:pt x="2980" y="5372"/>
                    <a:pt x="2333" y="5372"/>
                  </a:cubicBezTo>
                  <a:cubicBezTo>
                    <a:pt x="1701" y="5372"/>
                    <a:pt x="1069" y="5191"/>
                    <a:pt x="527" y="4845"/>
                  </a:cubicBezTo>
                  <a:cubicBezTo>
                    <a:pt x="647" y="3942"/>
                    <a:pt x="1430" y="3280"/>
                    <a:pt x="2333" y="3280"/>
                  </a:cubicBezTo>
                  <a:close/>
                  <a:moveTo>
                    <a:pt x="10668" y="3280"/>
                  </a:moveTo>
                  <a:cubicBezTo>
                    <a:pt x="11571" y="3280"/>
                    <a:pt x="12353" y="3942"/>
                    <a:pt x="12489" y="4845"/>
                  </a:cubicBezTo>
                  <a:cubicBezTo>
                    <a:pt x="11947" y="5191"/>
                    <a:pt x="11315" y="5372"/>
                    <a:pt x="10668" y="5372"/>
                  </a:cubicBezTo>
                  <a:cubicBezTo>
                    <a:pt x="10021" y="5372"/>
                    <a:pt x="9389" y="5191"/>
                    <a:pt x="8847" y="4845"/>
                  </a:cubicBezTo>
                  <a:cubicBezTo>
                    <a:pt x="8983" y="3942"/>
                    <a:pt x="9750" y="3280"/>
                    <a:pt x="10668" y="3280"/>
                  </a:cubicBezTo>
                  <a:close/>
                  <a:moveTo>
                    <a:pt x="14836" y="3280"/>
                  </a:moveTo>
                  <a:cubicBezTo>
                    <a:pt x="15738" y="3280"/>
                    <a:pt x="16521" y="3942"/>
                    <a:pt x="16641" y="4845"/>
                  </a:cubicBezTo>
                  <a:cubicBezTo>
                    <a:pt x="16100" y="5191"/>
                    <a:pt x="15468" y="5372"/>
                    <a:pt x="14836" y="5372"/>
                  </a:cubicBezTo>
                  <a:cubicBezTo>
                    <a:pt x="14189" y="5372"/>
                    <a:pt x="13557" y="5191"/>
                    <a:pt x="13015" y="4845"/>
                  </a:cubicBezTo>
                  <a:cubicBezTo>
                    <a:pt x="13151" y="3942"/>
                    <a:pt x="13918" y="3280"/>
                    <a:pt x="14836" y="3280"/>
                  </a:cubicBezTo>
                  <a:close/>
                  <a:moveTo>
                    <a:pt x="6545" y="0"/>
                  </a:moveTo>
                  <a:cubicBezTo>
                    <a:pt x="4951" y="0"/>
                    <a:pt x="4304" y="2046"/>
                    <a:pt x="5598" y="2964"/>
                  </a:cubicBezTo>
                  <a:cubicBezTo>
                    <a:pt x="5101" y="3190"/>
                    <a:pt x="4710" y="3566"/>
                    <a:pt x="4469" y="4032"/>
                  </a:cubicBezTo>
                  <a:cubicBezTo>
                    <a:pt x="4334" y="3822"/>
                    <a:pt x="4183" y="3626"/>
                    <a:pt x="3988" y="3461"/>
                  </a:cubicBezTo>
                  <a:cubicBezTo>
                    <a:pt x="3777" y="3250"/>
                    <a:pt x="3536" y="3100"/>
                    <a:pt x="3281" y="2979"/>
                  </a:cubicBezTo>
                  <a:cubicBezTo>
                    <a:pt x="4574" y="2061"/>
                    <a:pt x="3927" y="15"/>
                    <a:pt x="2333" y="15"/>
                  </a:cubicBezTo>
                  <a:cubicBezTo>
                    <a:pt x="738" y="15"/>
                    <a:pt x="91" y="2061"/>
                    <a:pt x="1385" y="2979"/>
                  </a:cubicBezTo>
                  <a:cubicBezTo>
                    <a:pt x="602" y="3325"/>
                    <a:pt x="61" y="4093"/>
                    <a:pt x="1" y="4950"/>
                  </a:cubicBezTo>
                  <a:cubicBezTo>
                    <a:pt x="1" y="5041"/>
                    <a:pt x="31" y="5131"/>
                    <a:pt x="106" y="5176"/>
                  </a:cubicBezTo>
                  <a:cubicBezTo>
                    <a:pt x="778" y="5645"/>
                    <a:pt x="1556" y="5878"/>
                    <a:pt x="2336" y="5878"/>
                  </a:cubicBezTo>
                  <a:cubicBezTo>
                    <a:pt x="3057" y="5878"/>
                    <a:pt x="3781" y="5679"/>
                    <a:pt x="4424" y="5281"/>
                  </a:cubicBezTo>
                  <a:cubicBezTo>
                    <a:pt x="4875" y="5567"/>
                    <a:pt x="5387" y="5763"/>
                    <a:pt x="5929" y="5838"/>
                  </a:cubicBezTo>
                  <a:cubicBezTo>
                    <a:pt x="5954" y="5845"/>
                    <a:pt x="5979" y="5848"/>
                    <a:pt x="6002" y="5848"/>
                  </a:cubicBezTo>
                  <a:cubicBezTo>
                    <a:pt x="6286" y="5848"/>
                    <a:pt x="6338" y="5369"/>
                    <a:pt x="6004" y="5341"/>
                  </a:cubicBezTo>
                  <a:cubicBezTo>
                    <a:pt x="5522" y="5266"/>
                    <a:pt x="5086" y="5101"/>
                    <a:pt x="4680" y="4860"/>
                  </a:cubicBezTo>
                  <a:cubicBezTo>
                    <a:pt x="4815" y="3957"/>
                    <a:pt x="5583" y="3280"/>
                    <a:pt x="6500" y="3280"/>
                  </a:cubicBezTo>
                  <a:cubicBezTo>
                    <a:pt x="7403" y="3280"/>
                    <a:pt x="8170" y="3957"/>
                    <a:pt x="8321" y="4845"/>
                  </a:cubicBezTo>
                  <a:cubicBezTo>
                    <a:pt x="7915" y="5101"/>
                    <a:pt x="7463" y="5266"/>
                    <a:pt x="6997" y="5341"/>
                  </a:cubicBezTo>
                  <a:cubicBezTo>
                    <a:pt x="6696" y="5387"/>
                    <a:pt x="6726" y="5823"/>
                    <a:pt x="7042" y="5838"/>
                  </a:cubicBezTo>
                  <a:lnTo>
                    <a:pt x="7072" y="5838"/>
                  </a:lnTo>
                  <a:cubicBezTo>
                    <a:pt x="7614" y="5748"/>
                    <a:pt x="8125" y="5567"/>
                    <a:pt x="8577" y="5266"/>
                  </a:cubicBezTo>
                  <a:cubicBezTo>
                    <a:pt x="9216" y="5672"/>
                    <a:pt x="9938" y="5876"/>
                    <a:pt x="10660" y="5876"/>
                  </a:cubicBezTo>
                  <a:cubicBezTo>
                    <a:pt x="11383" y="5876"/>
                    <a:pt x="12105" y="5672"/>
                    <a:pt x="12744" y="5266"/>
                  </a:cubicBezTo>
                  <a:cubicBezTo>
                    <a:pt x="13380" y="5671"/>
                    <a:pt x="14103" y="5871"/>
                    <a:pt x="14825" y="5871"/>
                  </a:cubicBezTo>
                  <a:cubicBezTo>
                    <a:pt x="15605" y="5871"/>
                    <a:pt x="16383" y="5637"/>
                    <a:pt x="17047" y="5176"/>
                  </a:cubicBezTo>
                  <a:cubicBezTo>
                    <a:pt x="17123" y="5131"/>
                    <a:pt x="17168" y="5041"/>
                    <a:pt x="17153" y="4950"/>
                  </a:cubicBezTo>
                  <a:lnTo>
                    <a:pt x="17153" y="4950"/>
                  </a:lnTo>
                  <a:lnTo>
                    <a:pt x="17168" y="4965"/>
                  </a:lnTo>
                  <a:cubicBezTo>
                    <a:pt x="17123" y="4394"/>
                    <a:pt x="16882" y="3852"/>
                    <a:pt x="16491" y="3461"/>
                  </a:cubicBezTo>
                  <a:cubicBezTo>
                    <a:pt x="16280" y="3250"/>
                    <a:pt x="16039" y="3085"/>
                    <a:pt x="15784" y="2964"/>
                  </a:cubicBezTo>
                  <a:cubicBezTo>
                    <a:pt x="17078" y="2046"/>
                    <a:pt x="16431" y="0"/>
                    <a:pt x="14836" y="0"/>
                  </a:cubicBezTo>
                  <a:cubicBezTo>
                    <a:pt x="13241" y="0"/>
                    <a:pt x="12594" y="2046"/>
                    <a:pt x="13888" y="2964"/>
                  </a:cubicBezTo>
                  <a:cubicBezTo>
                    <a:pt x="13406" y="3190"/>
                    <a:pt x="13000" y="3566"/>
                    <a:pt x="12759" y="4048"/>
                  </a:cubicBezTo>
                  <a:cubicBezTo>
                    <a:pt x="12519" y="3566"/>
                    <a:pt x="12112" y="3190"/>
                    <a:pt x="11631" y="2964"/>
                  </a:cubicBezTo>
                  <a:cubicBezTo>
                    <a:pt x="12925" y="2046"/>
                    <a:pt x="12278" y="0"/>
                    <a:pt x="10683" y="0"/>
                  </a:cubicBezTo>
                  <a:cubicBezTo>
                    <a:pt x="9088" y="0"/>
                    <a:pt x="8441" y="2046"/>
                    <a:pt x="9735" y="2964"/>
                  </a:cubicBezTo>
                  <a:cubicBezTo>
                    <a:pt x="9254" y="3190"/>
                    <a:pt x="8863" y="3566"/>
                    <a:pt x="8607" y="4032"/>
                  </a:cubicBezTo>
                  <a:cubicBezTo>
                    <a:pt x="8366" y="3566"/>
                    <a:pt x="7975" y="3190"/>
                    <a:pt x="7478" y="2964"/>
                  </a:cubicBezTo>
                  <a:cubicBezTo>
                    <a:pt x="8787" y="2046"/>
                    <a:pt x="8125" y="0"/>
                    <a:pt x="6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64;p70"/>
            <p:cNvSpPr/>
            <p:nvPr/>
          </p:nvSpPr>
          <p:spPr>
            <a:xfrm>
              <a:off x="574000" y="1273300"/>
              <a:ext cx="292300" cy="215975"/>
            </a:xfrm>
            <a:custGeom>
              <a:avLst/>
              <a:gdLst/>
              <a:ahLst/>
              <a:cxnLst/>
              <a:rect l="l" t="t" r="r" b="b"/>
              <a:pathLst>
                <a:path w="11692" h="8639" extrusionOk="0">
                  <a:moveTo>
                    <a:pt x="1850" y="1"/>
                  </a:moveTo>
                  <a:cubicBezTo>
                    <a:pt x="1841" y="1"/>
                    <a:pt x="1831" y="1"/>
                    <a:pt x="1821" y="2"/>
                  </a:cubicBezTo>
                  <a:lnTo>
                    <a:pt x="1265" y="2"/>
                  </a:lnTo>
                  <a:cubicBezTo>
                    <a:pt x="573" y="2"/>
                    <a:pt x="1" y="559"/>
                    <a:pt x="1" y="1251"/>
                  </a:cubicBezTo>
                  <a:lnTo>
                    <a:pt x="1" y="6171"/>
                  </a:lnTo>
                  <a:cubicBezTo>
                    <a:pt x="1" y="6863"/>
                    <a:pt x="573" y="7435"/>
                    <a:pt x="1265" y="7435"/>
                  </a:cubicBezTo>
                  <a:lnTo>
                    <a:pt x="1852" y="7435"/>
                  </a:lnTo>
                  <a:lnTo>
                    <a:pt x="1852" y="8383"/>
                  </a:lnTo>
                  <a:cubicBezTo>
                    <a:pt x="1852" y="8518"/>
                    <a:pt x="1957" y="8638"/>
                    <a:pt x="2107" y="8638"/>
                  </a:cubicBezTo>
                  <a:cubicBezTo>
                    <a:pt x="2152" y="8638"/>
                    <a:pt x="2198" y="8623"/>
                    <a:pt x="2243" y="8593"/>
                  </a:cubicBezTo>
                  <a:lnTo>
                    <a:pt x="4033" y="7435"/>
                  </a:lnTo>
                  <a:lnTo>
                    <a:pt x="7870" y="7435"/>
                  </a:lnTo>
                  <a:lnTo>
                    <a:pt x="9645" y="8593"/>
                  </a:lnTo>
                  <a:cubicBezTo>
                    <a:pt x="9687" y="8620"/>
                    <a:pt x="9733" y="8632"/>
                    <a:pt x="9776" y="8632"/>
                  </a:cubicBezTo>
                  <a:cubicBezTo>
                    <a:pt x="9905" y="8632"/>
                    <a:pt x="10021" y="8528"/>
                    <a:pt x="10021" y="8383"/>
                  </a:cubicBezTo>
                  <a:lnTo>
                    <a:pt x="10021" y="7435"/>
                  </a:lnTo>
                  <a:lnTo>
                    <a:pt x="10428" y="7435"/>
                  </a:lnTo>
                  <a:cubicBezTo>
                    <a:pt x="11120" y="7435"/>
                    <a:pt x="11676" y="6863"/>
                    <a:pt x="11676" y="6171"/>
                  </a:cubicBezTo>
                  <a:lnTo>
                    <a:pt x="11676" y="6051"/>
                  </a:lnTo>
                  <a:cubicBezTo>
                    <a:pt x="11692" y="5862"/>
                    <a:pt x="11560" y="5768"/>
                    <a:pt x="11428" y="5768"/>
                  </a:cubicBezTo>
                  <a:cubicBezTo>
                    <a:pt x="11297" y="5768"/>
                    <a:pt x="11165" y="5862"/>
                    <a:pt x="11180" y="6051"/>
                  </a:cubicBezTo>
                  <a:lnTo>
                    <a:pt x="11180" y="6171"/>
                  </a:lnTo>
                  <a:cubicBezTo>
                    <a:pt x="11180" y="6577"/>
                    <a:pt x="10834" y="6923"/>
                    <a:pt x="10428" y="6923"/>
                  </a:cubicBezTo>
                  <a:lnTo>
                    <a:pt x="9781" y="6923"/>
                  </a:lnTo>
                  <a:cubicBezTo>
                    <a:pt x="9645" y="6923"/>
                    <a:pt x="9540" y="7028"/>
                    <a:pt x="9540" y="7179"/>
                  </a:cubicBezTo>
                  <a:lnTo>
                    <a:pt x="9540" y="7931"/>
                  </a:lnTo>
                  <a:lnTo>
                    <a:pt x="8096" y="6968"/>
                  </a:lnTo>
                  <a:cubicBezTo>
                    <a:pt x="8050" y="6938"/>
                    <a:pt x="8005" y="6938"/>
                    <a:pt x="7960" y="6938"/>
                  </a:cubicBezTo>
                  <a:lnTo>
                    <a:pt x="3958" y="6938"/>
                  </a:lnTo>
                  <a:cubicBezTo>
                    <a:pt x="3898" y="6938"/>
                    <a:pt x="3853" y="6938"/>
                    <a:pt x="3823" y="6968"/>
                  </a:cubicBezTo>
                  <a:lnTo>
                    <a:pt x="2363" y="7931"/>
                  </a:lnTo>
                  <a:lnTo>
                    <a:pt x="2363" y="7179"/>
                  </a:lnTo>
                  <a:cubicBezTo>
                    <a:pt x="2363" y="7044"/>
                    <a:pt x="2258" y="6923"/>
                    <a:pt x="2107" y="6923"/>
                  </a:cubicBezTo>
                  <a:lnTo>
                    <a:pt x="1265" y="6923"/>
                  </a:lnTo>
                  <a:cubicBezTo>
                    <a:pt x="843" y="6923"/>
                    <a:pt x="512" y="6592"/>
                    <a:pt x="512" y="6171"/>
                  </a:cubicBezTo>
                  <a:lnTo>
                    <a:pt x="512" y="1251"/>
                  </a:lnTo>
                  <a:cubicBezTo>
                    <a:pt x="512" y="830"/>
                    <a:pt x="843" y="499"/>
                    <a:pt x="1265" y="499"/>
                  </a:cubicBezTo>
                  <a:lnTo>
                    <a:pt x="1821" y="499"/>
                  </a:lnTo>
                  <a:cubicBezTo>
                    <a:pt x="1831" y="499"/>
                    <a:pt x="1841" y="500"/>
                    <a:pt x="1850" y="500"/>
                  </a:cubicBezTo>
                  <a:cubicBezTo>
                    <a:pt x="2188" y="500"/>
                    <a:pt x="2188" y="1"/>
                    <a:pt x="1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65;p70"/>
            <p:cNvSpPr/>
            <p:nvPr/>
          </p:nvSpPr>
          <p:spPr>
            <a:xfrm>
              <a:off x="637825" y="1240200"/>
              <a:ext cx="228850" cy="190025"/>
            </a:xfrm>
            <a:custGeom>
              <a:avLst/>
              <a:gdLst/>
              <a:ahLst/>
              <a:cxnLst/>
              <a:rect l="l" t="t" r="r" b="b"/>
              <a:pathLst>
                <a:path w="9154" h="7601" extrusionOk="0">
                  <a:moveTo>
                    <a:pt x="4294" y="535"/>
                  </a:moveTo>
                  <a:cubicBezTo>
                    <a:pt x="4379" y="535"/>
                    <a:pt x="4462" y="588"/>
                    <a:pt x="4489" y="679"/>
                  </a:cubicBezTo>
                  <a:cubicBezTo>
                    <a:pt x="4745" y="1522"/>
                    <a:pt x="4745" y="2229"/>
                    <a:pt x="4489" y="2906"/>
                  </a:cubicBezTo>
                  <a:cubicBezTo>
                    <a:pt x="4459" y="2981"/>
                    <a:pt x="4459" y="3071"/>
                    <a:pt x="4504" y="3132"/>
                  </a:cubicBezTo>
                  <a:cubicBezTo>
                    <a:pt x="4550" y="3207"/>
                    <a:pt x="4640" y="3237"/>
                    <a:pt x="4715" y="3237"/>
                  </a:cubicBezTo>
                  <a:lnTo>
                    <a:pt x="6641" y="3237"/>
                  </a:lnTo>
                  <a:cubicBezTo>
                    <a:pt x="6972" y="3267"/>
                    <a:pt x="6972" y="3764"/>
                    <a:pt x="6641" y="3794"/>
                  </a:cubicBezTo>
                  <a:lnTo>
                    <a:pt x="5979" y="3794"/>
                  </a:lnTo>
                  <a:cubicBezTo>
                    <a:pt x="5678" y="3824"/>
                    <a:pt x="5678" y="4260"/>
                    <a:pt x="5979" y="4290"/>
                  </a:cubicBezTo>
                  <a:lnTo>
                    <a:pt x="6460" y="4290"/>
                  </a:lnTo>
                  <a:cubicBezTo>
                    <a:pt x="6470" y="4289"/>
                    <a:pt x="6479" y="4289"/>
                    <a:pt x="6488" y="4289"/>
                  </a:cubicBezTo>
                  <a:cubicBezTo>
                    <a:pt x="6842" y="4289"/>
                    <a:pt x="6842" y="4848"/>
                    <a:pt x="6488" y="4848"/>
                  </a:cubicBezTo>
                  <a:cubicBezTo>
                    <a:pt x="6479" y="4848"/>
                    <a:pt x="6470" y="4848"/>
                    <a:pt x="6460" y="4847"/>
                  </a:cubicBezTo>
                  <a:lnTo>
                    <a:pt x="5979" y="4847"/>
                  </a:lnTo>
                  <a:cubicBezTo>
                    <a:pt x="5678" y="4862"/>
                    <a:pt x="5678" y="5313"/>
                    <a:pt x="5979" y="5343"/>
                  </a:cubicBezTo>
                  <a:lnTo>
                    <a:pt x="6280" y="5343"/>
                  </a:lnTo>
                  <a:cubicBezTo>
                    <a:pt x="6289" y="5343"/>
                    <a:pt x="6299" y="5342"/>
                    <a:pt x="6308" y="5342"/>
                  </a:cubicBezTo>
                  <a:cubicBezTo>
                    <a:pt x="6672" y="5342"/>
                    <a:pt x="6677" y="5887"/>
                    <a:pt x="6321" y="5887"/>
                  </a:cubicBezTo>
                  <a:cubicBezTo>
                    <a:pt x="6308" y="5887"/>
                    <a:pt x="6294" y="5887"/>
                    <a:pt x="6280" y="5885"/>
                  </a:cubicBezTo>
                  <a:lnTo>
                    <a:pt x="5813" y="5885"/>
                  </a:lnTo>
                  <a:cubicBezTo>
                    <a:pt x="5804" y="5884"/>
                    <a:pt x="5794" y="5884"/>
                    <a:pt x="5785" y="5884"/>
                  </a:cubicBezTo>
                  <a:cubicBezTo>
                    <a:pt x="5447" y="5884"/>
                    <a:pt x="5447" y="6398"/>
                    <a:pt x="5785" y="6398"/>
                  </a:cubicBezTo>
                  <a:cubicBezTo>
                    <a:pt x="5794" y="6398"/>
                    <a:pt x="5804" y="6397"/>
                    <a:pt x="5813" y="6397"/>
                  </a:cubicBezTo>
                  <a:lnTo>
                    <a:pt x="6069" y="6397"/>
                  </a:lnTo>
                  <a:cubicBezTo>
                    <a:pt x="6079" y="6396"/>
                    <a:pt x="6088" y="6395"/>
                    <a:pt x="6097" y="6395"/>
                  </a:cubicBezTo>
                  <a:cubicBezTo>
                    <a:pt x="6451" y="6395"/>
                    <a:pt x="6451" y="6939"/>
                    <a:pt x="6097" y="6939"/>
                  </a:cubicBezTo>
                  <a:cubicBezTo>
                    <a:pt x="6088" y="6939"/>
                    <a:pt x="6079" y="6939"/>
                    <a:pt x="6069" y="6938"/>
                  </a:cubicBezTo>
                  <a:lnTo>
                    <a:pt x="3256" y="6938"/>
                  </a:lnTo>
                  <a:cubicBezTo>
                    <a:pt x="3165" y="6938"/>
                    <a:pt x="3075" y="6908"/>
                    <a:pt x="3015" y="6863"/>
                  </a:cubicBezTo>
                  <a:cubicBezTo>
                    <a:pt x="2744" y="6667"/>
                    <a:pt x="2443" y="6547"/>
                    <a:pt x="2112" y="6532"/>
                  </a:cubicBezTo>
                  <a:lnTo>
                    <a:pt x="2112" y="3523"/>
                  </a:lnTo>
                  <a:cubicBezTo>
                    <a:pt x="2368" y="3267"/>
                    <a:pt x="2624" y="3056"/>
                    <a:pt x="2910" y="2861"/>
                  </a:cubicBezTo>
                  <a:cubicBezTo>
                    <a:pt x="3541" y="2379"/>
                    <a:pt x="4143" y="1943"/>
                    <a:pt x="4083" y="769"/>
                  </a:cubicBezTo>
                  <a:cubicBezTo>
                    <a:pt x="4068" y="694"/>
                    <a:pt x="4098" y="634"/>
                    <a:pt x="4143" y="604"/>
                  </a:cubicBezTo>
                  <a:cubicBezTo>
                    <a:pt x="4185" y="557"/>
                    <a:pt x="4240" y="535"/>
                    <a:pt x="4294" y="535"/>
                  </a:cubicBezTo>
                  <a:close/>
                  <a:moveTo>
                    <a:pt x="1631" y="3086"/>
                  </a:moveTo>
                  <a:lnTo>
                    <a:pt x="1631" y="7089"/>
                  </a:lnTo>
                  <a:lnTo>
                    <a:pt x="592" y="7089"/>
                  </a:lnTo>
                  <a:lnTo>
                    <a:pt x="592" y="3086"/>
                  </a:lnTo>
                  <a:close/>
                  <a:moveTo>
                    <a:pt x="4298" y="1"/>
                  </a:moveTo>
                  <a:cubicBezTo>
                    <a:pt x="3912" y="1"/>
                    <a:pt x="3520" y="288"/>
                    <a:pt x="3572" y="784"/>
                  </a:cubicBezTo>
                  <a:cubicBezTo>
                    <a:pt x="3587" y="965"/>
                    <a:pt x="3572" y="1146"/>
                    <a:pt x="3541" y="1311"/>
                  </a:cubicBezTo>
                  <a:lnTo>
                    <a:pt x="367" y="1311"/>
                  </a:lnTo>
                  <a:cubicBezTo>
                    <a:pt x="357" y="1310"/>
                    <a:pt x="348" y="1310"/>
                    <a:pt x="339" y="1310"/>
                  </a:cubicBezTo>
                  <a:cubicBezTo>
                    <a:pt x="0" y="1310"/>
                    <a:pt x="0" y="1824"/>
                    <a:pt x="339" y="1824"/>
                  </a:cubicBezTo>
                  <a:cubicBezTo>
                    <a:pt x="348" y="1824"/>
                    <a:pt x="357" y="1823"/>
                    <a:pt x="367" y="1823"/>
                  </a:cubicBezTo>
                  <a:lnTo>
                    <a:pt x="3316" y="1823"/>
                  </a:lnTo>
                  <a:cubicBezTo>
                    <a:pt x="3120" y="2063"/>
                    <a:pt x="2879" y="2274"/>
                    <a:pt x="2624" y="2455"/>
                  </a:cubicBezTo>
                  <a:cubicBezTo>
                    <a:pt x="2458" y="2560"/>
                    <a:pt x="2293" y="2680"/>
                    <a:pt x="2127" y="2831"/>
                  </a:cubicBezTo>
                  <a:cubicBezTo>
                    <a:pt x="2127" y="2680"/>
                    <a:pt x="2022" y="2575"/>
                    <a:pt x="1886" y="2575"/>
                  </a:cubicBezTo>
                  <a:lnTo>
                    <a:pt x="337" y="2575"/>
                  </a:lnTo>
                  <a:cubicBezTo>
                    <a:pt x="201" y="2575"/>
                    <a:pt x="81" y="2680"/>
                    <a:pt x="81" y="2831"/>
                  </a:cubicBezTo>
                  <a:lnTo>
                    <a:pt x="81" y="7344"/>
                  </a:lnTo>
                  <a:cubicBezTo>
                    <a:pt x="81" y="7480"/>
                    <a:pt x="201" y="7600"/>
                    <a:pt x="337" y="7600"/>
                  </a:cubicBezTo>
                  <a:lnTo>
                    <a:pt x="337" y="7585"/>
                  </a:lnTo>
                  <a:lnTo>
                    <a:pt x="1886" y="7585"/>
                  </a:lnTo>
                  <a:cubicBezTo>
                    <a:pt x="2022" y="7585"/>
                    <a:pt x="2127" y="7480"/>
                    <a:pt x="2127" y="7329"/>
                  </a:cubicBezTo>
                  <a:lnTo>
                    <a:pt x="2127" y="7043"/>
                  </a:lnTo>
                  <a:cubicBezTo>
                    <a:pt x="2338" y="7059"/>
                    <a:pt x="2548" y="7134"/>
                    <a:pt x="2714" y="7269"/>
                  </a:cubicBezTo>
                  <a:cubicBezTo>
                    <a:pt x="2879" y="7390"/>
                    <a:pt x="3060" y="7450"/>
                    <a:pt x="3271" y="7450"/>
                  </a:cubicBezTo>
                  <a:lnTo>
                    <a:pt x="6084" y="7450"/>
                  </a:lnTo>
                  <a:cubicBezTo>
                    <a:pt x="6701" y="7450"/>
                    <a:pt x="7062" y="6773"/>
                    <a:pt x="6746" y="6261"/>
                  </a:cubicBezTo>
                  <a:cubicBezTo>
                    <a:pt x="7092" y="6020"/>
                    <a:pt x="7183" y="5539"/>
                    <a:pt x="6942" y="5193"/>
                  </a:cubicBezTo>
                  <a:cubicBezTo>
                    <a:pt x="7273" y="4952"/>
                    <a:pt x="7348" y="4486"/>
                    <a:pt x="7122" y="4140"/>
                  </a:cubicBezTo>
                  <a:cubicBezTo>
                    <a:pt x="7709" y="3703"/>
                    <a:pt x="7393" y="2740"/>
                    <a:pt x="6656" y="2740"/>
                  </a:cubicBezTo>
                  <a:lnTo>
                    <a:pt x="5076" y="2740"/>
                  </a:lnTo>
                  <a:cubicBezTo>
                    <a:pt x="5166" y="2439"/>
                    <a:pt x="5196" y="2139"/>
                    <a:pt x="5196" y="1823"/>
                  </a:cubicBezTo>
                  <a:lnTo>
                    <a:pt x="7875" y="1823"/>
                  </a:lnTo>
                  <a:cubicBezTo>
                    <a:pt x="8296" y="1823"/>
                    <a:pt x="8627" y="2154"/>
                    <a:pt x="8627" y="2575"/>
                  </a:cubicBezTo>
                  <a:lnTo>
                    <a:pt x="8627" y="6276"/>
                  </a:lnTo>
                  <a:cubicBezTo>
                    <a:pt x="8612" y="6457"/>
                    <a:pt x="8747" y="6547"/>
                    <a:pt x="8883" y="6547"/>
                  </a:cubicBezTo>
                  <a:cubicBezTo>
                    <a:pt x="9018" y="6547"/>
                    <a:pt x="9154" y="6457"/>
                    <a:pt x="9139" y="6276"/>
                  </a:cubicBezTo>
                  <a:lnTo>
                    <a:pt x="9139" y="2575"/>
                  </a:lnTo>
                  <a:cubicBezTo>
                    <a:pt x="9139" y="1883"/>
                    <a:pt x="8567" y="1311"/>
                    <a:pt x="7875" y="1311"/>
                  </a:cubicBezTo>
                  <a:lnTo>
                    <a:pt x="5151" y="1311"/>
                  </a:lnTo>
                  <a:cubicBezTo>
                    <a:pt x="5121" y="1055"/>
                    <a:pt x="5061" y="784"/>
                    <a:pt x="4971" y="529"/>
                  </a:cubicBezTo>
                  <a:cubicBezTo>
                    <a:pt x="4880" y="166"/>
                    <a:pt x="4591" y="1"/>
                    <a:pt x="4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28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p39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教學</a:t>
            </a:r>
            <a:r>
              <a:rPr lang="zh-TW" altLang="en-US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活動</a:t>
            </a:r>
            <a:r>
              <a:rPr lang="en-US" altLang="zh-TW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-</a:t>
            </a:r>
            <a:r>
              <a:rPr lang="zh-TW" altLang="en-US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「分鐘」視覺化</a:t>
            </a:r>
            <a:endParaRPr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grpSp>
        <p:nvGrpSpPr>
          <p:cNvPr id="5" name="Google Shape;3416;p70"/>
          <p:cNvGrpSpPr/>
          <p:nvPr/>
        </p:nvGrpSpPr>
        <p:grpSpPr>
          <a:xfrm>
            <a:off x="342697" y="525014"/>
            <a:ext cx="436350" cy="368650"/>
            <a:chOff x="3501175" y="1261675"/>
            <a:chExt cx="436350" cy="368650"/>
          </a:xfrm>
        </p:grpSpPr>
        <p:sp>
          <p:nvSpPr>
            <p:cNvPr id="6" name="Google Shape;3417;p70"/>
            <p:cNvSpPr/>
            <p:nvPr/>
          </p:nvSpPr>
          <p:spPr>
            <a:xfrm>
              <a:off x="3501175" y="1265725"/>
              <a:ext cx="372025" cy="364600"/>
            </a:xfrm>
            <a:custGeom>
              <a:avLst/>
              <a:gdLst/>
              <a:ahLst/>
              <a:cxnLst/>
              <a:rect l="l" t="t" r="r" b="b"/>
              <a:pathLst>
                <a:path w="14881" h="14584" extrusionOk="0">
                  <a:moveTo>
                    <a:pt x="7577" y="493"/>
                  </a:moveTo>
                  <a:cubicBezTo>
                    <a:pt x="8866" y="493"/>
                    <a:pt x="10143" y="857"/>
                    <a:pt x="11255" y="1569"/>
                  </a:cubicBezTo>
                  <a:lnTo>
                    <a:pt x="7659" y="6760"/>
                  </a:lnTo>
                  <a:lnTo>
                    <a:pt x="6500" y="3570"/>
                  </a:lnTo>
                  <a:cubicBezTo>
                    <a:pt x="6455" y="3451"/>
                    <a:pt x="6358" y="3400"/>
                    <a:pt x="6262" y="3400"/>
                  </a:cubicBezTo>
                  <a:cubicBezTo>
                    <a:pt x="6102" y="3400"/>
                    <a:pt x="5944" y="3539"/>
                    <a:pt x="6019" y="3736"/>
                  </a:cubicBezTo>
                  <a:lnTo>
                    <a:pt x="7268" y="7136"/>
                  </a:lnTo>
                  <a:lnTo>
                    <a:pt x="1039" y="9107"/>
                  </a:lnTo>
                  <a:cubicBezTo>
                    <a:pt x="241" y="6203"/>
                    <a:pt x="1445" y="3119"/>
                    <a:pt x="4003" y="1524"/>
                  </a:cubicBezTo>
                  <a:cubicBezTo>
                    <a:pt x="4213" y="1373"/>
                    <a:pt x="4439" y="1253"/>
                    <a:pt x="4680" y="1148"/>
                  </a:cubicBezTo>
                  <a:cubicBezTo>
                    <a:pt x="4785" y="1087"/>
                    <a:pt x="4905" y="1042"/>
                    <a:pt x="5026" y="982"/>
                  </a:cubicBezTo>
                  <a:lnTo>
                    <a:pt x="5628" y="2637"/>
                  </a:lnTo>
                  <a:cubicBezTo>
                    <a:pt x="5658" y="2727"/>
                    <a:pt x="5748" y="2803"/>
                    <a:pt x="5853" y="2803"/>
                  </a:cubicBezTo>
                  <a:cubicBezTo>
                    <a:pt x="5883" y="2803"/>
                    <a:pt x="5913" y="2788"/>
                    <a:pt x="5943" y="2788"/>
                  </a:cubicBezTo>
                  <a:cubicBezTo>
                    <a:pt x="6079" y="2727"/>
                    <a:pt x="6139" y="2592"/>
                    <a:pt x="6094" y="2457"/>
                  </a:cubicBezTo>
                  <a:lnTo>
                    <a:pt x="5492" y="817"/>
                  </a:lnTo>
                  <a:cubicBezTo>
                    <a:pt x="6175" y="600"/>
                    <a:pt x="6878" y="493"/>
                    <a:pt x="7577" y="493"/>
                  </a:cubicBezTo>
                  <a:close/>
                  <a:moveTo>
                    <a:pt x="7587" y="1"/>
                  </a:moveTo>
                  <a:cubicBezTo>
                    <a:pt x="6521" y="1"/>
                    <a:pt x="5450" y="236"/>
                    <a:pt x="4454" y="711"/>
                  </a:cubicBezTo>
                  <a:cubicBezTo>
                    <a:pt x="4213" y="817"/>
                    <a:pt x="3972" y="952"/>
                    <a:pt x="3732" y="1103"/>
                  </a:cubicBezTo>
                  <a:cubicBezTo>
                    <a:pt x="1324" y="2592"/>
                    <a:pt x="0" y="5345"/>
                    <a:pt x="346" y="8159"/>
                  </a:cubicBezTo>
                  <a:cubicBezTo>
                    <a:pt x="677" y="10973"/>
                    <a:pt x="2603" y="13335"/>
                    <a:pt x="5297" y="14222"/>
                  </a:cubicBezTo>
                  <a:cubicBezTo>
                    <a:pt x="5334" y="14238"/>
                    <a:pt x="5369" y="14245"/>
                    <a:pt x="5402" y="14245"/>
                  </a:cubicBezTo>
                  <a:cubicBezTo>
                    <a:pt x="5658" y="14245"/>
                    <a:pt x="5754" y="13821"/>
                    <a:pt x="5447" y="13741"/>
                  </a:cubicBezTo>
                  <a:cubicBezTo>
                    <a:pt x="3476" y="13094"/>
                    <a:pt x="1911" y="11559"/>
                    <a:pt x="1189" y="9603"/>
                  </a:cubicBezTo>
                  <a:lnTo>
                    <a:pt x="7629" y="7557"/>
                  </a:lnTo>
                  <a:lnTo>
                    <a:pt x="14369" y="7557"/>
                  </a:lnTo>
                  <a:cubicBezTo>
                    <a:pt x="14232" y="11249"/>
                    <a:pt x="11175" y="14084"/>
                    <a:pt x="7602" y="14084"/>
                  </a:cubicBezTo>
                  <a:cubicBezTo>
                    <a:pt x="7244" y="14084"/>
                    <a:pt x="6881" y="14056"/>
                    <a:pt x="6515" y="13997"/>
                  </a:cubicBezTo>
                  <a:cubicBezTo>
                    <a:pt x="6510" y="13997"/>
                    <a:pt x="6505" y="13996"/>
                    <a:pt x="6500" y="13996"/>
                  </a:cubicBezTo>
                  <a:cubicBezTo>
                    <a:pt x="6197" y="13996"/>
                    <a:pt x="6129" y="14434"/>
                    <a:pt x="6425" y="14493"/>
                  </a:cubicBezTo>
                  <a:cubicBezTo>
                    <a:pt x="6816" y="14553"/>
                    <a:pt x="7192" y="14584"/>
                    <a:pt x="7583" y="14584"/>
                  </a:cubicBezTo>
                  <a:cubicBezTo>
                    <a:pt x="7606" y="14584"/>
                    <a:pt x="7628" y="14584"/>
                    <a:pt x="7651" y="14584"/>
                  </a:cubicBezTo>
                  <a:cubicBezTo>
                    <a:pt x="9237" y="14584"/>
                    <a:pt x="10776" y="14058"/>
                    <a:pt x="12037" y="13079"/>
                  </a:cubicBezTo>
                  <a:cubicBezTo>
                    <a:pt x="13827" y="11710"/>
                    <a:pt x="14881" y="9573"/>
                    <a:pt x="14881" y="7301"/>
                  </a:cubicBezTo>
                  <a:cubicBezTo>
                    <a:pt x="14881" y="7166"/>
                    <a:pt x="14775" y="7046"/>
                    <a:pt x="14625" y="7046"/>
                  </a:cubicBezTo>
                  <a:lnTo>
                    <a:pt x="8065" y="7046"/>
                  </a:lnTo>
                  <a:lnTo>
                    <a:pt x="11811" y="1659"/>
                  </a:lnTo>
                  <a:cubicBezTo>
                    <a:pt x="11887" y="1539"/>
                    <a:pt x="11872" y="1388"/>
                    <a:pt x="11751" y="1313"/>
                  </a:cubicBezTo>
                  <a:cubicBezTo>
                    <a:pt x="10507" y="443"/>
                    <a:pt x="9051" y="1"/>
                    <a:pt x="7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18;p70"/>
            <p:cNvSpPr/>
            <p:nvPr/>
          </p:nvSpPr>
          <p:spPr>
            <a:xfrm>
              <a:off x="3748300" y="1261675"/>
              <a:ext cx="189225" cy="157250"/>
            </a:xfrm>
            <a:custGeom>
              <a:avLst/>
              <a:gdLst/>
              <a:ahLst/>
              <a:cxnLst/>
              <a:rect l="l" t="t" r="r" b="b"/>
              <a:pathLst>
                <a:path w="7569" h="6290" extrusionOk="0">
                  <a:moveTo>
                    <a:pt x="4243" y="1"/>
                  </a:moveTo>
                  <a:cubicBezTo>
                    <a:pt x="4183" y="16"/>
                    <a:pt x="4123" y="61"/>
                    <a:pt x="4093" y="106"/>
                  </a:cubicBezTo>
                  <a:lnTo>
                    <a:pt x="61" y="5899"/>
                  </a:lnTo>
                  <a:cubicBezTo>
                    <a:pt x="16" y="5974"/>
                    <a:pt x="0" y="6064"/>
                    <a:pt x="46" y="6154"/>
                  </a:cubicBezTo>
                  <a:cubicBezTo>
                    <a:pt x="91" y="6245"/>
                    <a:pt x="181" y="6290"/>
                    <a:pt x="271" y="6290"/>
                  </a:cubicBezTo>
                  <a:lnTo>
                    <a:pt x="4349" y="6290"/>
                  </a:lnTo>
                  <a:cubicBezTo>
                    <a:pt x="4695" y="6290"/>
                    <a:pt x="4695" y="5793"/>
                    <a:pt x="4349" y="5793"/>
                  </a:cubicBezTo>
                  <a:lnTo>
                    <a:pt x="753" y="5793"/>
                  </a:lnTo>
                  <a:lnTo>
                    <a:pt x="4349" y="602"/>
                  </a:lnTo>
                  <a:cubicBezTo>
                    <a:pt x="5989" y="1836"/>
                    <a:pt x="6982" y="3747"/>
                    <a:pt x="7057" y="5793"/>
                  </a:cubicBezTo>
                  <a:lnTo>
                    <a:pt x="5447" y="5793"/>
                  </a:lnTo>
                  <a:cubicBezTo>
                    <a:pt x="5116" y="5793"/>
                    <a:pt x="5116" y="6290"/>
                    <a:pt x="5447" y="6290"/>
                  </a:cubicBezTo>
                  <a:lnTo>
                    <a:pt x="7313" y="6290"/>
                  </a:lnTo>
                  <a:cubicBezTo>
                    <a:pt x="7448" y="6290"/>
                    <a:pt x="7569" y="6169"/>
                    <a:pt x="7569" y="6034"/>
                  </a:cubicBezTo>
                  <a:cubicBezTo>
                    <a:pt x="7569" y="3657"/>
                    <a:pt x="6395" y="1415"/>
                    <a:pt x="4439" y="46"/>
                  </a:cubicBezTo>
                  <a:cubicBezTo>
                    <a:pt x="4379" y="16"/>
                    <a:pt x="4319" y="1"/>
                    <a:pt x="4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4" y="982273"/>
            <a:ext cx="3120920" cy="416122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" t="28049" r="14532" b="22387"/>
          <a:stretch/>
        </p:blipFill>
        <p:spPr>
          <a:xfrm>
            <a:off x="3398626" y="982273"/>
            <a:ext cx="5392771" cy="416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6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p39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教學</a:t>
            </a:r>
            <a:r>
              <a:rPr lang="zh-TW" altLang="en-US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活動</a:t>
            </a:r>
            <a:r>
              <a:rPr lang="en-US" altLang="zh-TW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-</a:t>
            </a:r>
            <a:r>
              <a:rPr lang="zh-TW" altLang="en-US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「分鐘」視覺化</a:t>
            </a:r>
            <a:endParaRPr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grpSp>
        <p:nvGrpSpPr>
          <p:cNvPr id="5" name="Google Shape;3416;p70"/>
          <p:cNvGrpSpPr/>
          <p:nvPr/>
        </p:nvGrpSpPr>
        <p:grpSpPr>
          <a:xfrm>
            <a:off x="342697" y="525014"/>
            <a:ext cx="436350" cy="368650"/>
            <a:chOff x="3501175" y="1261675"/>
            <a:chExt cx="436350" cy="368650"/>
          </a:xfrm>
        </p:grpSpPr>
        <p:sp>
          <p:nvSpPr>
            <p:cNvPr id="6" name="Google Shape;3417;p70"/>
            <p:cNvSpPr/>
            <p:nvPr/>
          </p:nvSpPr>
          <p:spPr>
            <a:xfrm>
              <a:off x="3501175" y="1265725"/>
              <a:ext cx="372025" cy="364600"/>
            </a:xfrm>
            <a:custGeom>
              <a:avLst/>
              <a:gdLst/>
              <a:ahLst/>
              <a:cxnLst/>
              <a:rect l="l" t="t" r="r" b="b"/>
              <a:pathLst>
                <a:path w="14881" h="14584" extrusionOk="0">
                  <a:moveTo>
                    <a:pt x="7577" y="493"/>
                  </a:moveTo>
                  <a:cubicBezTo>
                    <a:pt x="8866" y="493"/>
                    <a:pt x="10143" y="857"/>
                    <a:pt x="11255" y="1569"/>
                  </a:cubicBezTo>
                  <a:lnTo>
                    <a:pt x="7659" y="6760"/>
                  </a:lnTo>
                  <a:lnTo>
                    <a:pt x="6500" y="3570"/>
                  </a:lnTo>
                  <a:cubicBezTo>
                    <a:pt x="6455" y="3451"/>
                    <a:pt x="6358" y="3400"/>
                    <a:pt x="6262" y="3400"/>
                  </a:cubicBezTo>
                  <a:cubicBezTo>
                    <a:pt x="6102" y="3400"/>
                    <a:pt x="5944" y="3539"/>
                    <a:pt x="6019" y="3736"/>
                  </a:cubicBezTo>
                  <a:lnTo>
                    <a:pt x="7268" y="7136"/>
                  </a:lnTo>
                  <a:lnTo>
                    <a:pt x="1039" y="9107"/>
                  </a:lnTo>
                  <a:cubicBezTo>
                    <a:pt x="241" y="6203"/>
                    <a:pt x="1445" y="3119"/>
                    <a:pt x="4003" y="1524"/>
                  </a:cubicBezTo>
                  <a:cubicBezTo>
                    <a:pt x="4213" y="1373"/>
                    <a:pt x="4439" y="1253"/>
                    <a:pt x="4680" y="1148"/>
                  </a:cubicBezTo>
                  <a:cubicBezTo>
                    <a:pt x="4785" y="1087"/>
                    <a:pt x="4905" y="1042"/>
                    <a:pt x="5026" y="982"/>
                  </a:cubicBezTo>
                  <a:lnTo>
                    <a:pt x="5628" y="2637"/>
                  </a:lnTo>
                  <a:cubicBezTo>
                    <a:pt x="5658" y="2727"/>
                    <a:pt x="5748" y="2803"/>
                    <a:pt x="5853" y="2803"/>
                  </a:cubicBezTo>
                  <a:cubicBezTo>
                    <a:pt x="5883" y="2803"/>
                    <a:pt x="5913" y="2788"/>
                    <a:pt x="5943" y="2788"/>
                  </a:cubicBezTo>
                  <a:cubicBezTo>
                    <a:pt x="6079" y="2727"/>
                    <a:pt x="6139" y="2592"/>
                    <a:pt x="6094" y="2457"/>
                  </a:cubicBezTo>
                  <a:lnTo>
                    <a:pt x="5492" y="817"/>
                  </a:lnTo>
                  <a:cubicBezTo>
                    <a:pt x="6175" y="600"/>
                    <a:pt x="6878" y="493"/>
                    <a:pt x="7577" y="493"/>
                  </a:cubicBezTo>
                  <a:close/>
                  <a:moveTo>
                    <a:pt x="7587" y="1"/>
                  </a:moveTo>
                  <a:cubicBezTo>
                    <a:pt x="6521" y="1"/>
                    <a:pt x="5450" y="236"/>
                    <a:pt x="4454" y="711"/>
                  </a:cubicBezTo>
                  <a:cubicBezTo>
                    <a:pt x="4213" y="817"/>
                    <a:pt x="3972" y="952"/>
                    <a:pt x="3732" y="1103"/>
                  </a:cubicBezTo>
                  <a:cubicBezTo>
                    <a:pt x="1324" y="2592"/>
                    <a:pt x="0" y="5345"/>
                    <a:pt x="346" y="8159"/>
                  </a:cubicBezTo>
                  <a:cubicBezTo>
                    <a:pt x="677" y="10973"/>
                    <a:pt x="2603" y="13335"/>
                    <a:pt x="5297" y="14222"/>
                  </a:cubicBezTo>
                  <a:cubicBezTo>
                    <a:pt x="5334" y="14238"/>
                    <a:pt x="5369" y="14245"/>
                    <a:pt x="5402" y="14245"/>
                  </a:cubicBezTo>
                  <a:cubicBezTo>
                    <a:pt x="5658" y="14245"/>
                    <a:pt x="5754" y="13821"/>
                    <a:pt x="5447" y="13741"/>
                  </a:cubicBezTo>
                  <a:cubicBezTo>
                    <a:pt x="3476" y="13094"/>
                    <a:pt x="1911" y="11559"/>
                    <a:pt x="1189" y="9603"/>
                  </a:cubicBezTo>
                  <a:lnTo>
                    <a:pt x="7629" y="7557"/>
                  </a:lnTo>
                  <a:lnTo>
                    <a:pt x="14369" y="7557"/>
                  </a:lnTo>
                  <a:cubicBezTo>
                    <a:pt x="14232" y="11249"/>
                    <a:pt x="11175" y="14084"/>
                    <a:pt x="7602" y="14084"/>
                  </a:cubicBezTo>
                  <a:cubicBezTo>
                    <a:pt x="7244" y="14084"/>
                    <a:pt x="6881" y="14056"/>
                    <a:pt x="6515" y="13997"/>
                  </a:cubicBezTo>
                  <a:cubicBezTo>
                    <a:pt x="6510" y="13997"/>
                    <a:pt x="6505" y="13996"/>
                    <a:pt x="6500" y="13996"/>
                  </a:cubicBezTo>
                  <a:cubicBezTo>
                    <a:pt x="6197" y="13996"/>
                    <a:pt x="6129" y="14434"/>
                    <a:pt x="6425" y="14493"/>
                  </a:cubicBezTo>
                  <a:cubicBezTo>
                    <a:pt x="6816" y="14553"/>
                    <a:pt x="7192" y="14584"/>
                    <a:pt x="7583" y="14584"/>
                  </a:cubicBezTo>
                  <a:cubicBezTo>
                    <a:pt x="7606" y="14584"/>
                    <a:pt x="7628" y="14584"/>
                    <a:pt x="7651" y="14584"/>
                  </a:cubicBezTo>
                  <a:cubicBezTo>
                    <a:pt x="9237" y="14584"/>
                    <a:pt x="10776" y="14058"/>
                    <a:pt x="12037" y="13079"/>
                  </a:cubicBezTo>
                  <a:cubicBezTo>
                    <a:pt x="13827" y="11710"/>
                    <a:pt x="14881" y="9573"/>
                    <a:pt x="14881" y="7301"/>
                  </a:cubicBezTo>
                  <a:cubicBezTo>
                    <a:pt x="14881" y="7166"/>
                    <a:pt x="14775" y="7046"/>
                    <a:pt x="14625" y="7046"/>
                  </a:cubicBezTo>
                  <a:lnTo>
                    <a:pt x="8065" y="7046"/>
                  </a:lnTo>
                  <a:lnTo>
                    <a:pt x="11811" y="1659"/>
                  </a:lnTo>
                  <a:cubicBezTo>
                    <a:pt x="11887" y="1539"/>
                    <a:pt x="11872" y="1388"/>
                    <a:pt x="11751" y="1313"/>
                  </a:cubicBezTo>
                  <a:cubicBezTo>
                    <a:pt x="10507" y="443"/>
                    <a:pt x="9051" y="1"/>
                    <a:pt x="7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18;p70"/>
            <p:cNvSpPr/>
            <p:nvPr/>
          </p:nvSpPr>
          <p:spPr>
            <a:xfrm>
              <a:off x="3748300" y="1261675"/>
              <a:ext cx="189225" cy="157250"/>
            </a:xfrm>
            <a:custGeom>
              <a:avLst/>
              <a:gdLst/>
              <a:ahLst/>
              <a:cxnLst/>
              <a:rect l="l" t="t" r="r" b="b"/>
              <a:pathLst>
                <a:path w="7569" h="6290" extrusionOk="0">
                  <a:moveTo>
                    <a:pt x="4243" y="1"/>
                  </a:moveTo>
                  <a:cubicBezTo>
                    <a:pt x="4183" y="16"/>
                    <a:pt x="4123" y="61"/>
                    <a:pt x="4093" y="106"/>
                  </a:cubicBezTo>
                  <a:lnTo>
                    <a:pt x="61" y="5899"/>
                  </a:lnTo>
                  <a:cubicBezTo>
                    <a:pt x="16" y="5974"/>
                    <a:pt x="0" y="6064"/>
                    <a:pt x="46" y="6154"/>
                  </a:cubicBezTo>
                  <a:cubicBezTo>
                    <a:pt x="91" y="6245"/>
                    <a:pt x="181" y="6290"/>
                    <a:pt x="271" y="6290"/>
                  </a:cubicBezTo>
                  <a:lnTo>
                    <a:pt x="4349" y="6290"/>
                  </a:lnTo>
                  <a:cubicBezTo>
                    <a:pt x="4695" y="6290"/>
                    <a:pt x="4695" y="5793"/>
                    <a:pt x="4349" y="5793"/>
                  </a:cubicBezTo>
                  <a:lnTo>
                    <a:pt x="753" y="5793"/>
                  </a:lnTo>
                  <a:lnTo>
                    <a:pt x="4349" y="602"/>
                  </a:lnTo>
                  <a:cubicBezTo>
                    <a:pt x="5989" y="1836"/>
                    <a:pt x="6982" y="3747"/>
                    <a:pt x="7057" y="5793"/>
                  </a:cubicBezTo>
                  <a:lnTo>
                    <a:pt x="5447" y="5793"/>
                  </a:lnTo>
                  <a:cubicBezTo>
                    <a:pt x="5116" y="5793"/>
                    <a:pt x="5116" y="6290"/>
                    <a:pt x="5447" y="6290"/>
                  </a:cubicBezTo>
                  <a:lnTo>
                    <a:pt x="7313" y="6290"/>
                  </a:lnTo>
                  <a:cubicBezTo>
                    <a:pt x="7448" y="6290"/>
                    <a:pt x="7569" y="6169"/>
                    <a:pt x="7569" y="6034"/>
                  </a:cubicBezTo>
                  <a:cubicBezTo>
                    <a:pt x="7569" y="3657"/>
                    <a:pt x="6395" y="1415"/>
                    <a:pt x="4439" y="46"/>
                  </a:cubicBezTo>
                  <a:cubicBezTo>
                    <a:pt x="4379" y="16"/>
                    <a:pt x="4319" y="1"/>
                    <a:pt x="4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33" y="1022773"/>
            <a:ext cx="3090545" cy="412072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494" y="1022773"/>
            <a:ext cx="1129173" cy="149954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356" y="974472"/>
            <a:ext cx="1472109" cy="159614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34" b="100000" l="9940" r="9969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6154" y="751489"/>
            <a:ext cx="1146032" cy="177082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8802" y="2675543"/>
            <a:ext cx="1542360" cy="173985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05" b="100000" l="28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1356" y="3280246"/>
            <a:ext cx="1806636" cy="186325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8237" y="2785215"/>
            <a:ext cx="1603119" cy="19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3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10395;p80"/>
          <p:cNvGrpSpPr/>
          <p:nvPr/>
        </p:nvGrpSpPr>
        <p:grpSpPr>
          <a:xfrm>
            <a:off x="281996" y="939950"/>
            <a:ext cx="7331231" cy="3842893"/>
            <a:chOff x="4967783" y="2151471"/>
            <a:chExt cx="3920692" cy="2702940"/>
          </a:xfrm>
        </p:grpSpPr>
        <p:grpSp>
          <p:nvGrpSpPr>
            <p:cNvPr id="24" name="Google Shape;10396;p80"/>
            <p:cNvGrpSpPr/>
            <p:nvPr/>
          </p:nvGrpSpPr>
          <p:grpSpPr>
            <a:xfrm>
              <a:off x="5045709" y="2252109"/>
              <a:ext cx="3761071" cy="2501708"/>
              <a:chOff x="2691784" y="1805334"/>
              <a:chExt cx="3761071" cy="2501708"/>
            </a:xfrm>
          </p:grpSpPr>
          <p:sp>
            <p:nvSpPr>
              <p:cNvPr id="31" name="Google Shape;10397;p80"/>
              <p:cNvSpPr/>
              <p:nvPr/>
            </p:nvSpPr>
            <p:spPr>
              <a:xfrm>
                <a:off x="4306153" y="4266675"/>
                <a:ext cx="932050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0398;p80"/>
              <p:cNvSpPr/>
              <p:nvPr/>
            </p:nvSpPr>
            <p:spPr>
              <a:xfrm>
                <a:off x="2691784" y="3762285"/>
                <a:ext cx="1916675" cy="544757"/>
              </a:xfrm>
              <a:custGeom>
                <a:avLst/>
                <a:gdLst/>
                <a:ahLst/>
                <a:cxnLst/>
                <a:rect l="l" t="t" r="r" b="b"/>
                <a:pathLst>
                  <a:path w="128485" h="36518" extrusionOk="0">
                    <a:moveTo>
                      <a:pt x="2706" y="1"/>
                    </a:moveTo>
                    <a:lnTo>
                      <a:pt x="1" y="326"/>
                    </a:lnTo>
                    <a:cubicBezTo>
                      <a:pt x="1461" y="10577"/>
                      <a:pt x="6547" y="19612"/>
                      <a:pt x="13850" y="26130"/>
                    </a:cubicBezTo>
                    <a:cubicBezTo>
                      <a:pt x="21288" y="32568"/>
                      <a:pt x="30999" y="36517"/>
                      <a:pt x="41575" y="36517"/>
                    </a:cubicBezTo>
                    <a:lnTo>
                      <a:pt x="128484" y="36517"/>
                    </a:lnTo>
                    <a:lnTo>
                      <a:pt x="128484" y="33812"/>
                    </a:lnTo>
                    <a:lnTo>
                      <a:pt x="41575" y="33812"/>
                    </a:lnTo>
                    <a:cubicBezTo>
                      <a:pt x="31675" y="33812"/>
                      <a:pt x="22641" y="30188"/>
                      <a:pt x="15662" y="24102"/>
                    </a:cubicBezTo>
                    <a:cubicBezTo>
                      <a:pt x="8792" y="18016"/>
                      <a:pt x="4058" y="9468"/>
                      <a:pt x="2706" y="1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0399;p80"/>
              <p:cNvSpPr/>
              <p:nvPr/>
            </p:nvSpPr>
            <p:spPr>
              <a:xfrm>
                <a:off x="2695021" y="3035999"/>
                <a:ext cx="754960" cy="529407"/>
              </a:xfrm>
              <a:custGeom>
                <a:avLst/>
                <a:gdLst/>
                <a:ahLst/>
                <a:cxnLst/>
                <a:rect l="l" t="t" r="r" b="b"/>
                <a:pathLst>
                  <a:path w="50609" h="35489" extrusionOk="0">
                    <a:moveTo>
                      <a:pt x="41358" y="0"/>
                    </a:moveTo>
                    <a:cubicBezTo>
                      <a:pt x="30998" y="0"/>
                      <a:pt x="21423" y="3814"/>
                      <a:pt x="14093" y="10144"/>
                    </a:cubicBezTo>
                    <a:cubicBezTo>
                      <a:pt x="6762" y="16338"/>
                      <a:pt x="1596" y="25129"/>
                      <a:pt x="0" y="35029"/>
                    </a:cubicBezTo>
                    <a:lnTo>
                      <a:pt x="2597" y="35489"/>
                    </a:lnTo>
                    <a:cubicBezTo>
                      <a:pt x="4166" y="26238"/>
                      <a:pt x="9034" y="18015"/>
                      <a:pt x="15905" y="12173"/>
                    </a:cubicBezTo>
                    <a:cubicBezTo>
                      <a:pt x="22775" y="6303"/>
                      <a:pt x="31675" y="2705"/>
                      <a:pt x="41358" y="2705"/>
                    </a:cubicBezTo>
                    <a:lnTo>
                      <a:pt x="50609" y="2705"/>
                    </a:lnTo>
                    <a:lnTo>
                      <a:pt x="50609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0400;p80"/>
              <p:cNvSpPr/>
              <p:nvPr/>
            </p:nvSpPr>
            <p:spPr>
              <a:xfrm>
                <a:off x="3661791" y="2531620"/>
                <a:ext cx="2791064" cy="544757"/>
              </a:xfrm>
              <a:custGeom>
                <a:avLst/>
                <a:gdLst/>
                <a:ahLst/>
                <a:cxnLst/>
                <a:rect l="l" t="t" r="r" b="b"/>
                <a:pathLst>
                  <a:path w="187100" h="36518" extrusionOk="0">
                    <a:moveTo>
                      <a:pt x="184395" y="1"/>
                    </a:moveTo>
                    <a:cubicBezTo>
                      <a:pt x="183150" y="9468"/>
                      <a:pt x="178309" y="17908"/>
                      <a:pt x="171438" y="23994"/>
                    </a:cubicBezTo>
                    <a:cubicBezTo>
                      <a:pt x="164432" y="30080"/>
                      <a:pt x="155425" y="33812"/>
                      <a:pt x="145498" y="33812"/>
                    </a:cubicBezTo>
                    <a:lnTo>
                      <a:pt x="1" y="33812"/>
                    </a:lnTo>
                    <a:lnTo>
                      <a:pt x="1" y="36517"/>
                    </a:lnTo>
                    <a:lnTo>
                      <a:pt x="145498" y="36517"/>
                    </a:lnTo>
                    <a:cubicBezTo>
                      <a:pt x="156101" y="36517"/>
                      <a:pt x="165785" y="32568"/>
                      <a:pt x="173223" y="26022"/>
                    </a:cubicBezTo>
                    <a:cubicBezTo>
                      <a:pt x="180554" y="19612"/>
                      <a:pt x="185747" y="10469"/>
                      <a:pt x="187100" y="326"/>
                    </a:cubicBezTo>
                    <a:lnTo>
                      <a:pt x="184395" y="1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0401;p80"/>
              <p:cNvSpPr/>
              <p:nvPr/>
            </p:nvSpPr>
            <p:spPr>
              <a:xfrm>
                <a:off x="5153124" y="1805334"/>
                <a:ext cx="1294451" cy="512461"/>
              </a:xfrm>
              <a:custGeom>
                <a:avLst/>
                <a:gdLst/>
                <a:ahLst/>
                <a:cxnLst/>
                <a:rect l="l" t="t" r="r" b="b"/>
                <a:pathLst>
                  <a:path w="86774" h="34353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45524" y="2705"/>
                    </a:lnTo>
                    <a:cubicBezTo>
                      <a:pt x="54991" y="2705"/>
                      <a:pt x="63674" y="6195"/>
                      <a:pt x="70545" y="11821"/>
                    </a:cubicBezTo>
                    <a:cubicBezTo>
                      <a:pt x="77415" y="17582"/>
                      <a:pt x="82284" y="25454"/>
                      <a:pt x="84177" y="34353"/>
                    </a:cubicBezTo>
                    <a:lnTo>
                      <a:pt x="86774" y="33920"/>
                    </a:lnTo>
                    <a:cubicBezTo>
                      <a:pt x="84854" y="24345"/>
                      <a:pt x="79579" y="15878"/>
                      <a:pt x="72249" y="9792"/>
                    </a:cubicBezTo>
                    <a:cubicBezTo>
                      <a:pt x="65027" y="3706"/>
                      <a:pt x="55668" y="0"/>
                      <a:pt x="45524" y="0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0402;p80"/>
              <p:cNvSpPr/>
              <p:nvPr/>
            </p:nvSpPr>
            <p:spPr>
              <a:xfrm>
                <a:off x="2785807" y="1805334"/>
                <a:ext cx="2143839" cy="40367"/>
              </a:xfrm>
              <a:custGeom>
                <a:avLst/>
                <a:gdLst/>
                <a:ahLst/>
                <a:cxnLst/>
                <a:rect l="l" t="t" r="r" b="b"/>
                <a:pathLst>
                  <a:path w="143713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43712" y="2705"/>
                    </a:lnTo>
                    <a:lnTo>
                      <a:pt x="143712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403;p80"/>
              <p:cNvSpPr/>
              <p:nvPr/>
            </p:nvSpPr>
            <p:spPr>
              <a:xfrm>
                <a:off x="5447728" y="4266675"/>
                <a:ext cx="932050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" name="Google Shape;10404;p80"/>
            <p:cNvGrpSpPr/>
            <p:nvPr/>
          </p:nvGrpSpPr>
          <p:grpSpPr>
            <a:xfrm>
              <a:off x="4967783" y="2151471"/>
              <a:ext cx="3920692" cy="2702940"/>
              <a:chOff x="2613858" y="1704696"/>
              <a:chExt cx="3920692" cy="2702940"/>
            </a:xfrm>
          </p:grpSpPr>
          <p:sp>
            <p:nvSpPr>
              <p:cNvPr id="26" name="Google Shape;10405;p80"/>
              <p:cNvSpPr/>
              <p:nvPr/>
            </p:nvSpPr>
            <p:spPr>
              <a:xfrm rot="5400000">
                <a:off x="4924676" y="1720789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406;p80"/>
              <p:cNvSpPr/>
              <p:nvPr/>
            </p:nvSpPr>
            <p:spPr>
              <a:xfrm rot="5400000">
                <a:off x="6309028" y="2311963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0407;p80"/>
              <p:cNvSpPr/>
              <p:nvPr/>
            </p:nvSpPr>
            <p:spPr>
              <a:xfrm rot="5400000">
                <a:off x="5222154" y="4182115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0408;p80"/>
              <p:cNvSpPr/>
              <p:nvPr/>
            </p:nvSpPr>
            <p:spPr>
              <a:xfrm rot="5400000">
                <a:off x="2597765" y="3554395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0409;p80"/>
              <p:cNvSpPr/>
              <p:nvPr/>
            </p:nvSpPr>
            <p:spPr>
              <a:xfrm rot="5400000">
                <a:off x="3433899" y="2945028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36" name="Google Shape;2136;p39"/>
          <p:cNvSpPr txBox="1">
            <a:spLocks noGrp="1"/>
          </p:cNvSpPr>
          <p:nvPr>
            <p:ph type="ctrTitle"/>
          </p:nvPr>
        </p:nvSpPr>
        <p:spPr>
          <a:xfrm>
            <a:off x="1064775" y="1768194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綜合活動</a:t>
            </a:r>
            <a:r>
              <a:rPr lang="en-US" altLang="zh-TW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-</a:t>
            </a:r>
            <a:r>
              <a:rPr lang="zh-TW" altLang="en-US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幾時幾分</a:t>
            </a:r>
            <a:endParaRPr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grpSp>
        <p:nvGrpSpPr>
          <p:cNvPr id="9" name="Google Shape;3246;p70"/>
          <p:cNvGrpSpPr/>
          <p:nvPr/>
        </p:nvGrpSpPr>
        <p:grpSpPr>
          <a:xfrm>
            <a:off x="689592" y="1893846"/>
            <a:ext cx="443125" cy="429350"/>
            <a:chOff x="6082275" y="1231450"/>
            <a:chExt cx="443125" cy="429350"/>
          </a:xfrm>
        </p:grpSpPr>
        <p:sp>
          <p:nvSpPr>
            <p:cNvPr id="10" name="Google Shape;3247;p70"/>
            <p:cNvSpPr/>
            <p:nvPr/>
          </p:nvSpPr>
          <p:spPr>
            <a:xfrm>
              <a:off x="6083375" y="1315825"/>
              <a:ext cx="442025" cy="344975"/>
            </a:xfrm>
            <a:custGeom>
              <a:avLst/>
              <a:gdLst/>
              <a:ahLst/>
              <a:cxnLst/>
              <a:rect l="l" t="t" r="r" b="b"/>
              <a:pathLst>
                <a:path w="17681" h="13799" extrusionOk="0">
                  <a:moveTo>
                    <a:pt x="15245" y="0"/>
                  </a:moveTo>
                  <a:cubicBezTo>
                    <a:pt x="15065" y="0"/>
                    <a:pt x="14895" y="212"/>
                    <a:pt x="15048" y="407"/>
                  </a:cubicBezTo>
                  <a:cubicBezTo>
                    <a:pt x="15183" y="588"/>
                    <a:pt x="15319" y="799"/>
                    <a:pt x="15439" y="994"/>
                  </a:cubicBezTo>
                  <a:cubicBezTo>
                    <a:pt x="15634" y="1310"/>
                    <a:pt x="15815" y="1641"/>
                    <a:pt x="15950" y="1987"/>
                  </a:cubicBezTo>
                  <a:cubicBezTo>
                    <a:pt x="17681" y="5944"/>
                    <a:pt x="15981" y="10563"/>
                    <a:pt x="12099" y="12459"/>
                  </a:cubicBezTo>
                  <a:cubicBezTo>
                    <a:pt x="11000" y="13016"/>
                    <a:pt x="9782" y="13287"/>
                    <a:pt x="8548" y="13287"/>
                  </a:cubicBezTo>
                  <a:cubicBezTo>
                    <a:pt x="8352" y="13287"/>
                    <a:pt x="8172" y="13287"/>
                    <a:pt x="7991" y="13272"/>
                  </a:cubicBezTo>
                  <a:cubicBezTo>
                    <a:pt x="4079" y="13016"/>
                    <a:pt x="920" y="9962"/>
                    <a:pt x="513" y="6065"/>
                  </a:cubicBezTo>
                  <a:cubicBezTo>
                    <a:pt x="499" y="5910"/>
                    <a:pt x="384" y="5838"/>
                    <a:pt x="268" y="5838"/>
                  </a:cubicBezTo>
                  <a:cubicBezTo>
                    <a:pt x="135" y="5838"/>
                    <a:pt x="1" y="5933"/>
                    <a:pt x="17" y="6110"/>
                  </a:cubicBezTo>
                  <a:cubicBezTo>
                    <a:pt x="453" y="10263"/>
                    <a:pt x="3808" y="13482"/>
                    <a:pt x="7961" y="13768"/>
                  </a:cubicBezTo>
                  <a:cubicBezTo>
                    <a:pt x="8142" y="13783"/>
                    <a:pt x="8352" y="13798"/>
                    <a:pt x="8548" y="13798"/>
                  </a:cubicBezTo>
                  <a:cubicBezTo>
                    <a:pt x="9857" y="13798"/>
                    <a:pt x="11151" y="13497"/>
                    <a:pt x="12324" y="12911"/>
                  </a:cubicBezTo>
                  <a:cubicBezTo>
                    <a:pt x="15273" y="11481"/>
                    <a:pt x="17124" y="8487"/>
                    <a:pt x="17124" y="5207"/>
                  </a:cubicBezTo>
                  <a:cubicBezTo>
                    <a:pt x="17124" y="4034"/>
                    <a:pt x="16883" y="2860"/>
                    <a:pt x="16417" y="1777"/>
                  </a:cubicBezTo>
                  <a:lnTo>
                    <a:pt x="16417" y="1792"/>
                  </a:lnTo>
                  <a:cubicBezTo>
                    <a:pt x="16251" y="1431"/>
                    <a:pt x="16071" y="1070"/>
                    <a:pt x="15875" y="739"/>
                  </a:cubicBezTo>
                  <a:cubicBezTo>
                    <a:pt x="15740" y="513"/>
                    <a:pt x="15589" y="302"/>
                    <a:pt x="15439" y="107"/>
                  </a:cubicBezTo>
                  <a:cubicBezTo>
                    <a:pt x="15385" y="31"/>
                    <a:pt x="15314" y="0"/>
                    <a:pt x="15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48;p70"/>
            <p:cNvSpPr/>
            <p:nvPr/>
          </p:nvSpPr>
          <p:spPr>
            <a:xfrm>
              <a:off x="6082275" y="1231450"/>
              <a:ext cx="366825" cy="215325"/>
            </a:xfrm>
            <a:custGeom>
              <a:avLst/>
              <a:gdLst/>
              <a:ahLst/>
              <a:cxnLst/>
              <a:rect l="l" t="t" r="r" b="b"/>
              <a:pathLst>
                <a:path w="14673" h="8613" extrusionOk="0">
                  <a:moveTo>
                    <a:pt x="8579" y="0"/>
                  </a:moveTo>
                  <a:cubicBezTo>
                    <a:pt x="7473" y="0"/>
                    <a:pt x="6358" y="214"/>
                    <a:pt x="5297" y="653"/>
                  </a:cubicBezTo>
                  <a:cubicBezTo>
                    <a:pt x="2167" y="1947"/>
                    <a:pt x="91" y="4971"/>
                    <a:pt x="1" y="8356"/>
                  </a:cubicBezTo>
                  <a:cubicBezTo>
                    <a:pt x="1" y="8492"/>
                    <a:pt x="106" y="8612"/>
                    <a:pt x="241" y="8612"/>
                  </a:cubicBezTo>
                  <a:lnTo>
                    <a:pt x="257" y="8612"/>
                  </a:lnTo>
                  <a:cubicBezTo>
                    <a:pt x="392" y="8612"/>
                    <a:pt x="512" y="8507"/>
                    <a:pt x="512" y="8371"/>
                  </a:cubicBezTo>
                  <a:cubicBezTo>
                    <a:pt x="603" y="5182"/>
                    <a:pt x="2543" y="2353"/>
                    <a:pt x="5492" y="1119"/>
                  </a:cubicBezTo>
                  <a:cubicBezTo>
                    <a:pt x="6491" y="707"/>
                    <a:pt x="7539" y="506"/>
                    <a:pt x="8580" y="506"/>
                  </a:cubicBezTo>
                  <a:cubicBezTo>
                    <a:pt x="10611" y="506"/>
                    <a:pt x="12611" y="1271"/>
                    <a:pt x="14144" y="2714"/>
                  </a:cubicBezTo>
                  <a:cubicBezTo>
                    <a:pt x="14199" y="2769"/>
                    <a:pt x="14259" y="2792"/>
                    <a:pt x="14316" y="2792"/>
                  </a:cubicBezTo>
                  <a:cubicBezTo>
                    <a:pt x="14511" y="2792"/>
                    <a:pt x="14672" y="2528"/>
                    <a:pt x="14475" y="2353"/>
                  </a:cubicBezTo>
                  <a:cubicBezTo>
                    <a:pt x="12854" y="812"/>
                    <a:pt x="10734" y="0"/>
                    <a:pt x="8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249;p70"/>
            <p:cNvSpPr/>
            <p:nvPr/>
          </p:nvSpPr>
          <p:spPr>
            <a:xfrm>
              <a:off x="6108225" y="1273500"/>
              <a:ext cx="390100" cy="345550"/>
            </a:xfrm>
            <a:custGeom>
              <a:avLst/>
              <a:gdLst/>
              <a:ahLst/>
              <a:cxnLst/>
              <a:rect l="l" t="t" r="r" b="b"/>
              <a:pathLst>
                <a:path w="15604" h="13822" extrusionOk="0">
                  <a:moveTo>
                    <a:pt x="7549" y="1"/>
                  </a:moveTo>
                  <a:cubicBezTo>
                    <a:pt x="5762" y="1"/>
                    <a:pt x="3995" y="694"/>
                    <a:pt x="2664" y="2025"/>
                  </a:cubicBezTo>
                  <a:cubicBezTo>
                    <a:pt x="452" y="4237"/>
                    <a:pt x="1" y="7652"/>
                    <a:pt x="1581" y="10361"/>
                  </a:cubicBezTo>
                  <a:cubicBezTo>
                    <a:pt x="2814" y="12497"/>
                    <a:pt x="5086" y="13806"/>
                    <a:pt x="7554" y="13821"/>
                  </a:cubicBezTo>
                  <a:cubicBezTo>
                    <a:pt x="7885" y="13806"/>
                    <a:pt x="8201" y="13791"/>
                    <a:pt x="8532" y="13746"/>
                  </a:cubicBezTo>
                  <a:cubicBezTo>
                    <a:pt x="8838" y="13688"/>
                    <a:pt x="8777" y="13248"/>
                    <a:pt x="8485" y="13248"/>
                  </a:cubicBezTo>
                  <a:cubicBezTo>
                    <a:pt x="8476" y="13248"/>
                    <a:pt x="8466" y="13249"/>
                    <a:pt x="8457" y="13249"/>
                  </a:cubicBezTo>
                  <a:cubicBezTo>
                    <a:pt x="8246" y="13280"/>
                    <a:pt x="8020" y="13295"/>
                    <a:pt x="7810" y="13310"/>
                  </a:cubicBezTo>
                  <a:lnTo>
                    <a:pt x="7810" y="12211"/>
                  </a:lnTo>
                  <a:cubicBezTo>
                    <a:pt x="7810" y="12046"/>
                    <a:pt x="7682" y="11963"/>
                    <a:pt x="7554" y="11963"/>
                  </a:cubicBezTo>
                  <a:cubicBezTo>
                    <a:pt x="7426" y="11963"/>
                    <a:pt x="7298" y="12046"/>
                    <a:pt x="7298" y="12211"/>
                  </a:cubicBezTo>
                  <a:lnTo>
                    <a:pt x="7298" y="13295"/>
                  </a:lnTo>
                  <a:cubicBezTo>
                    <a:pt x="6350" y="13264"/>
                    <a:pt x="5417" y="13009"/>
                    <a:pt x="4575" y="12572"/>
                  </a:cubicBezTo>
                  <a:lnTo>
                    <a:pt x="5116" y="11624"/>
                  </a:lnTo>
                  <a:cubicBezTo>
                    <a:pt x="5229" y="11430"/>
                    <a:pt x="5062" y="11249"/>
                    <a:pt x="4892" y="11249"/>
                  </a:cubicBezTo>
                  <a:cubicBezTo>
                    <a:pt x="4813" y="11249"/>
                    <a:pt x="4733" y="11288"/>
                    <a:pt x="4680" y="11384"/>
                  </a:cubicBezTo>
                  <a:lnTo>
                    <a:pt x="4138" y="12317"/>
                  </a:lnTo>
                  <a:cubicBezTo>
                    <a:pt x="3341" y="11805"/>
                    <a:pt x="2649" y="11128"/>
                    <a:pt x="2137" y="10316"/>
                  </a:cubicBezTo>
                  <a:lnTo>
                    <a:pt x="3085" y="9774"/>
                  </a:lnTo>
                  <a:cubicBezTo>
                    <a:pt x="3358" y="9650"/>
                    <a:pt x="3211" y="9300"/>
                    <a:pt x="2983" y="9300"/>
                  </a:cubicBezTo>
                  <a:cubicBezTo>
                    <a:pt x="2934" y="9300"/>
                    <a:pt x="2882" y="9316"/>
                    <a:pt x="2830" y="9353"/>
                  </a:cubicBezTo>
                  <a:lnTo>
                    <a:pt x="1897" y="9894"/>
                  </a:lnTo>
                  <a:cubicBezTo>
                    <a:pt x="1445" y="9052"/>
                    <a:pt x="1190" y="8119"/>
                    <a:pt x="1159" y="7171"/>
                  </a:cubicBezTo>
                  <a:lnTo>
                    <a:pt x="2243" y="7171"/>
                  </a:lnTo>
                  <a:cubicBezTo>
                    <a:pt x="2252" y="7172"/>
                    <a:pt x="2261" y="7172"/>
                    <a:pt x="2270" y="7172"/>
                  </a:cubicBezTo>
                  <a:cubicBezTo>
                    <a:pt x="2595" y="7172"/>
                    <a:pt x="2595" y="6658"/>
                    <a:pt x="2270" y="6658"/>
                  </a:cubicBezTo>
                  <a:cubicBezTo>
                    <a:pt x="2261" y="6658"/>
                    <a:pt x="2252" y="6659"/>
                    <a:pt x="2243" y="6659"/>
                  </a:cubicBezTo>
                  <a:lnTo>
                    <a:pt x="1159" y="6659"/>
                  </a:lnTo>
                  <a:cubicBezTo>
                    <a:pt x="1190" y="5711"/>
                    <a:pt x="1445" y="4779"/>
                    <a:pt x="1897" y="3936"/>
                  </a:cubicBezTo>
                  <a:lnTo>
                    <a:pt x="2830" y="4478"/>
                  </a:lnTo>
                  <a:cubicBezTo>
                    <a:pt x="2878" y="4507"/>
                    <a:pt x="2926" y="4520"/>
                    <a:pt x="2970" y="4520"/>
                  </a:cubicBezTo>
                  <a:cubicBezTo>
                    <a:pt x="3199" y="4520"/>
                    <a:pt x="3337" y="4180"/>
                    <a:pt x="3085" y="4041"/>
                  </a:cubicBezTo>
                  <a:lnTo>
                    <a:pt x="2137" y="3500"/>
                  </a:lnTo>
                  <a:cubicBezTo>
                    <a:pt x="2649" y="2687"/>
                    <a:pt x="3326" y="2010"/>
                    <a:pt x="4138" y="1499"/>
                  </a:cubicBezTo>
                  <a:lnTo>
                    <a:pt x="4680" y="2447"/>
                  </a:lnTo>
                  <a:cubicBezTo>
                    <a:pt x="4728" y="2552"/>
                    <a:pt x="4811" y="2595"/>
                    <a:pt x="4894" y="2595"/>
                  </a:cubicBezTo>
                  <a:cubicBezTo>
                    <a:pt x="5075" y="2595"/>
                    <a:pt x="5260" y="2396"/>
                    <a:pt x="5116" y="2191"/>
                  </a:cubicBezTo>
                  <a:lnTo>
                    <a:pt x="4575" y="1243"/>
                  </a:lnTo>
                  <a:cubicBezTo>
                    <a:pt x="5417" y="807"/>
                    <a:pt x="6350" y="551"/>
                    <a:pt x="7298" y="521"/>
                  </a:cubicBezTo>
                  <a:lnTo>
                    <a:pt x="7298" y="1604"/>
                  </a:lnTo>
                  <a:cubicBezTo>
                    <a:pt x="7298" y="1769"/>
                    <a:pt x="7426" y="1852"/>
                    <a:pt x="7554" y="1852"/>
                  </a:cubicBezTo>
                  <a:cubicBezTo>
                    <a:pt x="7682" y="1852"/>
                    <a:pt x="7810" y="1769"/>
                    <a:pt x="7810" y="1604"/>
                  </a:cubicBezTo>
                  <a:lnTo>
                    <a:pt x="7810" y="506"/>
                  </a:lnTo>
                  <a:cubicBezTo>
                    <a:pt x="8758" y="551"/>
                    <a:pt x="9690" y="792"/>
                    <a:pt x="10533" y="1243"/>
                  </a:cubicBezTo>
                  <a:lnTo>
                    <a:pt x="9991" y="2176"/>
                  </a:lnTo>
                  <a:cubicBezTo>
                    <a:pt x="9901" y="2341"/>
                    <a:pt x="10021" y="2552"/>
                    <a:pt x="10217" y="2552"/>
                  </a:cubicBezTo>
                  <a:cubicBezTo>
                    <a:pt x="10292" y="2552"/>
                    <a:pt x="10383" y="2507"/>
                    <a:pt x="10428" y="2432"/>
                  </a:cubicBezTo>
                  <a:lnTo>
                    <a:pt x="10969" y="1484"/>
                  </a:lnTo>
                  <a:cubicBezTo>
                    <a:pt x="11782" y="1995"/>
                    <a:pt x="12459" y="2687"/>
                    <a:pt x="12970" y="3485"/>
                  </a:cubicBezTo>
                  <a:lnTo>
                    <a:pt x="12023" y="4026"/>
                  </a:lnTo>
                  <a:cubicBezTo>
                    <a:pt x="11902" y="4102"/>
                    <a:pt x="11872" y="4252"/>
                    <a:pt x="11932" y="4372"/>
                  </a:cubicBezTo>
                  <a:cubicBezTo>
                    <a:pt x="11977" y="4448"/>
                    <a:pt x="12068" y="4493"/>
                    <a:pt x="12158" y="4493"/>
                  </a:cubicBezTo>
                  <a:cubicBezTo>
                    <a:pt x="12188" y="4493"/>
                    <a:pt x="12233" y="4493"/>
                    <a:pt x="12278" y="4463"/>
                  </a:cubicBezTo>
                  <a:lnTo>
                    <a:pt x="13211" y="3921"/>
                  </a:lnTo>
                  <a:cubicBezTo>
                    <a:pt x="13662" y="4764"/>
                    <a:pt x="13918" y="5696"/>
                    <a:pt x="13948" y="6659"/>
                  </a:cubicBezTo>
                  <a:lnTo>
                    <a:pt x="12865" y="6659"/>
                  </a:lnTo>
                  <a:cubicBezTo>
                    <a:pt x="12851" y="6658"/>
                    <a:pt x="12838" y="6657"/>
                    <a:pt x="12825" y="6657"/>
                  </a:cubicBezTo>
                  <a:cubicBezTo>
                    <a:pt x="12513" y="6657"/>
                    <a:pt x="12517" y="7157"/>
                    <a:pt x="12838" y="7157"/>
                  </a:cubicBezTo>
                  <a:cubicBezTo>
                    <a:pt x="12847" y="7157"/>
                    <a:pt x="12856" y="7157"/>
                    <a:pt x="12865" y="7156"/>
                  </a:cubicBezTo>
                  <a:lnTo>
                    <a:pt x="13948" y="7156"/>
                  </a:lnTo>
                  <a:cubicBezTo>
                    <a:pt x="13918" y="8104"/>
                    <a:pt x="13662" y="9037"/>
                    <a:pt x="13211" y="9879"/>
                  </a:cubicBezTo>
                  <a:lnTo>
                    <a:pt x="12278" y="9338"/>
                  </a:lnTo>
                  <a:cubicBezTo>
                    <a:pt x="12234" y="9312"/>
                    <a:pt x="12190" y="9301"/>
                    <a:pt x="12150" y="9301"/>
                  </a:cubicBezTo>
                  <a:cubicBezTo>
                    <a:pt x="11926" y="9301"/>
                    <a:pt x="11781" y="9634"/>
                    <a:pt x="12023" y="9774"/>
                  </a:cubicBezTo>
                  <a:lnTo>
                    <a:pt x="12970" y="10316"/>
                  </a:lnTo>
                  <a:cubicBezTo>
                    <a:pt x="12459" y="11128"/>
                    <a:pt x="11782" y="11805"/>
                    <a:pt x="10969" y="12317"/>
                  </a:cubicBezTo>
                  <a:lnTo>
                    <a:pt x="10428" y="11384"/>
                  </a:lnTo>
                  <a:cubicBezTo>
                    <a:pt x="10375" y="11288"/>
                    <a:pt x="10295" y="11249"/>
                    <a:pt x="10216" y="11249"/>
                  </a:cubicBezTo>
                  <a:cubicBezTo>
                    <a:pt x="10045" y="11249"/>
                    <a:pt x="9878" y="11430"/>
                    <a:pt x="9991" y="11624"/>
                  </a:cubicBezTo>
                  <a:lnTo>
                    <a:pt x="10533" y="12572"/>
                  </a:lnTo>
                  <a:cubicBezTo>
                    <a:pt x="10202" y="12738"/>
                    <a:pt x="9871" y="12888"/>
                    <a:pt x="9510" y="12994"/>
                  </a:cubicBezTo>
                  <a:cubicBezTo>
                    <a:pt x="9225" y="13089"/>
                    <a:pt x="9319" y="13490"/>
                    <a:pt x="9584" y="13490"/>
                  </a:cubicBezTo>
                  <a:cubicBezTo>
                    <a:pt x="9612" y="13490"/>
                    <a:pt x="9643" y="13485"/>
                    <a:pt x="9675" y="13475"/>
                  </a:cubicBezTo>
                  <a:cubicBezTo>
                    <a:pt x="10142" y="13325"/>
                    <a:pt x="10578" y="13129"/>
                    <a:pt x="10999" y="12888"/>
                  </a:cubicBezTo>
                  <a:cubicBezTo>
                    <a:pt x="15603" y="10225"/>
                    <a:pt x="15603" y="3575"/>
                    <a:pt x="10999" y="927"/>
                  </a:cubicBezTo>
                  <a:cubicBezTo>
                    <a:pt x="9921" y="304"/>
                    <a:pt x="8731" y="1"/>
                    <a:pt x="75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250;p70"/>
            <p:cNvSpPr/>
            <p:nvPr/>
          </p:nvSpPr>
          <p:spPr>
            <a:xfrm>
              <a:off x="6266975" y="1346700"/>
              <a:ext cx="107000" cy="123350"/>
            </a:xfrm>
            <a:custGeom>
              <a:avLst/>
              <a:gdLst/>
              <a:ahLst/>
              <a:cxnLst/>
              <a:rect l="l" t="t" r="r" b="b"/>
              <a:pathLst>
                <a:path w="4280" h="4934" extrusionOk="0">
                  <a:moveTo>
                    <a:pt x="1204" y="3521"/>
                  </a:moveTo>
                  <a:cubicBezTo>
                    <a:pt x="1460" y="3521"/>
                    <a:pt x="1655" y="3731"/>
                    <a:pt x="1655" y="3972"/>
                  </a:cubicBezTo>
                  <a:cubicBezTo>
                    <a:pt x="1655" y="4249"/>
                    <a:pt x="1432" y="4435"/>
                    <a:pt x="1199" y="4435"/>
                  </a:cubicBezTo>
                  <a:cubicBezTo>
                    <a:pt x="1090" y="4435"/>
                    <a:pt x="979" y="4394"/>
                    <a:pt x="888" y="4303"/>
                  </a:cubicBezTo>
                  <a:cubicBezTo>
                    <a:pt x="602" y="4017"/>
                    <a:pt x="798" y="3521"/>
                    <a:pt x="1204" y="3521"/>
                  </a:cubicBezTo>
                  <a:close/>
                  <a:moveTo>
                    <a:pt x="1204" y="0"/>
                  </a:moveTo>
                  <a:cubicBezTo>
                    <a:pt x="1068" y="0"/>
                    <a:pt x="948" y="120"/>
                    <a:pt x="948" y="256"/>
                  </a:cubicBezTo>
                  <a:lnTo>
                    <a:pt x="948" y="3054"/>
                  </a:lnTo>
                  <a:cubicBezTo>
                    <a:pt x="241" y="3250"/>
                    <a:pt x="0" y="4138"/>
                    <a:pt x="527" y="4649"/>
                  </a:cubicBezTo>
                  <a:cubicBezTo>
                    <a:pt x="722" y="4844"/>
                    <a:pt x="966" y="4934"/>
                    <a:pt x="1206" y="4934"/>
                  </a:cubicBezTo>
                  <a:cubicBezTo>
                    <a:pt x="1613" y="4934"/>
                    <a:pt x="2008" y="4673"/>
                    <a:pt x="2122" y="4228"/>
                  </a:cubicBezTo>
                  <a:lnTo>
                    <a:pt x="3927" y="4228"/>
                  </a:lnTo>
                  <a:cubicBezTo>
                    <a:pt x="3937" y="4229"/>
                    <a:pt x="3946" y="4229"/>
                    <a:pt x="3955" y="4229"/>
                  </a:cubicBezTo>
                  <a:cubicBezTo>
                    <a:pt x="4279" y="4229"/>
                    <a:pt x="4279" y="3730"/>
                    <a:pt x="3955" y="3730"/>
                  </a:cubicBezTo>
                  <a:cubicBezTo>
                    <a:pt x="3946" y="3730"/>
                    <a:pt x="3937" y="3731"/>
                    <a:pt x="3927" y="3731"/>
                  </a:cubicBezTo>
                  <a:lnTo>
                    <a:pt x="2122" y="3731"/>
                  </a:lnTo>
                  <a:cubicBezTo>
                    <a:pt x="2031" y="3400"/>
                    <a:pt x="1776" y="3145"/>
                    <a:pt x="1460" y="3054"/>
                  </a:cubicBezTo>
                  <a:lnTo>
                    <a:pt x="1460" y="256"/>
                  </a:lnTo>
                  <a:cubicBezTo>
                    <a:pt x="1460" y="120"/>
                    <a:pt x="1339" y="0"/>
                    <a:pt x="12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3" b="100000" l="9947" r="933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4140" y="46675"/>
            <a:ext cx="1928804" cy="184628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423" r="9660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7492" y="144923"/>
            <a:ext cx="1710227" cy="162498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8" b="100000" l="3552" r="95228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6431729" y="375707"/>
            <a:ext cx="1651788" cy="1625873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467" r="100000"/>
                    </a14:imgEffect>
                  </a14:imgLayer>
                </a14:imgProps>
              </a:ext>
            </a:extLst>
          </a:blip>
          <a:srcRect b="2141"/>
          <a:stretch/>
        </p:blipFill>
        <p:spPr>
          <a:xfrm>
            <a:off x="6468663" y="1914540"/>
            <a:ext cx="1627439" cy="1617755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9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9303" y="1936629"/>
            <a:ext cx="1700615" cy="1626202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3733" y="3406367"/>
            <a:ext cx="1692408" cy="1692408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1662" y="3428305"/>
            <a:ext cx="1638274" cy="1651292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6" b="100000" l="0" r="100000"/>
                    </a14:imgEffect>
                  </a14:imgLayer>
                </a14:imgProps>
              </a:ext>
            </a:extLst>
          </a:blip>
          <a:srcRect t="1473"/>
          <a:stretch/>
        </p:blipFill>
        <p:spPr>
          <a:xfrm>
            <a:off x="718793" y="3437319"/>
            <a:ext cx="1624350" cy="160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4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qua Marketing Plan by Slidego">
  <a:themeElements>
    <a:clrScheme name="Simple Light">
      <a:dk1>
        <a:srgbClr val="434343"/>
      </a:dk1>
      <a:lt1>
        <a:srgbClr val="FFFFFF"/>
      </a:lt1>
      <a:dk2>
        <a:srgbClr val="073763"/>
      </a:dk2>
      <a:lt2>
        <a:srgbClr val="3D85C6"/>
      </a:lt2>
      <a:accent1>
        <a:srgbClr val="3D85C6"/>
      </a:accent1>
      <a:accent2>
        <a:srgbClr val="B6D7A8"/>
      </a:accent2>
      <a:accent3>
        <a:srgbClr val="9FC5E8"/>
      </a:accent3>
      <a:accent4>
        <a:srgbClr val="9EDCD9"/>
      </a:accent4>
      <a:accent5>
        <a:srgbClr val="93C47D"/>
      </a:accent5>
      <a:accent6>
        <a:srgbClr val="6FA8DC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208</Words>
  <Application>Microsoft Office PowerPoint</Application>
  <PresentationFormat>如螢幕大小 (16:9)</PresentationFormat>
  <Paragraphs>41</Paragraphs>
  <Slides>11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9" baseType="lpstr">
      <vt:lpstr>Open Sans</vt:lpstr>
      <vt:lpstr>華康中特圓體</vt:lpstr>
      <vt:lpstr>Fira Sans Extra Condensed Medium</vt:lpstr>
      <vt:lpstr>Arial</vt:lpstr>
      <vt:lpstr>華康中圓體</vt:lpstr>
      <vt:lpstr>Overpass Black</vt:lpstr>
      <vt:lpstr>華康粗圓體</vt:lpstr>
      <vt:lpstr>Aqua Marketing Plan by Slidego</vt:lpstr>
      <vt:lpstr>二年級 公開觀課分享</vt:lpstr>
      <vt:lpstr>備課</vt:lpstr>
      <vt:lpstr>塑膠片每組的數量確定，分組的方式如何安排？ 塑膠片裁切的大小要更精密 學生在排塑膠片時，是否要墊著附件的時鐘圖？ 是否在教分鐘時刻時加入5的乘法？ 是否需要使用學習單，或是課後練習題以加深印象？</vt:lpstr>
      <vt:lpstr>課程流程</vt:lpstr>
      <vt:lpstr>引起動機-喚起舊經驗</vt:lpstr>
      <vt:lpstr>引起動機-舊經驗技巧連結</vt:lpstr>
      <vt:lpstr>教學活動-「分鐘」視覺化</vt:lpstr>
      <vt:lpstr>教學活動-「分鐘」視覺化</vt:lpstr>
      <vt:lpstr>綜合活動-幾時幾分</vt:lpstr>
      <vt:lpstr>教學活動時間稍掌握不足，在課末無充足時間進行課程回顧與重點整理。 喚起舊經驗時間稍短，還有一兩個同學已忘記一年級所學舊知識，課程進度可以再放慢一些。 可以製作較大的老師專用示範教具，以節省教師每一組重新講解與示範的時間。 可隨時個別反問學生操作的時間量，增加實作的思考與印象。 小時鐘發下時，因時間關係所以用處不大，可以再簡化課程的步驟或內容。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 Marketing Plan</dc:title>
  <dc:creator>User</dc:creator>
  <cp:lastModifiedBy>Gin 靖媛</cp:lastModifiedBy>
  <cp:revision>32</cp:revision>
  <dcterms:modified xsi:type="dcterms:W3CDTF">2022-12-18T15:42:37Z</dcterms:modified>
</cp:coreProperties>
</file>