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7" r:id="rId4"/>
    <p:sldId id="260" r:id="rId5"/>
    <p:sldId id="261" r:id="rId6"/>
    <p:sldId id="259" r:id="rId7"/>
    <p:sldId id="269" r:id="rId8"/>
    <p:sldId id="267" r:id="rId9"/>
    <p:sldId id="263" r:id="rId10"/>
    <p:sldId id="264" r:id="rId11"/>
    <p:sldId id="270" r:id="rId12"/>
    <p:sldId id="265" r:id="rId13"/>
    <p:sldId id="271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872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7640" autoAdjust="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2022/10/25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2022/10/25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03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39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26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08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48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84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46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2022/10/25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jtK32mGJ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715937" y="6057900"/>
            <a:ext cx="4932112" cy="800100"/>
          </a:xfrm>
        </p:spPr>
        <p:txBody>
          <a:bodyPr rtlCol="0"/>
          <a:lstStyle/>
          <a:p>
            <a:r>
              <a:rPr lang="en-US" altLang="zh-TW" sz="1600" dirty="0">
                <a:latin typeface="Salesforce Sans"/>
                <a:sym typeface="Salesforce Sans"/>
                <a:hlinkClick r:id="rId3"/>
              </a:rPr>
              <a:t>https://</a:t>
            </a:r>
            <a:r>
              <a:rPr lang="en-US" altLang="zh-TW" sz="1600" dirty="0" err="1">
                <a:latin typeface="Salesforce Sans"/>
                <a:sym typeface="Salesforce Sans"/>
                <a:hlinkClick r:id="rId3"/>
              </a:rPr>
              <a:t>www.youtube.com</a:t>
            </a:r>
            <a:r>
              <a:rPr lang="en-US" altLang="zh-TW" sz="1600" dirty="0">
                <a:latin typeface="Salesforce Sans"/>
                <a:sym typeface="Salesforce Sans"/>
                <a:hlinkClick r:id="rId3"/>
              </a:rPr>
              <a:t>/</a:t>
            </a:r>
            <a:r>
              <a:rPr lang="en-US" altLang="zh-TW" sz="1600" dirty="0" err="1">
                <a:latin typeface="Salesforce Sans"/>
                <a:sym typeface="Salesforce Sans"/>
                <a:hlinkClick r:id="rId3"/>
              </a:rPr>
              <a:t>watch?v</a:t>
            </a:r>
            <a:r>
              <a:rPr lang="en-US" altLang="zh-TW" sz="1600" dirty="0">
                <a:latin typeface="Salesforce Sans"/>
                <a:sym typeface="Salesforce Sans"/>
                <a:hlinkClick r:id="rId3"/>
              </a:rPr>
              <a:t>=</a:t>
            </a:r>
            <a:r>
              <a:rPr lang="en-US" altLang="zh-TW" sz="1600" dirty="0" err="1">
                <a:latin typeface="Salesforce Sans"/>
                <a:sym typeface="Salesforce Sans"/>
                <a:hlinkClick r:id="rId3"/>
              </a:rPr>
              <a:t>kQjtK32mGJQ</a:t>
            </a:r>
            <a:endParaRPr lang="en-US" altLang="zh-TW" sz="1600" dirty="0">
              <a:latin typeface="Salesforce Sans"/>
              <a:sym typeface="Salesforce Sans"/>
            </a:endParaRPr>
          </a:p>
          <a:p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065663" y="358067"/>
            <a:ext cx="7525544" cy="40169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31255" y="597098"/>
            <a:ext cx="7091361" cy="3161728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b="1" dirty="0">
                <a:solidFill>
                  <a:srgbClr val="002060"/>
                </a:solidFill>
                <a:latin typeface="Salesforce Sans"/>
                <a:sym typeface="Salesforce Sans"/>
              </a:rPr>
              <a:t>Do you love me?</a:t>
            </a:r>
            <a:br>
              <a:rPr lang="en-US" altLang="zh-TW" b="1" dirty="0">
                <a:solidFill>
                  <a:srgbClr val="002060"/>
                </a:solidFill>
                <a:latin typeface="Salesforce Sans"/>
                <a:sym typeface="Salesforce Sans"/>
              </a:rPr>
            </a:br>
            <a:br>
              <a:rPr lang="en-US" altLang="zh-TW" b="1" dirty="0">
                <a:solidFill>
                  <a:srgbClr val="002060"/>
                </a:solidFill>
                <a:latin typeface="Salesforce Sans"/>
                <a:sym typeface="Salesforce Sans"/>
              </a:rPr>
            </a:br>
            <a:r>
              <a:rPr lang="zh-TW" altLang="en-US" b="1" dirty="0">
                <a:solidFill>
                  <a:srgbClr val="002060"/>
                </a:solidFill>
                <a:latin typeface="Salesforce Sans"/>
                <a:sym typeface="Salesforce Sans"/>
              </a:rPr>
              <a:t>   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你愛我嗎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?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28428" y="1883115"/>
            <a:ext cx="5408116" cy="328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2988" y="1883115"/>
            <a:ext cx="5408116" cy="328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494" y="1993771"/>
            <a:ext cx="5043984" cy="30676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312" y="1993771"/>
            <a:ext cx="5053467" cy="3067647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271713" y="620095"/>
            <a:ext cx="8485934" cy="80512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他們這時候的心情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?.........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7808" y="1632136"/>
            <a:ext cx="6229350" cy="40576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06" y="1808404"/>
            <a:ext cx="5878553" cy="3705114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371851" y="366888"/>
            <a:ext cx="9372600" cy="1013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這時候的心情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?.........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1233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926" y="520231"/>
            <a:ext cx="8414498" cy="4791357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49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你愛誰愛你</a:t>
            </a:r>
            <a:r>
              <a:rPr lang="en-US" altLang="zh-TW" sz="49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br>
              <a:rPr lang="en-US" altLang="zh-TW" sz="4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小朋友：想想看</a:t>
            </a:r>
            <a:b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b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在你的生命中，有誰很在乎你</a:t>
            </a:r>
            <a: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b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是否也有你很在乎的人</a:t>
            </a:r>
            <a: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b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b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en-US" altLang="zh-TW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               </a:t>
            </a:r>
            <a:r>
              <a:rPr lang="zh-TW" altLang="en-US" sz="40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他們是誰呢</a:t>
            </a:r>
            <a:r>
              <a:rPr lang="en-US" altLang="zh-TW" sz="40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5ECA267B-4E25-4B04-8344-6F2AE8BCE9FC}"/>
              </a:ext>
            </a:extLst>
          </p:cNvPr>
          <p:cNvSpPr/>
          <p:nvPr/>
        </p:nvSpPr>
        <p:spPr>
          <a:xfrm>
            <a:off x="9075643" y="1653988"/>
            <a:ext cx="1735791" cy="14657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14EC804-BB3D-458F-8BD2-74E5D9E6EAEB}"/>
              </a:ext>
            </a:extLst>
          </p:cNvPr>
          <p:cNvSpPr/>
          <p:nvPr/>
        </p:nvSpPr>
        <p:spPr>
          <a:xfrm>
            <a:off x="7543066" y="3585252"/>
            <a:ext cx="3780662" cy="2407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7B68E6-C67E-40AF-A3EF-5328443A5E0B}"/>
              </a:ext>
            </a:extLst>
          </p:cNvPr>
          <p:cNvSpPr/>
          <p:nvPr/>
        </p:nvSpPr>
        <p:spPr>
          <a:xfrm>
            <a:off x="8123327" y="1230353"/>
            <a:ext cx="3200400" cy="21986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611625-9002-4D59-9CB2-799BB5B8927E}"/>
              </a:ext>
            </a:extLst>
          </p:cNvPr>
          <p:cNvSpPr/>
          <p:nvPr/>
        </p:nvSpPr>
        <p:spPr>
          <a:xfrm>
            <a:off x="4521697" y="1816701"/>
            <a:ext cx="2793208" cy="3496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217F4E-C66F-40B6-9648-00A822CF235A}"/>
              </a:ext>
            </a:extLst>
          </p:cNvPr>
          <p:cNvSpPr/>
          <p:nvPr/>
        </p:nvSpPr>
        <p:spPr>
          <a:xfrm>
            <a:off x="1093137" y="1363687"/>
            <a:ext cx="3200400" cy="3496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6406" y="299087"/>
            <a:ext cx="9294812" cy="93126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/>
              </a:rPr>
              <a:t>從影片中你學到了那些英文單字</a:t>
            </a:r>
            <a:r>
              <a:rPr lang="en-US" altLang="zh-TW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/>
              </a:rPr>
              <a:t>?</a:t>
            </a:r>
            <a:endParaRPr lang="zh-TW" altLang="en-US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16" y="3746746"/>
            <a:ext cx="3518161" cy="20845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38" y="2009230"/>
            <a:ext cx="2487926" cy="3111175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964" y="1529268"/>
            <a:ext cx="2920745" cy="31650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188" y="1386604"/>
            <a:ext cx="2898677" cy="18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11029" y="674359"/>
            <a:ext cx="8895352" cy="94789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(A)</a:t>
            </a:r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、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(B)</a:t>
            </a:r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圖片中的人物，為什麼顏色不一樣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>
            <a:off x="6472237" y="2214562"/>
            <a:ext cx="5211747" cy="3796963"/>
          </a:xfrm>
          <a:prstGeom prst="wedge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64" y="2379325"/>
            <a:ext cx="4819486" cy="3437885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828130" y="1821513"/>
            <a:ext cx="1235075" cy="85248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(B)</a:t>
            </a:r>
            <a:endParaRPr lang="zh-TW" altLang="en-US" sz="36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>
            <a:off x="469012" y="2214563"/>
            <a:ext cx="5526554" cy="3796964"/>
          </a:xfrm>
          <a:prstGeom prst="wedgeRectCallout">
            <a:avLst>
              <a:gd name="adj1" fmla="val -21335"/>
              <a:gd name="adj2" fmla="val 6358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8" y="2435901"/>
            <a:ext cx="5062440" cy="332473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097295" y="1816569"/>
            <a:ext cx="1176420" cy="67684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(A)</a:t>
            </a:r>
            <a:endParaRPr lang="zh-TW" altLang="en-US" sz="36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4606" y="337437"/>
            <a:ext cx="8411981" cy="109845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想想看 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~</a:t>
            </a:r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為什麼爸爸上班前要喝咖啡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5" name="六邊形 4"/>
          <p:cNvSpPr/>
          <p:nvPr/>
        </p:nvSpPr>
        <p:spPr>
          <a:xfrm>
            <a:off x="3514725" y="1628774"/>
            <a:ext cx="5400676" cy="4471987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2360" y="2014538"/>
            <a:ext cx="2995145" cy="37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48770" y="1648669"/>
            <a:ext cx="6047183" cy="3900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89" y="1870422"/>
            <a:ext cx="5569144" cy="3456984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22313" y="246785"/>
            <a:ext cx="8629650" cy="100850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從這張圖片中你看到了什麼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6927" y="1198287"/>
            <a:ext cx="3398836" cy="2373588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Salesforce Sans"/>
                <a:sym typeface="Salesforce Sans"/>
              </a:rPr>
              <a:t>英文課</a:t>
            </a:r>
            <a:r>
              <a:rPr lang="en-US" altLang="zh-TW" sz="4400" b="1" dirty="0">
                <a:solidFill>
                  <a:schemeClr val="accent2">
                    <a:lumMod val="75000"/>
                  </a:schemeClr>
                </a:solidFill>
                <a:latin typeface="Salesforce Sans"/>
                <a:sym typeface="Salesforce Sans"/>
              </a:rPr>
              <a:t>?......</a:t>
            </a:r>
            <a:br>
              <a:rPr lang="en-US" altLang="zh-TW" sz="4400" b="1" dirty="0">
                <a:solidFill>
                  <a:schemeClr val="accent2">
                    <a:lumMod val="75000"/>
                  </a:schemeClr>
                </a:solidFill>
                <a:latin typeface="Salesforce Sans"/>
                <a:sym typeface="Salesforce Sans"/>
              </a:rPr>
            </a:b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Salesforce Sans"/>
                <a:sym typeface="Salesforce Sans"/>
              </a:rPr>
              <a:t>還是畫畫課</a:t>
            </a:r>
            <a:r>
              <a:rPr lang="en-US" altLang="zh-TW" sz="4400" b="1" dirty="0">
                <a:solidFill>
                  <a:schemeClr val="accent2">
                    <a:lumMod val="75000"/>
                  </a:schemeClr>
                </a:solidFill>
                <a:latin typeface="Salesforce Sans"/>
                <a:sym typeface="Salesforce Sans"/>
              </a:rPr>
              <a:t>?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  <a:latin typeface="Salesforce Sans"/>
              <a:sym typeface="Salesforce San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76" y="610636"/>
            <a:ext cx="3311565" cy="22611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76" y="3104114"/>
            <a:ext cx="3330369" cy="20126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959" y="800101"/>
            <a:ext cx="3168779" cy="43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5747" y="247684"/>
            <a:ext cx="9090211" cy="1436047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左右</a:t>
            </a:r>
            <a:r>
              <a:rPr lang="en-US" altLang="zh-TW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2</a:t>
            </a:r>
            <a:r>
              <a:rPr lang="zh-TW" altLang="en-US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張圖片，爸爸的顏色不一樣，為什麼</a:t>
            </a:r>
            <a:r>
              <a:rPr lang="en-US" altLang="zh-TW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br>
              <a:rPr lang="zh-TW" altLang="en-US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dirty="0">
              <a:sym typeface="Salesforce Sans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055399" y="1685925"/>
            <a:ext cx="4373976" cy="4541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747" y="2087166"/>
            <a:ext cx="3435694" cy="3723096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6547734" y="1985963"/>
            <a:ext cx="5316574" cy="403355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330" y="2454170"/>
            <a:ext cx="4447382" cy="31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8980" y="406373"/>
            <a:ext cx="9372600" cy="1200416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說說看：</a:t>
            </a:r>
            <a:br>
              <a:rPr lang="en-US" altLang="zh-TW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從</a:t>
            </a:r>
            <a:r>
              <a:rPr lang="en-US" altLang="zh-TW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1-2-3-4</a:t>
            </a:r>
            <a:r>
              <a:rPr lang="zh-TW" altLang="en-US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圖片，你看到了麼</a:t>
            </a:r>
            <a:r>
              <a:rPr lang="en-US" altLang="zh-TW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4103" y="2118879"/>
            <a:ext cx="2814261" cy="2616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27" y="2250530"/>
            <a:ext cx="2624491" cy="235694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371009" y="2943087"/>
            <a:ext cx="2867872" cy="2351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67" y="3089760"/>
            <a:ext cx="2596581" cy="209058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027269" y="2606817"/>
            <a:ext cx="2866407" cy="2351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762" y="2720614"/>
            <a:ext cx="2550979" cy="211433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601411" y="1786449"/>
            <a:ext cx="3170169" cy="28688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755" y="1966109"/>
            <a:ext cx="2872664" cy="2509516"/>
          </a:xfrm>
          <a:prstGeom prst="rect">
            <a:avLst/>
          </a:prstGeom>
        </p:spPr>
      </p:pic>
      <p:sp>
        <p:nvSpPr>
          <p:cNvPr id="29" name="文字版面配置區 2"/>
          <p:cNvSpPr txBox="1">
            <a:spLocks/>
          </p:cNvSpPr>
          <p:nvPr/>
        </p:nvSpPr>
        <p:spPr>
          <a:xfrm>
            <a:off x="2750065" y="2450746"/>
            <a:ext cx="832555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518902" y="3556769"/>
            <a:ext cx="832555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文字版面配置區 2"/>
          <p:cNvSpPr txBox="1">
            <a:spLocks/>
          </p:cNvSpPr>
          <p:nvPr/>
        </p:nvSpPr>
        <p:spPr>
          <a:xfrm>
            <a:off x="6911570" y="3161776"/>
            <a:ext cx="832555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文字版面配置區 2"/>
          <p:cNvSpPr txBox="1">
            <a:spLocks/>
          </p:cNvSpPr>
          <p:nvPr/>
        </p:nvSpPr>
        <p:spPr>
          <a:xfrm>
            <a:off x="8893677" y="1953430"/>
            <a:ext cx="832555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812255" y="600220"/>
            <a:ext cx="9379745" cy="149752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當看到老師、爸爸生氣時</a:t>
            </a:r>
            <a:endParaRPr lang="en-US" altLang="zh-TW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  <a:p>
            <a:pPr rtl="0"/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他有沒有改正自己什麼行為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3" name="流程圖: 程序 2"/>
          <p:cNvSpPr/>
          <p:nvPr/>
        </p:nvSpPr>
        <p:spPr>
          <a:xfrm>
            <a:off x="1521617" y="2282398"/>
            <a:ext cx="4557713" cy="31862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程序 6"/>
          <p:cNvSpPr/>
          <p:nvPr/>
        </p:nvSpPr>
        <p:spPr>
          <a:xfrm>
            <a:off x="6557961" y="2322762"/>
            <a:ext cx="4529139" cy="31862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0" y="2445969"/>
            <a:ext cx="4314825" cy="2939841"/>
          </a:xfrm>
          <a:prstGeom prst="rect">
            <a:avLst/>
          </a:prstGeom>
        </p:spPr>
      </p:pic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43699" y="2445969"/>
            <a:ext cx="4157662" cy="29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5247" y="-8175"/>
            <a:ext cx="8081683" cy="1656889"/>
          </a:xfrm>
        </p:spPr>
        <p:txBody>
          <a:bodyPr rtlCol="0">
            <a:norm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當爸爸發現兒子不開心時，</a:t>
            </a:r>
            <a:b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這時候的心情</a:t>
            </a:r>
            <a:r>
              <a:rPr lang="en-US" altLang="zh-TW" sz="3600" b="1" dirty="0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?.........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823882" y="1775000"/>
            <a:ext cx="7221071" cy="42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97212" y="1975026"/>
            <a:ext cx="6650037" cy="38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391</TotalTime>
  <Words>211</Words>
  <Application>Microsoft Office PowerPoint</Application>
  <PresentationFormat>寬螢幕</PresentationFormat>
  <Paragraphs>32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Salesforce Sans</vt:lpstr>
      <vt:lpstr>文鼎標楷注音</vt:lpstr>
      <vt:lpstr>微軟正黑體</vt:lpstr>
      <vt:lpstr>標楷體</vt:lpstr>
      <vt:lpstr>Euphemia</vt:lpstr>
      <vt:lpstr>Wingdings</vt:lpstr>
      <vt:lpstr>兒童遊樂 16X9</vt:lpstr>
      <vt:lpstr>Do you love me?      你愛我嗎?</vt:lpstr>
      <vt:lpstr>PowerPoint 簡報</vt:lpstr>
      <vt:lpstr>想想看 ~為什麼爸爸上班前要喝咖啡?</vt:lpstr>
      <vt:lpstr>從這張圖片中你看到了什麼?</vt:lpstr>
      <vt:lpstr>英文課?...... 還是畫畫課?</vt:lpstr>
      <vt:lpstr>左右2張圖片，爸爸的顏色不一樣，為什麼? </vt:lpstr>
      <vt:lpstr>說說看： 從1-2-3-4圖片，你看到了麼?</vt:lpstr>
      <vt:lpstr>PowerPoint 簡報</vt:lpstr>
      <vt:lpstr>當爸爸發現兒子不開心時， 這時候的心情?.........</vt:lpstr>
      <vt:lpstr>他們這時候的心情?.........</vt:lpstr>
      <vt:lpstr>PowerPoint 簡報</vt:lpstr>
      <vt:lpstr>你愛誰愛你?  小朋友：想想看  在你的生命中，有誰很在乎你? 是否也有你很在乎的人?                 他們是誰呢?</vt:lpstr>
      <vt:lpstr>從影片中你學到了那些英文單字?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love me?  你愛我嗎?</dc:title>
  <dc:creator>bdps</dc:creator>
  <cp:lastModifiedBy>Administrator</cp:lastModifiedBy>
  <cp:revision>41</cp:revision>
  <dcterms:created xsi:type="dcterms:W3CDTF">2022-10-17T00:52:20Z</dcterms:created>
  <dcterms:modified xsi:type="dcterms:W3CDTF">2022-10-25T12:48:01Z</dcterms:modified>
</cp:coreProperties>
</file>