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870733-20E0-46A4-B7E6-730B0A6549FF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843AEA-1FD7-4816-9255-C230746616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0733-20E0-46A4-B7E6-730B0A6549FF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3AEA-1FD7-4816-9255-C230746616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0733-20E0-46A4-B7E6-730B0A6549FF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3AEA-1FD7-4816-9255-C230746616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0733-20E0-46A4-B7E6-730B0A6549FF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3AEA-1FD7-4816-9255-C230746616E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0733-20E0-46A4-B7E6-730B0A6549FF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3AEA-1FD7-4816-9255-C230746616E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0733-20E0-46A4-B7E6-730B0A6549FF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3AEA-1FD7-4816-9255-C230746616E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0733-20E0-46A4-B7E6-730B0A6549FF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3AEA-1FD7-4816-9255-C230746616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0733-20E0-46A4-B7E6-730B0A6549FF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3AEA-1FD7-4816-9255-C230746616E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0733-20E0-46A4-B7E6-730B0A6549FF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3AEA-1FD7-4816-9255-C230746616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F870733-20E0-46A4-B7E6-730B0A6549FF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3AEA-1FD7-4816-9255-C230746616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870733-20E0-46A4-B7E6-730B0A6549FF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843AEA-1FD7-4816-9255-C230746616E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F870733-20E0-46A4-B7E6-730B0A6549FF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843AEA-1FD7-4816-9255-C230746616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thumbnail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4509120"/>
            <a:ext cx="2520280" cy="1905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圖片 6" descr="thumbn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204864"/>
            <a:ext cx="2201992" cy="3381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44827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rgbClr val="FFC000"/>
                </a:solidFill>
                <a:latin typeface="華康娃娃體W7(P)" pitchFamily="82" charset="-120"/>
                <a:ea typeface="華康娃娃體W7(P)" pitchFamily="82" charset="-120"/>
              </a:rPr>
              <a:t>不願意長大的彼得潘</a:t>
            </a:r>
            <a:r>
              <a:rPr lang="en-US" altLang="zh-TW" sz="6000" dirty="0" smtClean="0">
                <a:solidFill>
                  <a:srgbClr val="FFC000"/>
                </a:solidFill>
                <a:latin typeface="華康娃娃體W7(P)" pitchFamily="82" charset="-120"/>
                <a:ea typeface="華康娃娃體W7(P)" pitchFamily="82" charset="-120"/>
              </a:rPr>
              <a:t/>
            </a:r>
            <a:br>
              <a:rPr lang="en-US" altLang="zh-TW" sz="6000" dirty="0" smtClean="0">
                <a:solidFill>
                  <a:srgbClr val="FFC000"/>
                </a:solidFill>
                <a:latin typeface="華康娃娃體W7(P)" pitchFamily="82" charset="-120"/>
                <a:ea typeface="華康娃娃體W7(P)" pitchFamily="82" charset="-120"/>
              </a:rPr>
            </a:br>
            <a:r>
              <a:rPr lang="en-US" altLang="zh-TW" sz="6000" dirty="0" smtClean="0">
                <a:solidFill>
                  <a:srgbClr val="FFC000"/>
                </a:solidFill>
                <a:latin typeface="華康娃娃體W7(P)" pitchFamily="82" charset="-120"/>
                <a:ea typeface="華康娃娃體W7(P)" pitchFamily="82" charset="-120"/>
              </a:rPr>
              <a:t>~</a:t>
            </a:r>
            <a:r>
              <a:rPr lang="zh-TW" altLang="en-US" sz="6000" dirty="0" smtClean="0">
                <a:solidFill>
                  <a:srgbClr val="FFC000"/>
                </a:solidFill>
                <a:latin typeface="華康娃娃體W7(P)" pitchFamily="82" charset="-120"/>
                <a:ea typeface="華康娃娃體W7(P)" pitchFamily="82" charset="-120"/>
              </a:rPr>
              <a:t>可樂王</a:t>
            </a:r>
            <a:endParaRPr lang="zh-TW" altLang="en-US" sz="6000" dirty="0">
              <a:solidFill>
                <a:srgbClr val="FFC000"/>
              </a:solidFill>
              <a:latin typeface="華康娃娃體W7(P)" pitchFamily="82" charset="-120"/>
              <a:ea typeface="華康娃娃體W7(P)" pitchFamily="82" charset="-120"/>
            </a:endParaRPr>
          </a:p>
        </p:txBody>
      </p:sp>
      <p:pic>
        <p:nvPicPr>
          <p:cNvPr id="6" name="圖片 5" descr="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276872"/>
            <a:ext cx="2751381" cy="391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thumbnailCAW3WJG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2276872"/>
            <a:ext cx="2160240" cy="3059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9535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069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14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759" y="0"/>
            <a:ext cx="424448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047" y="0"/>
            <a:ext cx="48279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390" y="0"/>
            <a:ext cx="51852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473" y="0"/>
            <a:ext cx="952094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8288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C000"/>
                </a:solidFill>
                <a:latin typeface="華康娃娃體W7(P)" pitchFamily="82" charset="-120"/>
                <a:ea typeface="華康娃娃體W7(P)" pitchFamily="82" charset="-120"/>
              </a:rPr>
              <a:t>可樂怎麼來</a:t>
            </a:r>
            <a:r>
              <a:rPr lang="en-US" altLang="zh-TW" sz="6000" dirty="0" smtClean="0">
                <a:solidFill>
                  <a:srgbClr val="FFC000"/>
                </a:solidFill>
                <a:latin typeface="華康娃娃體W7(P)" pitchFamily="82" charset="-120"/>
                <a:ea typeface="華康娃娃體W7(P)" pitchFamily="82" charset="-120"/>
              </a:rPr>
              <a:t>?</a:t>
            </a:r>
            <a:endParaRPr lang="zh-TW" altLang="en-US" sz="6000" dirty="0">
              <a:solidFill>
                <a:srgbClr val="FFC000"/>
              </a:solidFill>
              <a:latin typeface="華康娃娃體W7(P)" pitchFamily="82" charset="-120"/>
              <a:ea typeface="華康娃娃體W7(P)" pitchFamily="82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3817639" y="2831440"/>
            <a:ext cx="4930825" cy="1821696"/>
          </a:xfrm>
        </p:spPr>
        <p:txBody>
          <a:bodyPr>
            <a:noAutofit/>
          </a:bodyPr>
          <a:lstStyle/>
          <a:p>
            <a:r>
              <a:rPr lang="zh-HK" altLang="zh-TW" sz="4000" dirty="0" smtClean="0">
                <a:solidFill>
                  <a:srgbClr val="FFFF00"/>
                </a:solidFill>
              </a:rPr>
              <a:t>是台灣的插畫家，本名詹振興。出生於基隆。復興商工繪畫組畢業。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  <p:pic>
        <p:nvPicPr>
          <p:cNvPr id="5" name="圖片 4" descr="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76672"/>
            <a:ext cx="2664296" cy="2942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4526" y="0"/>
            <a:ext cx="46749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334" y="0"/>
            <a:ext cx="42093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445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329" y="0"/>
            <a:ext cx="465334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8288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FF00"/>
                </a:solidFill>
                <a:latin typeface="華康娃娃體W7(P)" pitchFamily="82" charset="-120"/>
                <a:ea typeface="華康娃娃體W7(P)" pitchFamily="82" charset="-120"/>
              </a:rPr>
              <a:t>可樂做什麼</a:t>
            </a:r>
            <a:r>
              <a:rPr lang="en-US" altLang="zh-TW" sz="6000" dirty="0" smtClean="0">
                <a:solidFill>
                  <a:srgbClr val="FFFF00"/>
                </a:solidFill>
                <a:latin typeface="華康娃娃體W7(P)" pitchFamily="82" charset="-120"/>
                <a:ea typeface="華康娃娃體W7(P)" pitchFamily="82" charset="-120"/>
              </a:rPr>
              <a:t>?</a:t>
            </a:r>
            <a:endParaRPr lang="zh-TW" altLang="en-US" sz="6000" dirty="0">
              <a:solidFill>
                <a:srgbClr val="FFFF00"/>
              </a:solidFill>
              <a:latin typeface="華康娃娃體W7(P)" pitchFamily="82" charset="-120"/>
              <a:ea typeface="華康娃娃體W7(P)" pitchFamily="82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799184" y="1988840"/>
            <a:ext cx="7344816" cy="4176464"/>
          </a:xfrm>
        </p:spPr>
        <p:txBody>
          <a:bodyPr>
            <a:noAutofit/>
          </a:bodyPr>
          <a:lstStyle/>
          <a:p>
            <a:r>
              <a:rPr lang="zh-HK" altLang="zh-TW" sz="2400" b="1" dirty="0" smtClean="0"/>
              <a:t>個人著作</a:t>
            </a:r>
          </a:p>
          <a:p>
            <a:r>
              <a:rPr lang="zh-HK" altLang="zh-TW" sz="2400" dirty="0" smtClean="0"/>
              <a:t>1998　旋轉花木馬（大田出版） </a:t>
            </a:r>
          </a:p>
          <a:p>
            <a:r>
              <a:rPr lang="zh-HK" altLang="zh-TW" sz="2400" dirty="0" smtClean="0"/>
              <a:t>2000　可樂王AD／CD俱樂部（大田出版） </a:t>
            </a:r>
          </a:p>
          <a:p>
            <a:r>
              <a:rPr lang="zh-HK" altLang="zh-TW" sz="2400" dirty="0" smtClean="0"/>
              <a:t>2001　兔子兔子嗨（大田出版） </a:t>
            </a:r>
          </a:p>
          <a:p>
            <a:r>
              <a:rPr lang="zh-HK" altLang="zh-TW" sz="2400" dirty="0" smtClean="0"/>
              <a:t>2002　星星與帆船派對進行曲（皇冠出版） </a:t>
            </a:r>
          </a:p>
          <a:p>
            <a:r>
              <a:rPr lang="zh-HK" altLang="zh-TW" sz="2400" dirty="0" smtClean="0"/>
              <a:t>2002　無國籍者（聯合文學出版） </a:t>
            </a:r>
          </a:p>
          <a:p>
            <a:r>
              <a:rPr lang="zh-HK" altLang="zh-TW" sz="2400" dirty="0" smtClean="0"/>
              <a:t>2002　青春寂寞國（聯合文學出版） </a:t>
            </a:r>
          </a:p>
          <a:p>
            <a:r>
              <a:rPr lang="zh-HK" altLang="zh-TW" sz="2400" dirty="0" smtClean="0"/>
              <a:t>2003　戰爭（聯合文學出版） </a:t>
            </a:r>
          </a:p>
          <a:p>
            <a:r>
              <a:rPr lang="zh-HK" altLang="zh-TW" sz="2400" dirty="0" smtClean="0"/>
              <a:t>2004　拜金小姐大戰惡魔黨（聯合文學出版） </a:t>
            </a:r>
          </a:p>
          <a:p>
            <a:r>
              <a:rPr lang="zh-HK" altLang="zh-TW" sz="2400" dirty="0" smtClean="0"/>
              <a:t>2004　可樂王圖文大全集，全五冊（中國文匯出版） </a:t>
            </a:r>
          </a:p>
          <a:p>
            <a:r>
              <a:rPr lang="zh-HK" altLang="zh-TW" sz="2400" dirty="0" smtClean="0"/>
              <a:t>2005　快樂的遠足（自轉星球出版） </a:t>
            </a:r>
          </a:p>
          <a:p>
            <a:endParaRPr lang="zh-TW" altLang="en-US" sz="2400" dirty="0"/>
          </a:p>
        </p:txBody>
      </p:sp>
      <p:pic>
        <p:nvPicPr>
          <p:cNvPr id="6" name="圖片 5" descr="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656184" cy="2543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2907"/>
            <a:ext cx="9144000" cy="591218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1-11-21_09374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1" y="144173"/>
            <a:ext cx="4840696" cy="6309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673" y="14692"/>
            <a:ext cx="9163673" cy="684330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9007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772400" cy="18288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C000"/>
                </a:solidFill>
                <a:latin typeface="華康娃娃體W7(P)" pitchFamily="82" charset="-120"/>
                <a:ea typeface="華康娃娃體W7(P)" pitchFamily="82" charset="-120"/>
              </a:rPr>
              <a:t>可樂做什麼</a:t>
            </a:r>
            <a:r>
              <a:rPr lang="en-US" altLang="zh-TW" sz="6000" dirty="0" smtClean="0">
                <a:solidFill>
                  <a:srgbClr val="FFC000"/>
                </a:solidFill>
                <a:latin typeface="華康娃娃體W7(P)" pitchFamily="82" charset="-120"/>
                <a:ea typeface="華康娃娃體W7(P)" pitchFamily="82" charset="-120"/>
              </a:rPr>
              <a:t>?</a:t>
            </a:r>
            <a:endParaRPr lang="zh-TW" altLang="en-US" sz="6000" dirty="0">
              <a:solidFill>
                <a:srgbClr val="FFC000"/>
              </a:solidFill>
              <a:latin typeface="華康娃娃體W7(P)" pitchFamily="82" charset="-120"/>
              <a:ea typeface="華康娃娃體W7(P)" pitchFamily="82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907704" y="1268760"/>
            <a:ext cx="6912768" cy="4896544"/>
          </a:xfrm>
        </p:spPr>
        <p:txBody>
          <a:bodyPr>
            <a:noAutofit/>
          </a:bodyPr>
          <a:lstStyle/>
          <a:p>
            <a:r>
              <a:rPr lang="zh-HK" altLang="zh-TW" sz="2400" b="1" dirty="0" smtClean="0"/>
              <a:t>音樂</a:t>
            </a:r>
          </a:p>
          <a:p>
            <a:r>
              <a:rPr lang="zh-HK" altLang="zh-TW" sz="2400" dirty="0" smtClean="0"/>
              <a:t>2004　可樂王與陳珊妮、李端嫻組成「拜金小姐」樂隊，出版第一張同名專輯（五四三音樂站） </a:t>
            </a:r>
          </a:p>
          <a:p>
            <a:r>
              <a:rPr lang="zh-HK" altLang="zh-TW" sz="2400" dirty="0" smtClean="0"/>
              <a:t>2005　香港藝術節，拜金國際俱樂部演唱會（香港大會堂） </a:t>
            </a:r>
          </a:p>
          <a:p>
            <a:r>
              <a:rPr lang="zh-HK" altLang="zh-TW" sz="2400" dirty="0" smtClean="0"/>
              <a:t>2005　出版拜金小姐第二張同名專輯（五四三音樂站） </a:t>
            </a:r>
          </a:p>
          <a:p>
            <a:r>
              <a:rPr lang="zh-HK" altLang="zh-TW" sz="2400" dirty="0" smtClean="0"/>
              <a:t>2005　第一張同名專輯，入圍第五屆華語音樂傳媒大獎「年度最佳樂隊」 </a:t>
            </a:r>
          </a:p>
          <a:p>
            <a:r>
              <a:rPr lang="zh-HK" altLang="zh-TW" sz="2400" dirty="0" smtClean="0"/>
              <a:t>2005　第一張同名專輯，獲得中華音樂人交流協會「年度十大專輯」、「年度最佳單曲」（小鳥探戈） </a:t>
            </a:r>
          </a:p>
          <a:p>
            <a:r>
              <a:rPr lang="zh-HK" altLang="zh-TW" sz="2400" dirty="0" smtClean="0"/>
              <a:t>2006　可樂王與陳綺貞，合作「快樂的夏天 食玩包」音樂EP（出色創意） </a:t>
            </a:r>
          </a:p>
          <a:p>
            <a:endParaRPr lang="zh-TW" altLang="en-US" sz="2400" dirty="0"/>
          </a:p>
        </p:txBody>
      </p:sp>
      <p:pic>
        <p:nvPicPr>
          <p:cNvPr id="4" name="圖片 3" descr="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656184" cy="2543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8288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C000"/>
                </a:solidFill>
                <a:latin typeface="華康娃娃體W7(P)" pitchFamily="82" charset="-120"/>
                <a:ea typeface="華康娃娃體W7(P)" pitchFamily="82" charset="-120"/>
              </a:rPr>
              <a:t>可樂做什麼</a:t>
            </a:r>
            <a:r>
              <a:rPr lang="en-US" altLang="zh-TW" sz="6000" dirty="0" smtClean="0">
                <a:solidFill>
                  <a:srgbClr val="FFC000"/>
                </a:solidFill>
                <a:latin typeface="華康娃娃體W7(P)" pitchFamily="82" charset="-120"/>
                <a:ea typeface="華康娃娃體W7(P)" pitchFamily="82" charset="-120"/>
              </a:rPr>
              <a:t>?</a:t>
            </a:r>
            <a:endParaRPr lang="zh-TW" altLang="en-US" sz="6000" dirty="0">
              <a:solidFill>
                <a:srgbClr val="FFC000"/>
              </a:solidFill>
              <a:latin typeface="華康娃娃體W7(P)" pitchFamily="82" charset="-120"/>
              <a:ea typeface="華康娃娃體W7(P)" pitchFamily="82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47664" y="2132856"/>
            <a:ext cx="7596336" cy="4824536"/>
          </a:xfrm>
        </p:spPr>
        <p:txBody>
          <a:bodyPr>
            <a:normAutofit/>
          </a:bodyPr>
          <a:lstStyle/>
          <a:p>
            <a:r>
              <a:rPr lang="zh-HK" altLang="zh-TW" sz="2400" b="1" dirty="0" smtClean="0"/>
              <a:t>藝術裝置</a:t>
            </a:r>
          </a:p>
          <a:p>
            <a:r>
              <a:rPr lang="zh-HK" altLang="zh-TW" sz="2400" dirty="0" smtClean="0"/>
              <a:t>2000　哥哥妹妹百貨公司（環亞百貨替代空間） </a:t>
            </a:r>
          </a:p>
          <a:p>
            <a:r>
              <a:rPr lang="zh-HK" altLang="zh-TW" sz="2400" dirty="0" smtClean="0"/>
              <a:t>2000　二○○○年國民美少女攝影畫報，粉樂町台灣當代藝術聯展（香港藝術中心、西澳柏斯當代藝術中心） </a:t>
            </a:r>
          </a:p>
          <a:p>
            <a:r>
              <a:rPr lang="zh-HK" altLang="zh-TW" sz="2400" dirty="0" smtClean="0"/>
              <a:t>2001　二○○一年國民美少女攝影畫報，粉樂町台灣當代藝術聯展（SPRIT、日月光） </a:t>
            </a:r>
          </a:p>
          <a:p>
            <a:r>
              <a:rPr lang="zh-HK" altLang="zh-TW" sz="2400" dirty="0" smtClean="0"/>
              <a:t>2003　我的青春聖像，台灣辛攝影聯展（觀想藝術中心） </a:t>
            </a:r>
          </a:p>
          <a:p>
            <a:r>
              <a:rPr lang="zh-HK" altLang="zh-TW" sz="2400" dirty="0" smtClean="0"/>
              <a:t>2004　2004台灣國民美少女攝影畫報，出神入化台灣前衞新攝影聯展（台北當代藝術館） </a:t>
            </a:r>
          </a:p>
          <a:p>
            <a:endParaRPr lang="zh-TW" altLang="en-US" sz="2400" dirty="0"/>
          </a:p>
        </p:txBody>
      </p:sp>
      <p:pic>
        <p:nvPicPr>
          <p:cNvPr id="5" name="圖片 4" descr="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656184" cy="2543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-603448"/>
            <a:ext cx="7772400" cy="18288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C000"/>
                </a:solidFill>
                <a:latin typeface="華康娃娃體W7(P)" pitchFamily="82" charset="-120"/>
                <a:ea typeface="華康娃娃體W7(P)" pitchFamily="82" charset="-120"/>
              </a:rPr>
              <a:t>可樂做什麼</a:t>
            </a:r>
            <a:r>
              <a:rPr lang="en-US" altLang="zh-TW" sz="6000" dirty="0" smtClean="0">
                <a:solidFill>
                  <a:srgbClr val="FFC000"/>
                </a:solidFill>
                <a:latin typeface="華康娃娃體W7(P)" pitchFamily="82" charset="-120"/>
                <a:ea typeface="華康娃娃體W7(P)" pitchFamily="82" charset="-120"/>
              </a:rPr>
              <a:t>?</a:t>
            </a:r>
            <a:endParaRPr lang="zh-TW" altLang="en-US" sz="6000" dirty="0">
              <a:solidFill>
                <a:srgbClr val="FFC000"/>
              </a:solidFill>
              <a:latin typeface="華康娃娃體W7(P)" pitchFamily="82" charset="-120"/>
              <a:ea typeface="華康娃娃體W7(P)" pitchFamily="82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03648" y="836712"/>
            <a:ext cx="7740352" cy="4896544"/>
          </a:xfrm>
        </p:spPr>
        <p:txBody>
          <a:bodyPr>
            <a:noAutofit/>
          </a:bodyPr>
          <a:lstStyle/>
          <a:p>
            <a:r>
              <a:rPr lang="zh-HK" altLang="zh-TW" sz="2000" b="1" dirty="0" smtClean="0"/>
              <a:t>插畫創作</a:t>
            </a:r>
          </a:p>
          <a:p>
            <a:r>
              <a:rPr lang="zh-HK" altLang="zh-TW" sz="2000" dirty="0" smtClean="0"/>
              <a:t>1994　蔡康永，再錯也要談戀愛（聯合文學出版） </a:t>
            </a:r>
          </a:p>
          <a:p>
            <a:r>
              <a:rPr lang="zh-HK" altLang="zh-TW" sz="2000" dirty="0" smtClean="0"/>
              <a:t>1995　蔡康永，你睡不着我受不了（平安文化出版） </a:t>
            </a:r>
          </a:p>
          <a:p>
            <a:r>
              <a:rPr lang="zh-HK" altLang="zh-TW" sz="2000" dirty="0" smtClean="0"/>
              <a:t>1996　蔡康永，同情我可以親我（商周出版） </a:t>
            </a:r>
          </a:p>
          <a:p>
            <a:r>
              <a:rPr lang="zh-HK" altLang="zh-TW" sz="2000" dirty="0" smtClean="0"/>
              <a:t>1998　蔡康永，痛快日記（皇冠出版） </a:t>
            </a:r>
          </a:p>
          <a:p>
            <a:r>
              <a:rPr lang="zh-HK" altLang="zh-TW" sz="2000" dirty="0" smtClean="0"/>
              <a:t>2001　彭樹君，天使愛聽催眠曲（皇冠出版） </a:t>
            </a:r>
          </a:p>
          <a:p>
            <a:r>
              <a:rPr lang="zh-HK" altLang="zh-TW" sz="2000" dirty="0" smtClean="0"/>
              <a:t>2002　龍應台，寫信給台灣系列插畫（中國時報人間副刊）　 </a:t>
            </a:r>
          </a:p>
          <a:p>
            <a:r>
              <a:rPr lang="zh-HK" altLang="zh-TW" sz="2000" dirty="0" smtClean="0"/>
              <a:t>2003　龍應台，家國五十年系列插畫（中國時報人間副刊） </a:t>
            </a:r>
          </a:p>
          <a:p>
            <a:r>
              <a:rPr lang="zh-HK" altLang="zh-TW" sz="2000" dirty="0" smtClean="0"/>
              <a:t>2003　金馬四十影展海報　 </a:t>
            </a:r>
          </a:p>
          <a:p>
            <a:r>
              <a:rPr lang="zh-HK" altLang="zh-TW" sz="2000" dirty="0" smtClean="0"/>
              <a:t>2003　高行健，朋友（聯合文學出版） </a:t>
            </a:r>
          </a:p>
          <a:p>
            <a:r>
              <a:rPr lang="zh-HK" altLang="zh-TW" sz="2000" dirty="0" smtClean="0"/>
              <a:t>2004　山水台北系列插畫（中國時報人間副刊，詩歌節） </a:t>
            </a:r>
          </a:p>
          <a:p>
            <a:r>
              <a:rPr lang="zh-HK" altLang="zh-TW" sz="2000" dirty="0" smtClean="0"/>
              <a:t>2005　妖獸台北（可樂報，台北叢林派對） </a:t>
            </a:r>
          </a:p>
          <a:p>
            <a:r>
              <a:rPr lang="zh-HK" altLang="zh-TW" sz="2000" dirty="0" smtClean="0"/>
              <a:t>2007　蔡康永，那些男孩交我的事 聖天使版（中國/青馬文化出版） </a:t>
            </a:r>
          </a:p>
          <a:p>
            <a:r>
              <a:rPr lang="zh-HK" altLang="zh-TW" sz="2000" dirty="0" smtClean="0"/>
              <a:t>2007　蔡康永，那些男孩交我的事 聖天使版（台灣/圓神出版） </a:t>
            </a:r>
          </a:p>
          <a:p>
            <a:r>
              <a:rPr lang="zh-HK" altLang="zh-TW" sz="2000" dirty="0" smtClean="0"/>
              <a:t>2008　無敵珊寶妹（三立都會台） </a:t>
            </a:r>
          </a:p>
          <a:p>
            <a:r>
              <a:rPr lang="zh-HK" altLang="zh-TW" sz="2000" dirty="0" smtClean="0"/>
              <a:t>2011　台北國際書展100%幸福紀念特輯 </a:t>
            </a:r>
          </a:p>
          <a:p>
            <a:endParaRPr lang="zh-TW" altLang="en-US" sz="2000" dirty="0"/>
          </a:p>
        </p:txBody>
      </p:sp>
      <p:pic>
        <p:nvPicPr>
          <p:cNvPr id="4" name="圖片 3" descr="thumbnai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88640"/>
            <a:ext cx="1468600" cy="2255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-200000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zh-TW" altLang="en-US" sz="6000" dirty="0" smtClean="0">
                <a:solidFill>
                  <a:srgbClr val="FFC000"/>
                </a:solidFill>
                <a:latin typeface="華康娃娃體W7(P)" pitchFamily="82" charset="-120"/>
                <a:ea typeface="華康娃娃體W7(P)" pitchFamily="82" charset="-120"/>
              </a:rPr>
              <a:t>可樂做什麼</a:t>
            </a:r>
            <a:r>
              <a:rPr lang="en-US" altLang="zh-TW" sz="6000" dirty="0" smtClean="0">
                <a:solidFill>
                  <a:srgbClr val="FFC000"/>
                </a:solidFill>
                <a:latin typeface="華康娃娃體W7(P)" pitchFamily="82" charset="-120"/>
                <a:ea typeface="華康娃娃體W7(P)" pitchFamily="82" charset="-120"/>
              </a:rPr>
              <a:t>?</a:t>
            </a:r>
            <a:endParaRPr lang="zh-TW" altLang="en-US" sz="6000" dirty="0" smtClean="0">
              <a:solidFill>
                <a:srgbClr val="FFC000"/>
              </a:solidFill>
              <a:latin typeface="華康娃娃體W7(P)" pitchFamily="82" charset="-120"/>
              <a:ea typeface="華康娃娃體W7(P)" pitchFamily="82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915816" y="1700808"/>
            <a:ext cx="5904656" cy="4536504"/>
          </a:xfrm>
        </p:spPr>
        <p:txBody>
          <a:bodyPr>
            <a:normAutofit/>
          </a:bodyPr>
          <a:lstStyle/>
          <a:p>
            <a:r>
              <a:rPr lang="zh-HK" altLang="zh-TW" b="1" dirty="0" smtClean="0"/>
              <a:t>創辦詩刊</a:t>
            </a:r>
          </a:p>
          <a:p>
            <a:r>
              <a:rPr lang="zh-HK" altLang="zh-TW" dirty="0" smtClean="0"/>
              <a:t>2003　壹詩歌，創刊號（寶瓶文化出版） </a:t>
            </a:r>
          </a:p>
          <a:p>
            <a:r>
              <a:rPr lang="zh-HK" altLang="zh-TW" dirty="0" smtClean="0"/>
              <a:t>2003　壹詩歌，2（寶瓶文化出版） </a:t>
            </a:r>
          </a:p>
          <a:p>
            <a:r>
              <a:rPr lang="zh-HK" altLang="zh-TW" b="1" dirty="0" smtClean="0"/>
              <a:t>筆記書系</a:t>
            </a:r>
          </a:p>
          <a:p>
            <a:r>
              <a:rPr lang="zh-HK" altLang="zh-TW" dirty="0" smtClean="0"/>
              <a:t>1999　哥哥妹妹百貨公司，1（大田出版） </a:t>
            </a:r>
          </a:p>
          <a:p>
            <a:r>
              <a:rPr lang="zh-HK" altLang="zh-TW" dirty="0" smtClean="0"/>
              <a:t>2000　哥哥妹妹百貨公司，2（大田出版） </a:t>
            </a:r>
          </a:p>
          <a:p>
            <a:r>
              <a:rPr lang="zh-HK" altLang="zh-TW" dirty="0" smtClean="0"/>
              <a:t>2000　畢業生俱樂部（大田出版） </a:t>
            </a:r>
          </a:p>
          <a:p>
            <a:r>
              <a:rPr lang="zh-HK" altLang="zh-TW" dirty="0" smtClean="0"/>
              <a:t>2001　Hi·rabbit！（大田出版） </a:t>
            </a:r>
          </a:p>
          <a:p>
            <a:r>
              <a:rPr lang="zh-HK" altLang="zh-TW" dirty="0" smtClean="0"/>
              <a:t>2002　Childhood童年（大田出版） </a:t>
            </a:r>
          </a:p>
          <a:p>
            <a:r>
              <a:rPr lang="zh-HK" altLang="zh-TW" dirty="0" smtClean="0"/>
              <a:t>2005　天界妖精塔羅牌 （尖端出版）</a:t>
            </a:r>
          </a:p>
          <a:p>
            <a:endParaRPr lang="zh-TW" altLang="en-US" dirty="0"/>
          </a:p>
        </p:txBody>
      </p:sp>
      <p:pic>
        <p:nvPicPr>
          <p:cNvPr id="4" name="圖片 3" descr="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39"/>
            <a:ext cx="1944216" cy="2985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614" y="116632"/>
            <a:ext cx="7763882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128</TotalTime>
  <Words>65</Words>
  <Application>Microsoft Office PowerPoint</Application>
  <PresentationFormat>如螢幕大小 (4:3)</PresentationFormat>
  <Paragraphs>58</Paragraphs>
  <Slides>36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3" baseType="lpstr">
      <vt:lpstr>華康娃娃體W7(P)</vt:lpstr>
      <vt:lpstr>微軟正黑體</vt:lpstr>
      <vt:lpstr>Lucida Sans Unicode</vt:lpstr>
      <vt:lpstr>Verdana</vt:lpstr>
      <vt:lpstr>Wingdings 2</vt:lpstr>
      <vt:lpstr>Wingdings 3</vt:lpstr>
      <vt:lpstr>匯合</vt:lpstr>
      <vt:lpstr>不願意長大的彼得潘 ~可樂王</vt:lpstr>
      <vt:lpstr>可樂怎麼來?</vt:lpstr>
      <vt:lpstr>可樂做什麼?</vt:lpstr>
      <vt:lpstr>可樂做什麼?</vt:lpstr>
      <vt:lpstr>可樂做什麼?</vt:lpstr>
      <vt:lpstr>可樂做什麼?</vt:lpstr>
      <vt:lpstr>可樂做什麼?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不願意長大的彼得潘 ~可樂王</dc:title>
  <dc:creator>KLEDU</dc:creator>
  <cp:lastModifiedBy>keykey</cp:lastModifiedBy>
  <cp:revision>31</cp:revision>
  <dcterms:created xsi:type="dcterms:W3CDTF">2011-11-21T07:19:31Z</dcterms:created>
  <dcterms:modified xsi:type="dcterms:W3CDTF">2017-12-28T07:03:22Z</dcterms:modified>
</cp:coreProperties>
</file>