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54" r:id="rId3"/>
    <p:sldMasterId id="2147483756" r:id="rId4"/>
    <p:sldMasterId id="2147483757" r:id="rId5"/>
    <p:sldMasterId id="2147483758" r:id="rId6"/>
    <p:sldMasterId id="2147483759" r:id="rId7"/>
    <p:sldMasterId id="2147483760" r:id="rId8"/>
    <p:sldMasterId id="2147483761" r:id="rId9"/>
    <p:sldMasterId id="2147483762" r:id="rId10"/>
    <p:sldMasterId id="2147483763" r:id="rId11"/>
    <p:sldMasterId id="2147483764" r:id="rId12"/>
    <p:sldMasterId id="2147483765" r:id="rId13"/>
  </p:sldMasterIdLst>
  <p:notesMasterIdLst>
    <p:notesMasterId r:id="rId36"/>
  </p:notesMasterIdLst>
  <p:sldIdLst>
    <p:sldId id="256" r:id="rId14"/>
    <p:sldId id="286" r:id="rId15"/>
    <p:sldId id="259" r:id="rId16"/>
    <p:sldId id="295" r:id="rId17"/>
    <p:sldId id="296" r:id="rId18"/>
    <p:sldId id="297" r:id="rId19"/>
    <p:sldId id="298" r:id="rId20"/>
    <p:sldId id="294" r:id="rId21"/>
    <p:sldId id="299" r:id="rId22"/>
    <p:sldId id="300" r:id="rId23"/>
    <p:sldId id="301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276" r:id="rId3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7F7"/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41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592F7C40-CA93-4C96-915E-86A726B30771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1741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741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741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41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BB99344A-F212-4645-ACF6-08724061A3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38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695EF-D43E-4022-B0BC-B31E05984164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44B6F-B6BE-4E5F-9CAB-A99A0B7A0C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260016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EDD9-21A7-4BBC-8CD2-00663298ED4D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F603A-3968-416B-89B1-ACC87AE35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496636"/>
      </p:ext>
    </p:extLst>
  </p:cSld>
  <p:clrMapOvr>
    <a:masterClrMapping/>
  </p:clrMapOvr>
  <p:transition spd="slow" advTm="3000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44B22-5838-4837-AC94-8CC9171A7A7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6222"/>
      </p:ext>
    </p:extLst>
  </p:cSld>
  <p:clrMapOvr>
    <a:masterClrMapping/>
  </p:clrMapOvr>
  <p:transition spd="slow" advTm="3000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EBE9C-AB8D-45F7-A446-5F986E2152A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69295"/>
      </p:ext>
    </p:extLst>
  </p:cSld>
  <p:clrMapOvr>
    <a:masterClrMapping/>
  </p:clrMapOvr>
  <p:transition spd="slow" advTm="3000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69298-67C0-41EB-868D-39F8EC07A1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34675"/>
      </p:ext>
    </p:extLst>
  </p:cSld>
  <p:clrMapOvr>
    <a:masterClrMapping/>
  </p:clrMapOvr>
  <p:transition spd="slow" advTm="3000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5F722-A989-4443-9523-ED7D5CC45C6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31219"/>
      </p:ext>
    </p:extLst>
  </p:cSld>
  <p:clrMapOvr>
    <a:masterClrMapping/>
  </p:clrMapOvr>
  <p:transition spd="slow" advTm="3000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80C8C-8D3E-4CDB-B7B6-39F288210CD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37829"/>
      </p:ext>
    </p:extLst>
  </p:cSld>
  <p:clrMapOvr>
    <a:masterClrMapping/>
  </p:clrMapOvr>
  <p:transition spd="slow" advTm="3000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C5BA-CF9E-47B0-8E1D-499E3CF08C9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66691"/>
      </p:ext>
    </p:extLst>
  </p:cSld>
  <p:clrMapOvr>
    <a:masterClrMapping/>
  </p:clrMapOvr>
  <p:transition spd="slow" advTm="3000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D2F0E-0321-4012-9C3C-64C3E698F16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44363"/>
      </p:ext>
    </p:extLst>
  </p:cSld>
  <p:clrMapOvr>
    <a:masterClrMapping/>
  </p:clrMapOvr>
  <p:transition spd="slow" advTm="3000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8F77B-C4CE-41C2-8D8E-4B9EDE8F822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32747"/>
      </p:ext>
    </p:extLst>
  </p:cSld>
  <p:clrMapOvr>
    <a:masterClrMapping/>
  </p:clrMapOvr>
  <p:transition spd="slow" advTm="3000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0AEDF-1CED-4514-BD2D-17A43B34A3B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8903"/>
      </p:ext>
    </p:extLst>
  </p:cSld>
  <p:clrMapOvr>
    <a:masterClrMapping/>
  </p:clrMapOvr>
  <p:transition spd="slow" advTm="3000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568FC-1021-4D78-9FB6-249B5D198D6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35723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A1ED4-E60B-4716-B2A3-1686609A716D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51C4-4553-4FE7-8204-D465DB6BDD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361397"/>
      </p:ext>
    </p:extLst>
  </p:cSld>
  <p:clrMapOvr>
    <a:masterClrMapping/>
  </p:clrMapOvr>
  <p:transition spd="slow" advTm="3000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7A47-E82C-4FDA-A2FC-84C5C313E5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97520"/>
      </p:ext>
    </p:extLst>
  </p:cSld>
  <p:clrMapOvr>
    <a:masterClrMapping/>
  </p:clrMapOvr>
  <p:transition spd="slow" advTm="3000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C966C-007E-4819-AE34-C4027E16522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22479"/>
      </p:ext>
    </p:extLst>
  </p:cSld>
  <p:clrMapOvr>
    <a:masterClrMapping/>
  </p:clrMapOvr>
  <p:transition spd="slow" advTm="3000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F310-2E6F-4ECC-BE64-5D289B2DD38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63852"/>
      </p:ext>
    </p:extLst>
  </p:cSld>
  <p:clrMapOvr>
    <a:masterClrMapping/>
  </p:clrMapOvr>
  <p:transition spd="slow" advTm="3000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E12B4-3713-4426-BC4B-8E5342A8A4B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060"/>
      </p:ext>
    </p:extLst>
  </p:cSld>
  <p:clrMapOvr>
    <a:masterClrMapping/>
  </p:clrMapOvr>
  <p:transition spd="slow" advTm="3000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2A66B-CB11-406A-AA31-F3458F79054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04770"/>
      </p:ext>
    </p:extLst>
  </p:cSld>
  <p:clrMapOvr>
    <a:masterClrMapping/>
  </p:clrMapOvr>
  <p:transition spd="slow" advTm="3000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7A00-D2C1-473F-84F5-67ED5C59F36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32528"/>
      </p:ext>
    </p:extLst>
  </p:cSld>
  <p:clrMapOvr>
    <a:masterClrMapping/>
  </p:clrMapOvr>
  <p:transition spd="slow" advTm="3000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6B9E-77D0-4DE7-AAE6-A758C08D5A8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82800"/>
      </p:ext>
    </p:extLst>
  </p:cSld>
  <p:clrMapOvr>
    <a:masterClrMapping/>
  </p:clrMapOvr>
  <p:transition spd="slow" advTm="3000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A913-966E-45BC-8810-EA65EC735F7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86325"/>
      </p:ext>
    </p:extLst>
  </p:cSld>
  <p:clrMapOvr>
    <a:masterClrMapping/>
  </p:clrMapOvr>
  <p:transition spd="slow" advTm="3000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D184A-040E-46A6-92E6-722A862C02D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10025"/>
      </p:ext>
    </p:extLst>
  </p:cSld>
  <p:clrMapOvr>
    <a:masterClrMapping/>
  </p:clrMapOvr>
  <p:transition spd="slow" advTm="3000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92034-EB26-4B14-B025-3DDED456893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01645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640EB-460D-43CD-844B-169E37E3429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29816"/>
      </p:ext>
    </p:extLst>
  </p:cSld>
  <p:clrMapOvr>
    <a:masterClrMapping/>
  </p:clrMapOvr>
  <p:transition spd="slow" advTm="3000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C5D3-E372-453C-8CDF-17C79295846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40515"/>
      </p:ext>
    </p:extLst>
  </p:cSld>
  <p:clrMapOvr>
    <a:masterClrMapping/>
  </p:clrMapOvr>
  <p:transition spd="slow" advTm="3000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B2CD8-CBA7-4D8B-AA08-54227857983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22344"/>
      </p:ext>
    </p:extLst>
  </p:cSld>
  <p:clrMapOvr>
    <a:masterClrMapping/>
  </p:clrMapOvr>
  <p:transition spd="slow" advTm="3000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1D5A-689D-48B3-B571-430A62BE5F0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62241"/>
      </p:ext>
    </p:extLst>
  </p:cSld>
  <p:clrMapOvr>
    <a:masterClrMapping/>
  </p:clrMapOvr>
  <p:transition spd="slow" advTm="3000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9ABFE-8D1F-49F6-A326-E74C6ED023C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066"/>
      </p:ext>
    </p:extLst>
  </p:cSld>
  <p:clrMapOvr>
    <a:masterClrMapping/>
  </p:clrMapOvr>
  <p:transition spd="slow" advTm="3000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14166-61DD-4DEF-B756-7257DFE96D0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07313"/>
      </p:ext>
    </p:extLst>
  </p:cSld>
  <p:clrMapOvr>
    <a:masterClrMapping/>
  </p:clrMapOvr>
  <p:transition spd="slow" advTm="3000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514A6-8DA8-454E-AE89-B3CBAC86AA8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43783"/>
      </p:ext>
    </p:extLst>
  </p:cSld>
  <p:clrMapOvr>
    <a:masterClrMapping/>
  </p:clrMapOvr>
  <p:transition spd="slow" advTm="3000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9D1B4-ABAC-4B56-BEE7-EB6530DF46F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1787"/>
      </p:ext>
    </p:extLst>
  </p:cSld>
  <p:clrMapOvr>
    <a:masterClrMapping/>
  </p:clrMapOvr>
  <p:transition spd="slow" advTm="3000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A230C-5364-4F62-A5B9-61C300937BA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37275"/>
      </p:ext>
    </p:extLst>
  </p:cSld>
  <p:clrMapOvr>
    <a:masterClrMapping/>
  </p:clrMapOvr>
  <p:transition spd="slow" advTm="3000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B44D2-CEB8-409E-8CD8-54E58B169F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40407"/>
      </p:ext>
    </p:extLst>
  </p:cSld>
  <p:clrMapOvr>
    <a:masterClrMapping/>
  </p:clrMapOvr>
  <p:transition spd="slow" advTm="3000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5331B-A74A-4A9F-AC18-78B7066A75F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5079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1D5AB-D4CB-4592-937A-4E2FBE27B91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21396"/>
      </p:ext>
    </p:extLst>
  </p:cSld>
  <p:clrMapOvr>
    <a:masterClrMapping/>
  </p:clrMapOvr>
  <p:transition spd="slow" advTm="3000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31CEF-7F3F-466C-9741-F5EA50D972F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64318"/>
      </p:ext>
    </p:extLst>
  </p:cSld>
  <p:clrMapOvr>
    <a:masterClrMapping/>
  </p:clrMapOvr>
  <p:transition spd="slow" advTm="3000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0192-42C2-4ED3-A622-7E80B2B4A68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64007"/>
      </p:ext>
    </p:extLst>
  </p:cSld>
  <p:clrMapOvr>
    <a:masterClrMapping/>
  </p:clrMapOvr>
  <p:transition spd="slow" advTm="3000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CCEBC-7909-42C1-AF1D-7A3B2A9B702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23585"/>
      </p:ext>
    </p:extLst>
  </p:cSld>
  <p:clrMapOvr>
    <a:masterClrMapping/>
  </p:clrMapOvr>
  <p:transition spd="slow" advTm="3000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9FE55-14E3-4F3F-BAF8-0B15287476E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80834"/>
      </p:ext>
    </p:extLst>
  </p:cSld>
  <p:clrMapOvr>
    <a:masterClrMapping/>
  </p:clrMapOvr>
  <p:transition spd="slow" advTm="3000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64934-2113-449E-8942-47C29D5380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13980"/>
      </p:ext>
    </p:extLst>
  </p:cSld>
  <p:clrMapOvr>
    <a:masterClrMapping/>
  </p:clrMapOvr>
  <p:transition spd="slow" advTm="3000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3415C-1236-43AC-A7D6-DD8F480AF1E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70246"/>
      </p:ext>
    </p:extLst>
  </p:cSld>
  <p:clrMapOvr>
    <a:masterClrMapping/>
  </p:clrMapOvr>
  <p:transition spd="slow" advTm="3000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0E4C2-8A0D-4D43-9581-A6E64B1D276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35277"/>
      </p:ext>
    </p:extLst>
  </p:cSld>
  <p:clrMapOvr>
    <a:masterClrMapping/>
  </p:clrMapOvr>
  <p:transition spd="slow" advTm="3000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DCE54-2FAF-404C-BB46-8CBD1CF8756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38008"/>
      </p:ext>
    </p:extLst>
  </p:cSld>
  <p:clrMapOvr>
    <a:masterClrMapping/>
  </p:clrMapOvr>
  <p:transition spd="slow" advTm="3000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BE385-7722-4F65-A779-1307BEFF22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84035"/>
      </p:ext>
    </p:extLst>
  </p:cSld>
  <p:clrMapOvr>
    <a:masterClrMapping/>
  </p:clrMapOvr>
  <p:transition spd="slow" advTm="3000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3B992-ACF1-4F9C-AC5F-C461AA9D4B2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54704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57BA0-463E-4907-A9C6-9284222C8C6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45821"/>
      </p:ext>
    </p:extLst>
  </p:cSld>
  <p:clrMapOvr>
    <a:masterClrMapping/>
  </p:clrMapOvr>
  <p:transition spd="slow" advTm="3000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B4A22-5CE9-4F27-836C-3E841A6DC3E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53881"/>
      </p:ext>
    </p:extLst>
  </p:cSld>
  <p:clrMapOvr>
    <a:masterClrMapping/>
  </p:clrMapOvr>
  <p:transition spd="slow" advTm="3000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558D9-CCB2-4075-A4DB-DD3F00C331C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4311"/>
      </p:ext>
    </p:extLst>
  </p:cSld>
  <p:clrMapOvr>
    <a:masterClrMapping/>
  </p:clrMapOvr>
  <p:transition spd="slow" advTm="3000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5DFA7-A605-4EA5-861A-BA5C89B26BB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91552"/>
      </p:ext>
    </p:extLst>
  </p:cSld>
  <p:clrMapOvr>
    <a:masterClrMapping/>
  </p:clrMapOvr>
  <p:transition spd="slow" advTm="3000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5C621-FEAE-4000-BFD7-8211E73B0A5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35885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24F3-1D99-4FC2-A5B6-EB62F2D337E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68682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8F28D-E71A-4A4C-99A2-4B203F83FFE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27274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F017C-01B1-4A0F-B630-4BF41BF86DD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3549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90459-BDBA-4348-8F9D-0BEA7F25752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80996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F4D23-9550-45DC-BA75-E31079D59AE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95953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7D44C-9198-42BB-9BBC-72700085183D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02B5E-6715-4E28-884B-90C0B75BBA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589207"/>
      </p:ext>
    </p:extLst>
  </p:cSld>
  <p:clrMapOvr>
    <a:masterClrMapping/>
  </p:clrMapOvr>
  <p:transition spd="slow" advTm="3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8D2C7-15AF-4BEE-93F1-9C1221BDA1B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93461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2FFA1-620C-412D-BBA3-4F5983EF30B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04992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77988-7E09-4F8D-95F5-FDA0D9B26EE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92627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C464-D623-412B-8047-2D23A42DE81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70594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E092C-1168-4A90-9859-F54F5EA07C6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28287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B0DFE-076F-493F-B8EE-1D3973CF6C0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55900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AA502-A746-4503-B6C3-0ED79DBE7E4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45486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1399-6881-42D7-9E8D-88802E06589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89702"/>
      </p:ext>
    </p:extLst>
  </p:cSld>
  <p:clrMapOvr>
    <a:masterClrMapping/>
  </p:clrMapOvr>
  <p:transition spd="slow" advTm="3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94478-0A29-4EA6-886E-2B4246CCFC9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27006"/>
      </p:ext>
    </p:extLst>
  </p:cSld>
  <p:clrMapOvr>
    <a:masterClrMapping/>
  </p:clrMapOvr>
  <p:transition spd="slow" advTm="3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D114-BD13-42B8-960B-556A794D4F5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39779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C7DC7-5FB5-438D-936B-99DE81E8C21D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E2CE2-A86E-4DDE-A447-92F90C0AC1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320101"/>
      </p:ext>
    </p:extLst>
  </p:cSld>
  <p:clrMapOvr>
    <a:masterClrMapping/>
  </p:clrMapOvr>
  <p:transition spd="slow" advTm="3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971D3-EC4B-432E-9CAD-073938B0874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1353"/>
      </p:ext>
    </p:extLst>
  </p:cSld>
  <p:clrMapOvr>
    <a:masterClrMapping/>
  </p:clrMapOvr>
  <p:transition spd="slow" advTm="3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F3E24-87A4-4362-9ACA-EAF916B4C4F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93567"/>
      </p:ext>
    </p:extLst>
  </p:cSld>
  <p:clrMapOvr>
    <a:masterClrMapping/>
  </p:clrMapOvr>
  <p:transition spd="slow" advTm="3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AE27A-2AC5-41E1-AEA5-937A294978A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5689"/>
      </p:ext>
    </p:extLst>
  </p:cSld>
  <p:clrMapOvr>
    <a:masterClrMapping/>
  </p:clrMapOvr>
  <p:transition spd="slow" advTm="3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19FEF-75E9-40B1-BA33-DB912F004AF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1682"/>
      </p:ext>
    </p:extLst>
  </p:cSld>
  <p:clrMapOvr>
    <a:masterClrMapping/>
  </p:clrMapOvr>
  <p:transition spd="slow" advTm="3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B293-C168-4336-835E-711E9D12D07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95901"/>
      </p:ext>
    </p:extLst>
  </p:cSld>
  <p:clrMapOvr>
    <a:masterClrMapping/>
  </p:clrMapOvr>
  <p:transition spd="slow" advTm="3000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CB277-0CA8-4F3F-A1DE-8C07F0909FA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94739"/>
      </p:ext>
    </p:extLst>
  </p:cSld>
  <p:clrMapOvr>
    <a:masterClrMapping/>
  </p:clrMapOvr>
  <p:transition spd="slow" advTm="3000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28B73-C84B-4A73-BBA4-803AC9F0A42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78145"/>
      </p:ext>
    </p:extLst>
  </p:cSld>
  <p:clrMapOvr>
    <a:masterClrMapping/>
  </p:clrMapOvr>
  <p:transition spd="slow" advTm="3000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A08E-E733-44BD-A8C5-863D8987A97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94652"/>
      </p:ext>
    </p:extLst>
  </p:cSld>
  <p:clrMapOvr>
    <a:masterClrMapping/>
  </p:clrMapOvr>
  <p:transition spd="slow" advTm="3000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EA93F-FC47-4490-838E-386F49916C9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00614"/>
      </p:ext>
    </p:extLst>
  </p:cSld>
  <p:clrMapOvr>
    <a:masterClrMapping/>
  </p:clrMapOvr>
  <p:transition spd="slow" advTm="3000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8D7C6-C6D7-434D-90EA-F4955C6FC17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73199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3A6EE-98B0-450A-822E-5A0913F6BADD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CF1F-104A-4838-8001-672F377BF0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382552"/>
      </p:ext>
    </p:extLst>
  </p:cSld>
  <p:clrMapOvr>
    <a:masterClrMapping/>
  </p:clrMapOvr>
  <p:transition spd="slow" advTm="300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767B6-868E-43C2-BBAB-1AE5AE72EB2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7841"/>
      </p:ext>
    </p:extLst>
  </p:cSld>
  <p:clrMapOvr>
    <a:masterClrMapping/>
  </p:clrMapOvr>
  <p:transition spd="slow" advTm="300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ECF86-644D-4915-BC7F-93672D8E9D6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59202"/>
      </p:ext>
    </p:extLst>
  </p:cSld>
  <p:clrMapOvr>
    <a:masterClrMapping/>
  </p:clrMapOvr>
  <p:transition spd="slow" advTm="3000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7FE8E-9E81-4CFF-B9F6-13C0909977E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68286"/>
      </p:ext>
    </p:extLst>
  </p:cSld>
  <p:clrMapOvr>
    <a:masterClrMapping/>
  </p:clrMapOvr>
  <p:transition spd="slow" advTm="3000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C19DE-A7F5-4EE0-B210-56BA2651BF9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13774"/>
      </p:ext>
    </p:extLst>
  </p:cSld>
  <p:clrMapOvr>
    <a:masterClrMapping/>
  </p:clrMapOvr>
  <p:transition spd="slow" advTm="3000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35CD1-14E1-4975-9F7B-5CD28D78CED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0157"/>
      </p:ext>
    </p:extLst>
  </p:cSld>
  <p:clrMapOvr>
    <a:masterClrMapping/>
  </p:clrMapOvr>
  <p:transition spd="slow" advTm="3000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8B7F-19CA-410A-B210-416F2CCA3A8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69599"/>
      </p:ext>
    </p:extLst>
  </p:cSld>
  <p:clrMapOvr>
    <a:masterClrMapping/>
  </p:clrMapOvr>
  <p:transition spd="slow" advTm="3000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AF4A7-D903-4737-8AB0-9221C325DD4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8886"/>
      </p:ext>
    </p:extLst>
  </p:cSld>
  <p:clrMapOvr>
    <a:masterClrMapping/>
  </p:clrMapOvr>
  <p:transition spd="slow" advTm="3000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FC82A-E8AA-4D2B-A583-7E4BD19A84B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97848"/>
      </p:ext>
    </p:extLst>
  </p:cSld>
  <p:clrMapOvr>
    <a:masterClrMapping/>
  </p:clrMapOvr>
  <p:transition spd="slow" advTm="3000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0F378-C730-47EA-AAAB-DA95CF82ACF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37655"/>
      </p:ext>
    </p:extLst>
  </p:cSld>
  <p:clrMapOvr>
    <a:masterClrMapping/>
  </p:clrMapOvr>
  <p:transition spd="slow" advTm="3000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CCD9B-F891-4A39-BBDE-3135667E2BA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96370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A4969-1020-48D5-A558-0FFCFA959563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E4429-EFA0-4D6B-8302-A525EF68D7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343416"/>
      </p:ext>
    </p:extLst>
  </p:cSld>
  <p:clrMapOvr>
    <a:masterClrMapping/>
  </p:clrMapOvr>
  <p:transition spd="slow" advTm="3000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26EE0-E4E6-40F0-9692-1A7F7A3EF3C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33953"/>
      </p:ext>
    </p:extLst>
  </p:cSld>
  <p:clrMapOvr>
    <a:masterClrMapping/>
  </p:clrMapOvr>
  <p:transition spd="slow" advTm="3000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ED6C-574C-46C3-95B3-7A57DBC9124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44768"/>
      </p:ext>
    </p:extLst>
  </p:cSld>
  <p:clrMapOvr>
    <a:masterClrMapping/>
  </p:clrMapOvr>
  <p:transition spd="slow" advTm="3000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44E6D-3AC1-4091-B9A6-9F65F7B0D39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68972"/>
      </p:ext>
    </p:extLst>
  </p:cSld>
  <p:clrMapOvr>
    <a:masterClrMapping/>
  </p:clrMapOvr>
  <p:transition spd="slow" advTm="3000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507D6-BE45-4888-9A58-CF56291B6AD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47945"/>
      </p:ext>
    </p:extLst>
  </p:cSld>
  <p:clrMapOvr>
    <a:masterClrMapping/>
  </p:clrMapOvr>
  <p:transition spd="slow" advTm="3000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56D7-1479-4D39-B0C5-0975C7BDE03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85891"/>
      </p:ext>
    </p:extLst>
  </p:cSld>
  <p:clrMapOvr>
    <a:masterClrMapping/>
  </p:clrMapOvr>
  <p:transition spd="slow" advTm="3000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ABCA7-33B3-4717-A57A-2AB52DDFB51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08392"/>
      </p:ext>
    </p:extLst>
  </p:cSld>
  <p:clrMapOvr>
    <a:masterClrMapping/>
  </p:clrMapOvr>
  <p:transition spd="slow" advTm="3000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6F403-7B5C-4D07-86B2-10768D3D6CA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90657"/>
      </p:ext>
    </p:extLst>
  </p:cSld>
  <p:clrMapOvr>
    <a:masterClrMapping/>
  </p:clrMapOvr>
  <p:transition spd="slow" advTm="3000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957AE-E845-4D60-94FF-10B5C357055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45125"/>
      </p:ext>
    </p:extLst>
  </p:cSld>
  <p:clrMapOvr>
    <a:masterClrMapping/>
  </p:clrMapOvr>
  <p:transition spd="slow" advTm="3000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9261-5041-4E53-BE3B-84451A02CBD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14912"/>
      </p:ext>
    </p:extLst>
  </p:cSld>
  <p:clrMapOvr>
    <a:masterClrMapping/>
  </p:clrMapOvr>
  <p:transition spd="slow" advTm="3000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B78DD-F470-47AC-B7F7-D55E02763E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43621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9C7D5-E35E-4F6A-ADE0-F3A0A87A6FF2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BE092-8233-47C1-A387-BBE277A1F2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880637"/>
      </p:ext>
    </p:extLst>
  </p:cSld>
  <p:clrMapOvr>
    <a:masterClrMapping/>
  </p:clrMapOvr>
  <p:transition spd="slow" advTm="3000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11B47-4818-4285-BEE9-F51C1364EEA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1340"/>
      </p:ext>
    </p:extLst>
  </p:cSld>
  <p:clrMapOvr>
    <a:masterClrMapping/>
  </p:clrMapOvr>
  <p:transition spd="slow" advTm="3000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705D3-D57B-4C9D-B092-1E98F78CF53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54629"/>
      </p:ext>
    </p:extLst>
  </p:cSld>
  <p:clrMapOvr>
    <a:masterClrMapping/>
  </p:clrMapOvr>
  <p:transition spd="slow" advTm="3000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460B1-03D3-48CB-B6F5-7457BB27AFE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06929"/>
      </p:ext>
    </p:extLst>
  </p:cSld>
  <p:clrMapOvr>
    <a:masterClrMapping/>
  </p:clrMapOvr>
  <p:transition spd="slow" advTm="3000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AD4C6-5E74-40C7-A9EE-FF0098F8003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851"/>
      </p:ext>
    </p:extLst>
  </p:cSld>
  <p:clrMapOvr>
    <a:masterClrMapping/>
  </p:clrMapOvr>
  <p:transition spd="slow" advTm="3000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27C17-3451-4557-82EA-387321089D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05775"/>
      </p:ext>
    </p:extLst>
  </p:cSld>
  <p:clrMapOvr>
    <a:masterClrMapping/>
  </p:clrMapOvr>
  <p:transition spd="slow" advTm="3000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B3E91-463F-4B8E-8E5D-FA47A553EB0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75859"/>
      </p:ext>
    </p:extLst>
  </p:cSld>
  <p:clrMapOvr>
    <a:masterClrMapping/>
  </p:clrMapOvr>
  <p:transition spd="slow" advTm="3000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F982E-2297-4AA3-83F1-29C153144E4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19727"/>
      </p:ext>
    </p:extLst>
  </p:cSld>
  <p:clrMapOvr>
    <a:masterClrMapping/>
  </p:clrMapOvr>
  <p:transition spd="slow" advTm="3000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85269-9237-46B1-BF1F-249C3257F31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85935"/>
      </p:ext>
    </p:extLst>
  </p:cSld>
  <p:clrMapOvr>
    <a:masterClrMapping/>
  </p:clrMapOvr>
  <p:transition spd="slow" advTm="3000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8949B-AEA0-441C-B8F9-190CA8AB27C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34910"/>
      </p:ext>
    </p:extLst>
  </p:cSld>
  <p:clrMapOvr>
    <a:masterClrMapping/>
  </p:clrMapOvr>
  <p:transition spd="slow" advTm="3000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F5F69-A758-4884-B32B-C572D6F339D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8830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660B9-1A15-4169-A3EF-67255A338F8B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8069-9E9E-4B49-949A-AF1D912EB4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57633"/>
      </p:ext>
    </p:extLst>
  </p:cSld>
  <p:clrMapOvr>
    <a:masterClrMapping/>
  </p:clrMapOvr>
  <p:transition spd="slow" advTm="3000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7D82-1D9B-4D45-AC57-FACD8783173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79334"/>
      </p:ext>
    </p:extLst>
  </p:cSld>
  <p:clrMapOvr>
    <a:masterClrMapping/>
  </p:clrMapOvr>
  <p:transition spd="slow" advTm="3000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CED1F-EAAB-4854-A2B0-AA50807C870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91112"/>
      </p:ext>
    </p:extLst>
  </p:cSld>
  <p:clrMapOvr>
    <a:masterClrMapping/>
  </p:clrMapOvr>
  <p:transition spd="slow" advTm="3000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80A73-DB38-4C5B-B3A1-B3C19D038CF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94078"/>
      </p:ext>
    </p:extLst>
  </p:cSld>
  <p:clrMapOvr>
    <a:masterClrMapping/>
  </p:clrMapOvr>
  <p:transition spd="slow" advTm="3000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2212A-86EE-41AC-91E9-FA27D0E4E8D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3056"/>
      </p:ext>
    </p:extLst>
  </p:cSld>
  <p:clrMapOvr>
    <a:masterClrMapping/>
  </p:clrMapOvr>
  <p:transition spd="slow" advTm="3000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5634C-8A61-4C21-B69F-24D08664427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91160"/>
      </p:ext>
    </p:extLst>
  </p:cSld>
  <p:clrMapOvr>
    <a:masterClrMapping/>
  </p:clrMapOvr>
  <p:transition spd="slow" advTm="3000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A98-F7CE-400D-AB89-8B25DC93187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01814"/>
      </p:ext>
    </p:extLst>
  </p:cSld>
  <p:clrMapOvr>
    <a:masterClrMapping/>
  </p:clrMapOvr>
  <p:transition spd="slow" advTm="3000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C3523-BDA3-465F-B744-DE5BA5C3CFF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00433"/>
      </p:ext>
    </p:extLst>
  </p:cSld>
  <p:clrMapOvr>
    <a:masterClrMapping/>
  </p:clrMapOvr>
  <p:transition spd="slow" advTm="3000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7CDCA-1007-4A60-AFEB-D934AB88722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73960"/>
      </p:ext>
    </p:extLst>
  </p:cSld>
  <p:clrMapOvr>
    <a:masterClrMapping/>
  </p:clrMapOvr>
  <p:transition spd="slow" advTm="3000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9BF0-B50B-4A43-B05C-AED43866BC3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25627"/>
      </p:ext>
    </p:extLst>
  </p:cSld>
  <p:clrMapOvr>
    <a:masterClrMapping/>
  </p:clrMapOvr>
  <p:transition spd="slow" advTm="3000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2D163-180B-4D56-8CD4-C88555B38B1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95722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D7233-EEAE-430A-B773-C0EDF3C53503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44513-A35B-40D8-959F-5759B3F327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03450"/>
      </p:ext>
    </p:extLst>
  </p:cSld>
  <p:clrMapOvr>
    <a:masterClrMapping/>
  </p:clrMapOvr>
  <p:transition spd="slow" advTm="3000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F4711-0671-4758-AB31-FECC5026CDF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99415"/>
      </p:ext>
    </p:extLst>
  </p:cSld>
  <p:clrMapOvr>
    <a:masterClrMapping/>
  </p:clrMapOvr>
  <p:transition spd="slow" advTm="3000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D6278-B80D-4F2E-A68D-A982F1A41FB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45713"/>
      </p:ext>
    </p:extLst>
  </p:cSld>
  <p:clrMapOvr>
    <a:masterClrMapping/>
  </p:clrMapOvr>
  <p:transition spd="slow" advTm="3000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05035-92B8-4708-877F-FE8284A07CB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72692"/>
      </p:ext>
    </p:extLst>
  </p:cSld>
  <p:clrMapOvr>
    <a:masterClrMapping/>
  </p:clrMapOvr>
  <p:transition spd="slow" advTm="3000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DBB5-D5AA-4DF6-B0D2-4C541823B4F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37968"/>
      </p:ext>
    </p:extLst>
  </p:cSld>
  <p:clrMapOvr>
    <a:masterClrMapping/>
  </p:clrMapOvr>
  <p:transition spd="slow" advTm="3000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D70B-6E2E-4D9F-A81C-5B0C578DE51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79359"/>
      </p:ext>
    </p:extLst>
  </p:cSld>
  <p:clrMapOvr>
    <a:masterClrMapping/>
  </p:clrMapOvr>
  <p:transition spd="slow" advTm="3000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1524D-64B2-416B-930E-AC0443218ED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78966"/>
      </p:ext>
    </p:extLst>
  </p:cSld>
  <p:clrMapOvr>
    <a:masterClrMapping/>
  </p:clrMapOvr>
  <p:transition spd="slow" advTm="3000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88B36-4ABF-41D6-ADAF-AD80585F39C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55237"/>
      </p:ext>
    </p:extLst>
  </p:cSld>
  <p:clrMapOvr>
    <a:masterClrMapping/>
  </p:clrMapOvr>
  <p:transition spd="slow" advTm="3000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0498E-CDC4-4261-9693-22E2EFE3172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58876"/>
      </p:ext>
    </p:extLst>
  </p:cSld>
  <p:clrMapOvr>
    <a:masterClrMapping/>
  </p:clrMapOvr>
  <p:transition spd="slow" advTm="3000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34904-18D0-4EEA-B0FF-2614F851A04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97244"/>
      </p:ext>
    </p:extLst>
  </p:cSld>
  <p:clrMapOvr>
    <a:masterClrMapping/>
  </p:clrMapOvr>
  <p:transition spd="slow" advTm="3000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E7C85-B33E-4F22-A042-284D5310E6B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37684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C5C95-22EE-4446-85F6-9852E2B63958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D7F05-0F2E-4496-BAAA-0B8ACE2109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530364"/>
      </p:ext>
    </p:extLst>
  </p:cSld>
  <p:clrMapOvr>
    <a:masterClrMapping/>
  </p:clrMapOvr>
  <p:transition spd="slow" advTm="3000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51D41-3636-4AAC-A0C1-B2C5CB96B07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775"/>
      </p:ext>
    </p:extLst>
  </p:cSld>
  <p:clrMapOvr>
    <a:masterClrMapping/>
  </p:clrMapOvr>
  <p:transition spd="slow" advTm="3000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56CC9-A668-4F57-816B-5532188548F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07976"/>
      </p:ext>
    </p:extLst>
  </p:cSld>
  <p:clrMapOvr>
    <a:masterClrMapping/>
  </p:clrMapOvr>
  <p:transition spd="slow" advTm="3000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D59B-5733-4E3C-820C-3B46E8CAC32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60711"/>
      </p:ext>
    </p:extLst>
  </p:cSld>
  <p:clrMapOvr>
    <a:masterClrMapping/>
  </p:clrMapOvr>
  <p:transition spd="slow" advTm="3000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33C5-A8AE-4504-B0F7-323A80047B9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5714"/>
      </p:ext>
    </p:extLst>
  </p:cSld>
  <p:clrMapOvr>
    <a:masterClrMapping/>
  </p:clrMapOvr>
  <p:transition spd="slow" advTm="3000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16C8F-FE89-4D44-A212-A8B4EF1F841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0610"/>
      </p:ext>
    </p:extLst>
  </p:cSld>
  <p:clrMapOvr>
    <a:masterClrMapping/>
  </p:clrMapOvr>
  <p:transition spd="slow" advTm="3000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9951-889B-4211-B0E7-69225B610A4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66697"/>
      </p:ext>
    </p:extLst>
  </p:cSld>
  <p:clrMapOvr>
    <a:masterClrMapping/>
  </p:clrMapOvr>
  <p:transition spd="slow" advTm="3000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4E719-FB4D-4F3D-94AC-1BF9606A982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28008"/>
      </p:ext>
    </p:extLst>
  </p:cSld>
  <p:clrMapOvr>
    <a:masterClrMapping/>
  </p:clrMapOvr>
  <p:transition spd="slow" advTm="3000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E157A-75D3-40BA-A4D5-8D27D69ACA0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72040"/>
      </p:ext>
    </p:extLst>
  </p:cSld>
  <p:clrMapOvr>
    <a:masterClrMapping/>
  </p:clrMapOvr>
  <p:transition spd="slow" advTm="3000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8F222-A8FE-4983-8FCA-8222388A4AA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93356"/>
      </p:ext>
    </p:extLst>
  </p:cSld>
  <p:clrMapOvr>
    <a:masterClrMapping/>
  </p:clrMapOvr>
  <p:transition spd="slow" advTm="3000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504-C614-4971-8F63-77ED6F83343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55532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4EC73B-70A7-4222-8A60-F499DB755DBC}" type="datetimeFigureOut">
              <a:rPr lang="zh-CN" altLang="en-US"/>
              <a:pPr>
                <a:defRPr/>
              </a:pPr>
              <a:t>2022/11/15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A37D46-A488-43BA-92FA-D70788232B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spd="slow" advTm="3000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331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3316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31A9F15-6A43-4E0A-9951-D38146806913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317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8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4B90AE8-721A-43A2-9AB9-364C5A8F677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433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434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80A6EF8-54D5-4181-A0EA-9EC6639059A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34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F96E7C8-F355-4F1C-8E5A-007D8F55954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536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536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DAE308-0EC0-4E76-A0DD-6EF0C97D1FA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536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D81C33-5FF1-418E-9471-C58E87B1930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638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6388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F2A90C-241F-4F2A-976E-305AA1D77984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6389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390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3387D54-5ACB-48A4-9683-D0D00B53BC9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09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12E8F5-73C2-44FD-9DB0-634A95A89495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7DFD2B-5BDA-47B6-8EB3-99AD15B0C69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512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8868EA6-83FC-4FCF-97A7-507232A2D668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12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F8A9C47-3110-4F9F-8EA1-F8E8D7A9B0F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717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717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7B485D4-59DD-4B83-AF34-72FE8D4EF36F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717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FA70710-6406-4AF6-8F19-5B8FB14F66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819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8196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F5CD265-0490-4BB5-9ACF-CEB856FE6249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197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8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5CEEBC-EE88-424B-BE81-FE5CAC0B999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921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9220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50C295-F11D-4734-B87C-BE310140EAAB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9221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2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2970C86-9F86-4426-967A-8001CCE4F5D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4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44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C816D0-53C4-4ED7-B642-777FD70D2A3A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0245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46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344608-CCC9-48AD-A75A-6E0CA19D222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126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1268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9BC2E3-235D-4141-8098-99C25A932856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1269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70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61C4D5A-E650-4A3B-A63A-D11C7E4BAE4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229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2292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13A63A8-4E54-4BF4-B990-CE67E624342D}" type="datetime1">
              <a:rPr lang="zh-CN" altLang="en-US"/>
              <a:pPr>
                <a:defRPr/>
              </a:pPr>
              <a:t>2022/11/15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2293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4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DE49108-F5C2-40FC-99F4-13FA46B0DA5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 spd="slow" advTm="3000">
    <p:wipe/>
  </p:transition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y2mate.com%20-%20&#24432;&#21270;&#34485;&#20180;&#26159;&#22914;&#20309;&#39178;&#27542;&#30340;&#21602;%20%20&#19968;&#36215;&#25645;&#34485;&#20180;&#36554;&#21435;&#30475;&#30475;&#21543;&#19968;&#26085;&#34485;&#36786;&#31119;&#23542;&#28629;&#22320;_1080pFHR.mp4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y2mate.com%20-%20&#20445;&#40599;&#40845;&#27737;&#26579;&#28023;&#23736;&#32218;&#20445;&#40599;&#40845;&#39178;&#34485;&#37312;&#27737;&#26579;%20&#27544;&#23475;&#28023;&#27915;&#29983;&#24907;%20%20&#21934;&#20803;520190629%20&#31532;20&#38598;_1080p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y2mate.com%20-%20&#21488;&#21335;&#28014;&#26842;&#39178;&#27542;&#29281;&#34851;%20&#20445;&#40599;&#40845;&#28014;&#20855;&#27737;&#26579;&#28023;&#23736;%2020161124%20&#20844;&#35222;&#26202;&#38291;&#26032;&#32862;_1080p.mp4" TargetMode="External"/><Relationship Id="rId5" Type="http://schemas.openxmlformats.org/officeDocument/2006/relationships/image" Target="../media/image37.jpeg"/><Relationship Id="rId4" Type="http://schemas.openxmlformats.org/officeDocument/2006/relationships/hyperlink" Target="y2mate.com%20-%20&#34485;&#27580;&#35722;&#40643;&#37329;%20&#20840;&#21488;&#24180;&#19999;&#26820;12&#33836;&#22136;&#29281;&#34851;&#27580;%20&#22238;&#25910;&#20877;&#29983;&#21109;&#27704;&#32396;&#21830;&#27231;&#21313;&#40670;&#19981;&#19968;&#27171;20220906_1080p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m.wikipedia.org/wiki/%E9%92%A2%E9%93%81" TargetMode="External"/><Relationship Id="rId13" Type="http://schemas.openxmlformats.org/officeDocument/2006/relationships/hyperlink" Target="https://zh.m.wikipedia.org/wiki/%E6%B5%B7%E6%B4%8B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zh.m.wikipedia.org/wiki/%E8%88%B9%E9%9A%BB" TargetMode="External"/><Relationship Id="rId12" Type="http://schemas.openxmlformats.org/officeDocument/2006/relationships/hyperlink" Target="https://zh.m.wikipedia.org/wiki/%E6%B5%B7%E5%B2%B8" TargetMode="External"/><Relationship Id="rId2" Type="http://schemas.openxmlformats.org/officeDocument/2006/relationships/image" Target="../media/image2.jpeg"/><Relationship Id="rId16" Type="http://schemas.openxmlformats.org/officeDocument/2006/relationships/hyperlink" Target="https://zh.m.wikipedia.org/wiki/%E6%B5%B7%E5%B2%B8%E7%B7%9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h.m.wikipedia.org/wiki/%E6%8D%95%E9%AD%9A%E6%A5%AD" TargetMode="External"/><Relationship Id="rId11" Type="http://schemas.openxmlformats.org/officeDocument/2006/relationships/hyperlink" Target="https://zh.m.wikipedia.org/wiki/%E9%81%A0%E6%B4%8B%E6%BC%81%E6%A5%AD" TargetMode="External"/><Relationship Id="rId5" Type="http://schemas.openxmlformats.org/officeDocument/2006/relationships/image" Target="../media/image6.jpg"/><Relationship Id="rId15" Type="http://schemas.openxmlformats.org/officeDocument/2006/relationships/hyperlink" Target="https://zh.m.wikipedia.org/wiki/%E8%BF%91%E6%B5%B7%E6%BC%81%E6%A5%AD" TargetMode="External"/><Relationship Id="rId10" Type="http://schemas.openxmlformats.org/officeDocument/2006/relationships/hyperlink" Target="https://zh.m.wikipedia.org/wiki/%E7%8E%BB%E7%92%83%E7%BA%96%E7%B6%AD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zh.m.wikipedia.org/wiki/%E6%9C%A8" TargetMode="External"/><Relationship Id="rId14" Type="http://schemas.openxmlformats.org/officeDocument/2006/relationships/hyperlink" Target="https://zh.m.wikipedia.org/wiki/%E6%8E%92%E6%B0%B4%E9%87%8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y2mate.com%20-%20&#34485;&#20180;&#30340;&#19968;&#29983;_480p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hyperlink" Target="https://www.youtube.com/watch?v=VPgVi0a2O7c&amp;t=436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5ewdIjmnUZU" TargetMode="External"/><Relationship Id="rId4" Type="http://schemas.openxmlformats.org/officeDocument/2006/relationships/hyperlink" Target="y2mate.com%20-%20&#22823;&#23478;&#24859;&#21507;&#30340;&#34485;&#20180;%20&#29281;&#34851;%20&#29983;&#34836;%20&#21040;&#24213;&#24046;&#21029;&#22312;&#21738;&#35041;_1080p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1069;&#36914;&#20840;&#21488;&#26368;&#22823;&#34485;&#33495;&#29986;&#22320;%20%20&#32000;&#37636;&#21488;&#35199;&#32789;&#28023;&#30427;&#27841;%20part5%20&#21488;&#28771;1001&#20491;&#25925;&#20107;_1080p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图片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9026"/>
            <a:ext cx="8215454" cy="701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97465" y="1898426"/>
            <a:ext cx="862198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60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文鼎古印體" panose="02010609010101010101" pitchFamily="49" charset="-120"/>
              </a:rPr>
              <a:t>蚵鄉風情 延伸 </a:t>
            </a:r>
            <a:r>
              <a:rPr lang="en-US" altLang="zh-TW" sz="60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文鼎古印體" panose="02010609010101010101" pitchFamily="49" charset="-120"/>
              </a:rPr>
              <a:t>~</a:t>
            </a:r>
            <a:r>
              <a:rPr lang="zh-TW" altLang="en-US" sz="60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文鼎古印體" panose="02010609010101010101" pitchFamily="49" charset="-120"/>
              </a:rPr>
              <a:t>          </a:t>
            </a:r>
            <a:endParaRPr lang="en-US" altLang="zh-TW" sz="60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文鼎古印體" panose="02010609010101010101" pitchFamily="49" charset="-120"/>
            </a:endParaRPr>
          </a:p>
          <a:p>
            <a:pPr algn="ctr"/>
            <a:r>
              <a:rPr lang="zh-TW" altLang="en-US" sz="60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文鼎古印體" panose="02010609010101010101" pitchFamily="49" charset="-120"/>
              </a:rPr>
              <a:t>       認識蚵與漁船  說課</a:t>
            </a:r>
            <a:endParaRPr lang="zh-TW" altLang="en-US" sz="60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文鼎古印體" panose="02010609010101010101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68454" y="4844680"/>
            <a:ext cx="38908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文鼎粗隸" panose="02010609010101010101" pitchFamily="49" charset="-120"/>
              </a:rPr>
              <a:t>港西國小 黃毓琇</a:t>
            </a:r>
          </a:p>
        </p:txBody>
      </p:sp>
    </p:spTree>
  </p:cSld>
  <p:clrMapOvr>
    <a:masterClrMapping/>
  </p:clrMapOvr>
  <p:transition spd="slow" advTm="3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6" y="1054881"/>
            <a:ext cx="9047921" cy="5072128"/>
          </a:xfrm>
          <a:prstGeom prst="rect">
            <a:avLst/>
          </a:prstGeom>
        </p:spPr>
      </p:pic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9757"/>
            <a:ext cx="6301409" cy="393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17008" r="6518" b="644"/>
          <a:stretch/>
        </p:blipFill>
        <p:spPr>
          <a:xfrm>
            <a:off x="79512" y="3617844"/>
            <a:ext cx="3101009" cy="25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74085"/>
      </p:ext>
    </p:extLst>
  </p:cSld>
  <p:clrMapOvr>
    <a:masterClrMapping/>
  </p:clrMapOvr>
  <p:transition spd="slow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/>
          <a:stretch/>
        </p:blipFill>
        <p:spPr>
          <a:xfrm>
            <a:off x="3549983" y="1231799"/>
            <a:ext cx="7916301" cy="5294183"/>
          </a:xfrm>
          <a:prstGeom prst="rect">
            <a:avLst/>
          </a:prstGeom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500191"/>
            <a:ext cx="12192000" cy="364160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705" y="0"/>
            <a:ext cx="6301409" cy="404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459612"/>
      </p:ext>
    </p:extLst>
  </p:cSld>
  <p:clrMapOvr>
    <a:masterClrMapping/>
  </p:clrMapOvr>
  <p:transition spd="slow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32" y="1054880"/>
            <a:ext cx="7469512" cy="526218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10471" r="1259" b="2813"/>
          <a:stretch/>
        </p:blipFill>
        <p:spPr>
          <a:xfrm>
            <a:off x="99391" y="2862471"/>
            <a:ext cx="4278541" cy="32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27735"/>
      </p:ext>
    </p:extLst>
  </p:cSld>
  <p:clrMapOvr>
    <a:masterClrMapping/>
  </p:clrMapOvr>
  <p:transition spd="slow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8"/>
          <a:stretch/>
        </p:blipFill>
        <p:spPr>
          <a:xfrm>
            <a:off x="5579067" y="1743361"/>
            <a:ext cx="6109134" cy="42235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/>
          <a:stretch/>
        </p:blipFill>
        <p:spPr>
          <a:xfrm>
            <a:off x="192275" y="2748741"/>
            <a:ext cx="5232669" cy="3596825"/>
          </a:xfrm>
          <a:prstGeom prst="rect">
            <a:avLst/>
          </a:prstGeom>
        </p:spPr>
      </p:pic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9757"/>
            <a:ext cx="6301409" cy="31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353390"/>
      </p:ext>
    </p:extLst>
  </p:cSld>
  <p:clrMapOvr>
    <a:masterClrMapping/>
  </p:clrMapOvr>
  <p:transition spd="slow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23521"/>
            <a:ext cx="2971800" cy="153352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/>
          <a:stretch/>
        </p:blipFill>
        <p:spPr>
          <a:xfrm>
            <a:off x="5486400" y="1866553"/>
            <a:ext cx="6440398" cy="5189982"/>
          </a:xfrm>
          <a:prstGeom prst="rect">
            <a:avLst/>
          </a:prstGeom>
        </p:spPr>
      </p:pic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5" y="2194878"/>
            <a:ext cx="2483077" cy="197955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85" y="2194878"/>
            <a:ext cx="1970757" cy="197955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23521"/>
            <a:ext cx="1993104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62862"/>
      </p:ext>
    </p:extLst>
  </p:cSld>
  <p:clrMapOvr>
    <a:masterClrMapping/>
  </p:clrMapOvr>
  <p:transition spd="slow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17282"/>
          <a:stretch/>
        </p:blipFill>
        <p:spPr>
          <a:xfrm>
            <a:off x="5215849" y="2028839"/>
            <a:ext cx="6835570" cy="37543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15219" r="1814"/>
          <a:stretch/>
        </p:blipFill>
        <p:spPr>
          <a:xfrm>
            <a:off x="1337051" y="1617010"/>
            <a:ext cx="3950565" cy="2617060"/>
          </a:xfrm>
          <a:prstGeom prst="rect">
            <a:avLst/>
          </a:prstGeom>
        </p:spPr>
      </p:pic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15557" r="13062" b="9985"/>
          <a:stretch/>
        </p:blipFill>
        <p:spPr>
          <a:xfrm>
            <a:off x="1411357" y="4110226"/>
            <a:ext cx="3804492" cy="21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52554"/>
      </p:ext>
    </p:extLst>
  </p:cSld>
  <p:clrMapOvr>
    <a:masterClrMapping/>
  </p:clrMapOvr>
  <p:transition spd="slow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5" y="1120748"/>
            <a:ext cx="8001830" cy="47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79961"/>
      </p:ext>
    </p:extLst>
  </p:cSld>
  <p:clrMapOvr>
    <a:masterClrMapping/>
  </p:clrMapOvr>
  <p:transition spd="slow" advTm="3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66" y="1411981"/>
            <a:ext cx="7822047" cy="48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00679"/>
      </p:ext>
    </p:extLst>
  </p:cSld>
  <p:clrMapOvr>
    <a:masterClrMapping/>
  </p:clrMapOvr>
  <p:transition spd="slow" advTm="3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7" y="1685702"/>
            <a:ext cx="7342953" cy="41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73965"/>
      </p:ext>
    </p:extLst>
  </p:cSld>
  <p:clrMapOvr>
    <a:masterClrMapping/>
  </p:clrMapOvr>
  <p:transition spd="slow" advTm="3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215085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27" y="1267647"/>
            <a:ext cx="7562855" cy="47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10229"/>
      </p:ext>
    </p:extLst>
  </p:cSld>
  <p:clrMapOvr>
    <a:masterClrMapping/>
  </p:clrMapOvr>
  <p:transition spd="slow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0388"/>
            <a:ext cx="4229257" cy="501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文本框 1"/>
          <p:cNvSpPr txBox="1">
            <a:spLocks noChangeArrowheads="1"/>
          </p:cNvSpPr>
          <p:nvPr/>
        </p:nvSpPr>
        <p:spPr bwMode="auto">
          <a:xfrm>
            <a:off x="2775434" y="1218273"/>
            <a:ext cx="8863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dirty="0">
                <a:solidFill>
                  <a:srgbClr val="00B0F0"/>
                </a:solidFill>
                <a:latin typeface="微软雅黑" panose="020B0503020204020204" pitchFamily="34" charset="-122"/>
                <a:ea typeface="文鼎新藝體" panose="02010609010101010101" pitchFamily="49" charset="-120"/>
              </a:rPr>
              <a:t>原因</a:t>
            </a:r>
            <a:r>
              <a:rPr lang="en-US" altLang="zh-TW" sz="4400" dirty="0">
                <a:solidFill>
                  <a:srgbClr val="00B0F0"/>
                </a:solidFill>
                <a:latin typeface="微软雅黑" panose="020B0503020204020204" pitchFamily="34" charset="-122"/>
                <a:ea typeface="文鼎新藝體" panose="02010609010101010101" pitchFamily="49" charset="-120"/>
              </a:rPr>
              <a:t>:</a:t>
            </a:r>
            <a:r>
              <a:rPr lang="zh-TW" altLang="en-US" sz="4400" dirty="0">
                <a:solidFill>
                  <a:srgbClr val="00B0F0"/>
                </a:solidFill>
                <a:latin typeface="微软雅黑" panose="020B0503020204020204" pitchFamily="34" charset="-122"/>
                <a:ea typeface="文鼎新藝體" panose="02010609010101010101" pitchFamily="49" charset="-120"/>
              </a:rPr>
              <a:t>孩子們只看過光溜溜的蚵仔</a:t>
            </a:r>
            <a:endParaRPr lang="zh-CN" altLang="zh-CN" sz="4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485" name="组合 13"/>
          <p:cNvGrpSpPr>
            <a:grpSpLocks/>
          </p:cNvGrpSpPr>
          <p:nvPr/>
        </p:nvGrpSpPr>
        <p:grpSpPr bwMode="auto">
          <a:xfrm>
            <a:off x="736759" y="2050456"/>
            <a:ext cx="11021231" cy="2712099"/>
            <a:chOff x="-3198457" y="-172736"/>
            <a:chExt cx="11020551" cy="7090940"/>
          </a:xfrm>
        </p:grpSpPr>
        <p:sp>
          <p:nvSpPr>
            <p:cNvPr id="20490" name="文本框 14"/>
            <p:cNvSpPr txBox="1">
              <a:spLocks noChangeArrowheads="1"/>
            </p:cNvSpPr>
            <p:nvPr/>
          </p:nvSpPr>
          <p:spPr bwMode="auto">
            <a:xfrm>
              <a:off x="-3198457" y="-172736"/>
              <a:ext cx="9817992" cy="201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4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課文中陌生的成長與文化背景 關鍵字</a:t>
              </a:r>
              <a:endParaRPr lang="zh-CN" altLang="zh-CN" sz="4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93" name="文本框 17"/>
            <p:cNvSpPr txBox="1">
              <a:spLocks noChangeArrowheads="1"/>
            </p:cNvSpPr>
            <p:nvPr/>
          </p:nvSpPr>
          <p:spPr bwMode="auto">
            <a:xfrm>
              <a:off x="-2949712" y="2331417"/>
              <a:ext cx="10771806" cy="4586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5400" dirty="0">
                  <a:solidFill>
                    <a:srgbClr val="FF4F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蚵寮    蚵刀    蚵殼   排筏   蚵棚</a:t>
              </a:r>
              <a:endParaRPr lang="en-US" altLang="zh-TW" sz="5400" dirty="0">
                <a:solidFill>
                  <a:srgbClr val="FF4F4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5400" dirty="0">
                  <a:solidFill>
                    <a:srgbClr val="FF4F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蚵苗    蚵串    蚵螺   蚵車   黑潮   </a:t>
              </a:r>
              <a:endParaRPr lang="zh-CN" altLang="en-US" sz="5400" dirty="0">
                <a:solidFill>
                  <a:srgbClr val="FF4F4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486" name="矩形 18"/>
          <p:cNvSpPr>
            <a:spLocks noChangeArrowheads="1"/>
          </p:cNvSpPr>
          <p:nvPr/>
        </p:nvSpPr>
        <p:spPr bwMode="auto">
          <a:xfrm>
            <a:off x="0" y="4797425"/>
            <a:ext cx="12192000" cy="3016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0487" name="矩形 19"/>
          <p:cNvSpPr>
            <a:spLocks noChangeArrowheads="1"/>
          </p:cNvSpPr>
          <p:nvPr/>
        </p:nvSpPr>
        <p:spPr bwMode="auto">
          <a:xfrm>
            <a:off x="0" y="5151438"/>
            <a:ext cx="12192000" cy="3016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0488" name="矩形 20"/>
          <p:cNvSpPr>
            <a:spLocks noChangeArrowheads="1"/>
          </p:cNvSpPr>
          <p:nvPr/>
        </p:nvSpPr>
        <p:spPr bwMode="auto">
          <a:xfrm>
            <a:off x="0" y="5513388"/>
            <a:ext cx="12192000" cy="3016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0489" name="矩形 22"/>
          <p:cNvSpPr>
            <a:spLocks noChangeArrowheads="1"/>
          </p:cNvSpPr>
          <p:nvPr/>
        </p:nvSpPr>
        <p:spPr bwMode="auto">
          <a:xfrm>
            <a:off x="0" y="5873750"/>
            <a:ext cx="12192000" cy="303213"/>
          </a:xfrm>
          <a:prstGeom prst="rect">
            <a:avLst/>
          </a:prstGeom>
          <a:solidFill>
            <a:srgbClr val="F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2775434" y="448832"/>
            <a:ext cx="53345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文鼎新藝體" panose="02010609010101010101" pitchFamily="49" charset="-120"/>
              </a:rPr>
              <a:t>蚵鄉風情 學習延伸</a:t>
            </a:r>
            <a:endParaRPr lang="zh-CN" altLang="zh-CN" sz="44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02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3642907" y="871047"/>
            <a:ext cx="6915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活動三  養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的環境影響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r="10263"/>
          <a:stretch/>
        </p:blipFill>
        <p:spPr>
          <a:xfrm>
            <a:off x="53315" y="2242678"/>
            <a:ext cx="5953539" cy="432472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4193" y="1505673"/>
            <a:ext cx="4324722" cy="57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4598"/>
      </p:ext>
    </p:extLst>
  </p:cSld>
  <p:clrMapOvr>
    <a:masterClrMapping/>
  </p:clrMapOvr>
  <p:transition spd="slow" advTm="3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91" y="961106"/>
            <a:ext cx="8183217" cy="5393008"/>
          </a:xfrm>
          <a:prstGeom prst="rect">
            <a:avLst/>
          </a:prstGeom>
        </p:spPr>
      </p:pic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02"/>
            <a:ext cx="6301409" cy="28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5297557" y="188054"/>
            <a:ext cx="52508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牡蠣殼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的再利用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圖片 1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137" y="1880868"/>
            <a:ext cx="2158002" cy="2893523"/>
          </a:xfrm>
          <a:prstGeom prst="rect">
            <a:avLst/>
          </a:prstGeom>
        </p:spPr>
      </p:pic>
      <p:pic>
        <p:nvPicPr>
          <p:cNvPr id="13" name="圖片 12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r="10263"/>
          <a:stretch/>
        </p:blipFill>
        <p:spPr>
          <a:xfrm>
            <a:off x="497376" y="4454512"/>
            <a:ext cx="2893524" cy="21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78412"/>
      </p:ext>
    </p:extLst>
  </p:cSld>
  <p:clrMapOvr>
    <a:masterClrMapping/>
  </p:clrMapOvr>
  <p:transition spd="slow" advTm="3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646863"/>
            <a:ext cx="12192000" cy="217487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9" name="文本框 1"/>
          <p:cNvSpPr txBox="1">
            <a:spLocks noChangeArrowheads="1"/>
          </p:cNvSpPr>
          <p:nvPr/>
        </p:nvSpPr>
        <p:spPr bwMode="auto">
          <a:xfrm>
            <a:off x="3728544" y="371508"/>
            <a:ext cx="5264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船筏的基礎認識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102499"/>
              </p:ext>
            </p:extLst>
          </p:nvPr>
        </p:nvGraphicFramePr>
        <p:xfrm>
          <a:off x="423351" y="1466815"/>
          <a:ext cx="11543361" cy="5424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5695">
                  <a:extLst>
                    <a:ext uri="{9D8B030D-6E8A-4147-A177-3AD203B41FA5}">
                      <a16:colId xmlns:a16="http://schemas.microsoft.com/office/drawing/2014/main" val="2876512978"/>
                    </a:ext>
                  </a:extLst>
                </a:gridCol>
                <a:gridCol w="5757666">
                  <a:extLst>
                    <a:ext uri="{9D8B030D-6E8A-4147-A177-3AD203B41FA5}">
                      <a16:colId xmlns:a16="http://schemas.microsoft.com/office/drawing/2014/main" val="2895001849"/>
                    </a:ext>
                  </a:extLst>
                </a:gridCol>
              </a:tblGrid>
              <a:tr h="345019">
                <a:tc>
                  <a:txBody>
                    <a:bodyPr/>
                    <a:lstStyle/>
                    <a:p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73910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CT4</a:t>
                      </a:r>
                      <a:r>
                        <a:rPr lang="zh-TW" sz="2400" kern="0" dirty="0">
                          <a:effectLst/>
                        </a:rPr>
                        <a:t>：漁船噸數為</a:t>
                      </a:r>
                      <a:r>
                        <a:rPr lang="en-US" sz="2400" kern="0" dirty="0">
                          <a:effectLst/>
                        </a:rPr>
                        <a:t>50</a:t>
                      </a:r>
                      <a:r>
                        <a:rPr lang="zh-TW" sz="2400" kern="0" dirty="0">
                          <a:effectLst/>
                        </a:rPr>
                        <a:t>噸以上未滿</a:t>
                      </a:r>
                      <a:r>
                        <a:rPr lang="en-US" sz="2400" kern="0" dirty="0">
                          <a:effectLst/>
                        </a:rPr>
                        <a:t>100</a:t>
                      </a:r>
                      <a:r>
                        <a:rPr lang="zh-TW" sz="2400" kern="0" dirty="0">
                          <a:effectLst/>
                        </a:rPr>
                        <a:t>噸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CT3</a:t>
                      </a:r>
                      <a:r>
                        <a:rPr lang="zh-TW" sz="2400" kern="0">
                          <a:effectLst/>
                        </a:rPr>
                        <a:t>：漁船噸數為</a:t>
                      </a:r>
                      <a:r>
                        <a:rPr lang="en-US" sz="2400" kern="0">
                          <a:effectLst/>
                        </a:rPr>
                        <a:t> 20</a:t>
                      </a:r>
                      <a:r>
                        <a:rPr lang="zh-TW" sz="2400" kern="0">
                          <a:effectLst/>
                        </a:rPr>
                        <a:t>噸以上未滿</a:t>
                      </a:r>
                      <a:r>
                        <a:rPr lang="en-US" sz="2400" kern="0">
                          <a:effectLst/>
                        </a:rPr>
                        <a:t>50</a:t>
                      </a:r>
                      <a:r>
                        <a:rPr lang="zh-TW" sz="2400" kern="0">
                          <a:effectLst/>
                        </a:rPr>
                        <a:t>噸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3818623"/>
                  </a:ext>
                </a:extLst>
              </a:tr>
              <a:tr h="34501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作業海域：我國經濟海域或經核准之外國海域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2401578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zh-TW" sz="2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1744123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CT2</a:t>
                      </a:r>
                      <a:r>
                        <a:rPr lang="zh-TW" sz="2400" kern="0" dirty="0">
                          <a:effectLst/>
                        </a:rPr>
                        <a:t>：漁船噸數為</a:t>
                      </a:r>
                      <a:r>
                        <a:rPr lang="en-US" sz="2400" kern="0" dirty="0">
                          <a:effectLst/>
                        </a:rPr>
                        <a:t>10</a:t>
                      </a:r>
                      <a:r>
                        <a:rPr lang="zh-TW" sz="2400" kern="0" dirty="0">
                          <a:effectLst/>
                        </a:rPr>
                        <a:t>噸以上未滿</a:t>
                      </a:r>
                      <a:r>
                        <a:rPr lang="en-US" sz="2400" kern="0" dirty="0">
                          <a:effectLst/>
                        </a:rPr>
                        <a:t>20</a:t>
                      </a:r>
                      <a:r>
                        <a:rPr lang="zh-TW" sz="2400" kern="0" dirty="0">
                          <a:effectLst/>
                        </a:rPr>
                        <a:t>噸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CT1</a:t>
                      </a:r>
                      <a:r>
                        <a:rPr lang="zh-TW" sz="2400" kern="0">
                          <a:effectLst/>
                        </a:rPr>
                        <a:t>：漁船噸數為</a:t>
                      </a:r>
                      <a:r>
                        <a:rPr lang="en-US" sz="2400" kern="0">
                          <a:effectLst/>
                        </a:rPr>
                        <a:t>5</a:t>
                      </a:r>
                      <a:r>
                        <a:rPr lang="zh-TW" sz="2400" kern="0">
                          <a:effectLst/>
                        </a:rPr>
                        <a:t>噸以上未滿</a:t>
                      </a:r>
                      <a:r>
                        <a:rPr lang="en-US" sz="2400" kern="0">
                          <a:effectLst/>
                        </a:rPr>
                        <a:t>10</a:t>
                      </a:r>
                      <a:r>
                        <a:rPr lang="zh-TW" sz="2400" kern="0">
                          <a:effectLst/>
                        </a:rPr>
                        <a:t>噸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9699418"/>
                  </a:ext>
                </a:extLst>
              </a:tr>
              <a:tr h="69003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作業海域：我國近海及沿岸海域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7225595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CT0</a:t>
                      </a:r>
                      <a:r>
                        <a:rPr lang="zh-TW" sz="2400" kern="0" dirty="0">
                          <a:effectLst/>
                        </a:rPr>
                        <a:t>：漁船噸數為</a:t>
                      </a:r>
                      <a:r>
                        <a:rPr lang="en-US" sz="2400" kern="0" dirty="0">
                          <a:effectLst/>
                        </a:rPr>
                        <a:t>5</a:t>
                      </a:r>
                      <a:r>
                        <a:rPr lang="zh-TW" sz="2400" kern="0" dirty="0">
                          <a:effectLst/>
                        </a:rPr>
                        <a:t>噸以下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CTX</a:t>
                      </a:r>
                      <a:r>
                        <a:rPr lang="zh-TW" sz="2400" kern="0" dirty="0">
                          <a:effectLst/>
                        </a:rPr>
                        <a:t>：無動力舢舨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6745460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作業海域：我國近海及沿岸海域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作業海域：我國沿岸海域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748761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9050615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CTS</a:t>
                      </a:r>
                      <a:r>
                        <a:rPr lang="zh-TW" sz="2400" kern="0" dirty="0">
                          <a:effectLst/>
                        </a:rPr>
                        <a:t>：動力舢舨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CTR</a:t>
                      </a:r>
                      <a:r>
                        <a:rPr lang="zh-TW" sz="2400" kern="0" dirty="0">
                          <a:effectLst/>
                        </a:rPr>
                        <a:t>：動力漁筏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4454912"/>
                  </a:ext>
                </a:extLst>
              </a:tr>
              <a:tr h="34501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作業海域：我國沿岸海域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8992692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 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5855881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CTY</a:t>
                      </a:r>
                      <a:r>
                        <a:rPr lang="zh-TW" sz="2400" kern="0">
                          <a:effectLst/>
                        </a:rPr>
                        <a:t>：無動力漁筏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 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7688117"/>
                  </a:ext>
                </a:extLst>
              </a:tr>
              <a:tr h="3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作業海域：我國沿岸海域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 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7313338"/>
                  </a:ext>
                </a:extLst>
              </a:tr>
            </a:tbl>
          </a:graphicData>
        </a:graphic>
      </p:graphicFrame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6809" cy="213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框 1"/>
          <p:cNvSpPr txBox="1">
            <a:spLocks noChangeArrowheads="1"/>
          </p:cNvSpPr>
          <p:nvPr/>
        </p:nvSpPr>
        <p:spPr bwMode="auto">
          <a:xfrm>
            <a:off x="1813167" y="453274"/>
            <a:ext cx="747992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文鼎新藝體" panose="02010609010101010101" pitchFamily="49" charset="-120"/>
              </a:rPr>
              <a:t>蚵鄉風情 學習延伸 主題別</a:t>
            </a:r>
            <a:endParaRPr lang="zh-CN" altLang="zh-CN" sz="44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675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0446"/>
            <a:ext cx="6700976" cy="163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组合 3"/>
          <p:cNvGrpSpPr>
            <a:grpSpLocks/>
          </p:cNvGrpSpPr>
          <p:nvPr/>
        </p:nvGrpSpPr>
        <p:grpSpPr bwMode="auto">
          <a:xfrm>
            <a:off x="0" y="6646863"/>
            <a:ext cx="12192000" cy="217487"/>
            <a:chOff x="0" y="0"/>
            <a:chExt cx="8898336" cy="244833"/>
          </a:xfrm>
        </p:grpSpPr>
        <p:sp>
          <p:nvSpPr>
            <p:cNvPr id="28693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28694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28695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28696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8677" name="组合 8"/>
          <p:cNvGrpSpPr>
            <a:grpSpLocks/>
          </p:cNvGrpSpPr>
          <p:nvPr/>
        </p:nvGrpSpPr>
        <p:grpSpPr bwMode="auto">
          <a:xfrm>
            <a:off x="466724" y="1463676"/>
            <a:ext cx="4025761" cy="1458912"/>
            <a:chOff x="0" y="0"/>
            <a:chExt cx="4025968" cy="1457604"/>
          </a:xfrm>
        </p:grpSpPr>
        <p:grpSp>
          <p:nvGrpSpPr>
            <p:cNvPr id="28689" name="组合 9"/>
            <p:cNvGrpSpPr>
              <a:grpSpLocks/>
            </p:cNvGrpSpPr>
            <p:nvPr/>
          </p:nvGrpSpPr>
          <p:grpSpPr bwMode="auto">
            <a:xfrm>
              <a:off x="0" y="0"/>
              <a:ext cx="3659686" cy="1457604"/>
              <a:chOff x="0" y="0"/>
              <a:chExt cx="3899729" cy="1751615"/>
            </a:xfrm>
          </p:grpSpPr>
          <p:sp>
            <p:nvSpPr>
              <p:cNvPr id="28691" name="矩形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87556" cy="1223653"/>
              </a:xfrm>
              <a:prstGeom prst="rect">
                <a:avLst/>
              </a:prstGeom>
              <a:solidFill>
                <a:srgbClr val="FF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92" name="直角三角形 12"/>
              <p:cNvSpPr>
                <a:spLocks noChangeArrowheads="1"/>
              </p:cNvSpPr>
              <p:nvPr/>
            </p:nvSpPr>
            <p:spPr bwMode="auto">
              <a:xfrm rot="5400000">
                <a:off x="3338308" y="1190524"/>
                <a:ext cx="531774" cy="590408"/>
              </a:xfrm>
              <a:prstGeom prst="rtTriangle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8690" name="文本框 10"/>
            <p:cNvSpPr txBox="1">
              <a:spLocks noChangeArrowheads="1"/>
            </p:cNvSpPr>
            <p:nvPr/>
          </p:nvSpPr>
          <p:spPr bwMode="auto">
            <a:xfrm>
              <a:off x="100422" y="278498"/>
              <a:ext cx="3925546" cy="58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TW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認識 蚵 的相關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678" name="组合 13"/>
          <p:cNvGrpSpPr>
            <a:grpSpLocks/>
          </p:cNvGrpSpPr>
          <p:nvPr/>
        </p:nvGrpSpPr>
        <p:grpSpPr bwMode="auto">
          <a:xfrm>
            <a:off x="7497218" y="1504118"/>
            <a:ext cx="4351281" cy="1309803"/>
            <a:chOff x="-8295" y="57089"/>
            <a:chExt cx="3755716" cy="1311063"/>
          </a:xfrm>
        </p:grpSpPr>
        <p:grpSp>
          <p:nvGrpSpPr>
            <p:cNvPr id="28685" name="组合 14"/>
            <p:cNvGrpSpPr>
              <a:grpSpLocks/>
            </p:cNvGrpSpPr>
            <p:nvPr/>
          </p:nvGrpSpPr>
          <p:grpSpPr bwMode="auto">
            <a:xfrm>
              <a:off x="-8295" y="57089"/>
              <a:ext cx="3672791" cy="1311063"/>
              <a:chOff x="-8783" y="68583"/>
              <a:chExt cx="3888837" cy="1575024"/>
            </a:xfrm>
          </p:grpSpPr>
          <p:sp>
            <p:nvSpPr>
              <p:cNvPr id="28687" name="矩形 16"/>
              <p:cNvSpPr>
                <a:spLocks noChangeArrowheads="1"/>
              </p:cNvSpPr>
              <p:nvPr/>
            </p:nvSpPr>
            <p:spPr bwMode="auto">
              <a:xfrm>
                <a:off x="-8783" y="68583"/>
                <a:ext cx="3888837" cy="1223638"/>
              </a:xfrm>
              <a:prstGeom prst="rect">
                <a:avLst/>
              </a:prstGeom>
              <a:solidFill>
                <a:srgbClr val="54B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88" name="直角三角形 17"/>
              <p:cNvSpPr>
                <a:spLocks noChangeArrowheads="1"/>
              </p:cNvSpPr>
              <p:nvPr/>
            </p:nvSpPr>
            <p:spPr bwMode="auto">
              <a:xfrm rot="10800000">
                <a:off x="0" y="1212184"/>
                <a:ext cx="522882" cy="431423"/>
              </a:xfrm>
              <a:prstGeom prst="rtTriangle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8686" name="文本框 15"/>
            <p:cNvSpPr txBox="1">
              <a:spLocks noChangeArrowheads="1"/>
            </p:cNvSpPr>
            <p:nvPr/>
          </p:nvSpPr>
          <p:spPr bwMode="auto">
            <a:xfrm>
              <a:off x="144016" y="279918"/>
              <a:ext cx="3603405" cy="1078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TW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認識漁船與分級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67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9488" y="4726757"/>
            <a:ext cx="2384425" cy="188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图片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6555" y="4519785"/>
            <a:ext cx="2371725" cy="177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矩形 20"/>
          <p:cNvSpPr>
            <a:spLocks noChangeArrowheads="1"/>
          </p:cNvSpPr>
          <p:nvPr/>
        </p:nvSpPr>
        <p:spPr bwMode="auto">
          <a:xfrm>
            <a:off x="567141" y="2875010"/>
            <a:ext cx="4124129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認識  </a:t>
            </a:r>
            <a:r>
              <a:rPr lang="zh-TW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蚵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的外觀與構造</a:t>
            </a:r>
            <a:endParaRPr lang="en-US" altLang="zh-TW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TW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蚵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的養殖過程</a:t>
            </a:r>
            <a:endParaRPr lang="en-US" altLang="zh-TW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養</a:t>
            </a:r>
            <a:r>
              <a:rPr lang="zh-TW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蚵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的環境影響</a:t>
            </a:r>
            <a:endParaRPr lang="en-US" altLang="zh-TW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TW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蚵殼杯墊製作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2" name="矩形 22"/>
          <p:cNvSpPr>
            <a:spLocks noChangeArrowheads="1"/>
          </p:cNvSpPr>
          <p:nvPr/>
        </p:nvSpPr>
        <p:spPr bwMode="auto">
          <a:xfrm>
            <a:off x="7288280" y="2816491"/>
            <a:ext cx="4903719" cy="382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漁船是用於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6" tooltip="捕魚業"/>
              </a:rPr>
              <a:t>捕魚業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7" tooltip="船隻"/>
              </a:rPr>
              <a:t>船隻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。漁船種類繁多，用不同物料建造的，例如有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8" tooltip="鋼鐵"/>
              </a:rPr>
              <a:t>鋼鉄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9" tooltip="木"/>
              </a:rPr>
              <a:t>木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和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10" tooltip="玻璃纖維"/>
              </a:rPr>
              <a:t>玻璃纖維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TW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u="sng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11"/>
              </a:rPr>
              <a:t>遠洋漁業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漁船：在遠離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12" tooltip="海岸"/>
              </a:rPr>
              <a:t>海岸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13" tooltip="海洋"/>
              </a:rPr>
              <a:t>海洋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作業漁船，船隻大多較大型，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14" tooltip="排水量"/>
              </a:rPr>
              <a:t>排水量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至少百噸至千噸。</a:t>
            </a:r>
          </a:p>
          <a:p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15" tooltip="近海漁業"/>
              </a:rPr>
              <a:t>近海漁業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漁船：在近岸或沿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16" tooltip="海岸線"/>
              </a:rPr>
              <a:t>海岸線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作業的漁船，多是比較小型的船隻，排水量通常僅數十噸。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58197" y="1559726"/>
            <a:ext cx="197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oyster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646863"/>
            <a:ext cx="12192000" cy="217487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9" name="文本框 1"/>
          <p:cNvSpPr txBox="1">
            <a:spLocks noChangeArrowheads="1"/>
          </p:cNvSpPr>
          <p:nvPr/>
        </p:nvSpPr>
        <p:spPr bwMode="auto">
          <a:xfrm>
            <a:off x="4119631" y="398395"/>
            <a:ext cx="84235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活動一  認識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的外觀與構造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9829800" y="1504372"/>
            <a:ext cx="2146852" cy="4933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94" y="1825165"/>
            <a:ext cx="9815789" cy="4742838"/>
          </a:xfrm>
          <a:prstGeom prst="rect">
            <a:avLst/>
          </a:prstGeom>
        </p:spPr>
      </p:pic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9757"/>
            <a:ext cx="6549887" cy="674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7096539" y="1097108"/>
            <a:ext cx="57662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蚵的構造</a:t>
            </a:r>
            <a:endParaRPr lang="zh-CN" altLang="zh-CN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4860299"/>
      </p:ext>
    </p:extLst>
  </p:cSld>
  <p:clrMapOvr>
    <a:masterClrMapping/>
  </p:clrMapOvr>
  <p:transition spd="slow" advTm="3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646863"/>
            <a:ext cx="12192000" cy="217487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9" name="文本框 1"/>
          <p:cNvSpPr txBox="1">
            <a:spLocks noChangeArrowheads="1"/>
          </p:cNvSpPr>
          <p:nvPr/>
        </p:nvSpPr>
        <p:spPr bwMode="auto">
          <a:xfrm>
            <a:off x="4317172" y="559334"/>
            <a:ext cx="5264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蚵的生活史</a:t>
            </a:r>
            <a:endParaRPr lang="zh-CN" altLang="zh-CN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7"/>
          <a:stretch/>
        </p:blipFill>
        <p:spPr>
          <a:xfrm>
            <a:off x="288236" y="1729408"/>
            <a:ext cx="11469854" cy="4820477"/>
          </a:xfrm>
          <a:prstGeom prst="rect">
            <a:avLst/>
          </a:prstGeom>
        </p:spPr>
      </p:pic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5877438" cy="674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9829800" y="1504372"/>
            <a:ext cx="2146852" cy="4933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088217" y="162925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眼點幼生</a:t>
            </a:r>
          </a:p>
        </p:txBody>
      </p:sp>
    </p:spTree>
    <p:extLst>
      <p:ext uri="{BB962C8B-B14F-4D97-AF65-F5344CB8AC3E}">
        <p14:creationId xmlns:p14="http://schemas.microsoft.com/office/powerpoint/2010/main" val="159370513"/>
      </p:ext>
    </p:extLst>
  </p:cSld>
  <p:clrMapOvr>
    <a:masterClrMapping/>
  </p:clrMapOvr>
  <p:transition spd="slow" advTm="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646863"/>
            <a:ext cx="12192000" cy="217487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9" name="文本框 1"/>
          <p:cNvSpPr txBox="1">
            <a:spLocks noChangeArrowheads="1"/>
          </p:cNvSpPr>
          <p:nvPr/>
        </p:nvSpPr>
        <p:spPr bwMode="auto">
          <a:xfrm>
            <a:off x="3777709" y="2839184"/>
            <a:ext cx="38185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dirty="0">
                <a:latin typeface="微软雅黑" panose="020B0503020204020204" pitchFamily="34" charset="-122"/>
                <a:ea typeface="文鼎新藝體" panose="02010609010101010101" pitchFamily="49" charset="-120"/>
                <a:hlinkClick r:id="rId2"/>
              </a:rPr>
              <a:t>貝類的故事</a:t>
            </a:r>
            <a:endParaRPr lang="zh-CN" altLang="zh-CN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3" y="-67782"/>
            <a:ext cx="5877438" cy="674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9829800" y="1504372"/>
            <a:ext cx="2146852" cy="4933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3898818" y="917680"/>
            <a:ext cx="6064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dirty="0">
                <a:latin typeface="微软雅黑" panose="020B0503020204020204" pitchFamily="34" charset="-122"/>
                <a:ea typeface="文鼎新藝體" panose="02010609010101010101" pitchFamily="49" charset="-120"/>
                <a:hlinkClick r:id="rId4" action="ppaction://hlinkfile"/>
              </a:rPr>
              <a:t>分辨蚵</a:t>
            </a:r>
            <a:r>
              <a:rPr lang="zh-TW" altLang="en-US" sz="4800" dirty="0">
                <a:latin typeface="新細明體" panose="02020500000000000000" pitchFamily="18" charset="-120"/>
                <a:ea typeface="文鼎新藝體" panose="02010609010101010101" pitchFamily="49" charset="-120"/>
                <a:hlinkClick r:id="rId4" action="ppaction://hlinkfile"/>
              </a:rPr>
              <a:t>、牡蠣、生蠔</a:t>
            </a:r>
            <a:endParaRPr lang="zh-CN" altLang="zh-CN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"/>
          <p:cNvSpPr txBox="1">
            <a:spLocks noChangeArrowheads="1"/>
          </p:cNvSpPr>
          <p:nvPr/>
        </p:nvSpPr>
        <p:spPr bwMode="auto">
          <a:xfrm>
            <a:off x="3079662" y="4858765"/>
            <a:ext cx="6064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dirty="0">
                <a:latin typeface="微软雅黑" panose="020B0503020204020204" pitchFamily="34" charset="-122"/>
                <a:ea typeface="文鼎新藝體" panose="02010609010101010101" pitchFamily="49" charset="-120"/>
                <a:hlinkClick r:id="rId5"/>
              </a:rPr>
              <a:t>貝類移動的方法</a:t>
            </a:r>
            <a:endParaRPr lang="zh-CN" altLang="zh-CN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65" y="4770829"/>
            <a:ext cx="2385470" cy="17791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02" y="625891"/>
            <a:ext cx="2284850" cy="175696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65" y="2568807"/>
            <a:ext cx="3151122" cy="200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9666"/>
      </p:ext>
    </p:extLst>
  </p:cSld>
  <p:clrMapOvr>
    <a:masterClrMapping/>
  </p:clrMapOvr>
  <p:transition spd="slow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1409" cy="606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4050411" y="493381"/>
            <a:ext cx="7389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-1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的養殖過程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49" y="1421499"/>
            <a:ext cx="7653710" cy="46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54637"/>
      </p:ext>
    </p:extLst>
  </p:cSld>
  <p:clrMapOvr>
    <a:masterClrMapping/>
  </p:clrMapOvr>
  <p:transition spd="slow" advTm="3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356"/>
            <a:ext cx="5245098" cy="257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261653"/>
            <a:ext cx="12192000" cy="602698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8917" name="Freeform 47"/>
          <p:cNvSpPr>
            <a:spLocks noEditPoints="1"/>
          </p:cNvSpPr>
          <p:nvPr/>
        </p:nvSpPr>
        <p:spPr bwMode="auto">
          <a:xfrm>
            <a:off x="2124444" y="2115930"/>
            <a:ext cx="8258865" cy="2643188"/>
          </a:xfrm>
          <a:custGeom>
            <a:avLst/>
            <a:gdLst>
              <a:gd name="T0" fmla="*/ 2147483646 w 3426"/>
              <a:gd name="T1" fmla="*/ 1859585739 h 1232"/>
              <a:gd name="T2" fmla="*/ 2147483646 w 3426"/>
              <a:gd name="T3" fmla="*/ 1086292341 h 1232"/>
              <a:gd name="T4" fmla="*/ 2147483646 w 3426"/>
              <a:gd name="T5" fmla="*/ 727262880 h 1232"/>
              <a:gd name="T6" fmla="*/ 2147483646 w 3426"/>
              <a:gd name="T7" fmla="*/ 819321771 h 1232"/>
              <a:gd name="T8" fmla="*/ 2147483646 w 3426"/>
              <a:gd name="T9" fmla="*/ 1574202962 h 1232"/>
              <a:gd name="T10" fmla="*/ 2147483646 w 3426"/>
              <a:gd name="T11" fmla="*/ 2147483646 h 1232"/>
              <a:gd name="T12" fmla="*/ 2147483646 w 3426"/>
              <a:gd name="T13" fmla="*/ 2147483646 h 1232"/>
              <a:gd name="T14" fmla="*/ 2147483646 w 3426"/>
              <a:gd name="T15" fmla="*/ 1592615170 h 1232"/>
              <a:gd name="T16" fmla="*/ 2147483646 w 3426"/>
              <a:gd name="T17" fmla="*/ 662822300 h 1232"/>
              <a:gd name="T18" fmla="*/ 2147483646 w 3426"/>
              <a:gd name="T19" fmla="*/ 1187557336 h 1232"/>
              <a:gd name="T20" fmla="*/ 2147483646 w 3426"/>
              <a:gd name="T21" fmla="*/ 2147483646 h 1232"/>
              <a:gd name="T22" fmla="*/ 2147483646 w 3426"/>
              <a:gd name="T23" fmla="*/ 2147483646 h 1232"/>
              <a:gd name="T24" fmla="*/ 2147483646 w 3426"/>
              <a:gd name="T25" fmla="*/ 1224379605 h 1232"/>
              <a:gd name="T26" fmla="*/ 2147483646 w 3426"/>
              <a:gd name="T27" fmla="*/ 174911679 h 1232"/>
              <a:gd name="T28" fmla="*/ 2147483646 w 3426"/>
              <a:gd name="T29" fmla="*/ 938998973 h 1232"/>
              <a:gd name="T30" fmla="*/ 2147483646 w 3426"/>
              <a:gd name="T31" fmla="*/ 2147483646 h 1232"/>
              <a:gd name="T32" fmla="*/ 2147483646 w 3426"/>
              <a:gd name="T33" fmla="*/ 1960848589 h 1232"/>
              <a:gd name="T34" fmla="*/ 2147483646 w 3426"/>
              <a:gd name="T35" fmla="*/ 1077086237 h 1232"/>
              <a:gd name="T36" fmla="*/ 2147483646 w 3426"/>
              <a:gd name="T37" fmla="*/ 515528932 h 1232"/>
              <a:gd name="T38" fmla="*/ 2147483646 w 3426"/>
              <a:gd name="T39" fmla="*/ 1924026320 h 1232"/>
              <a:gd name="T40" fmla="*/ 2147483646 w 3426"/>
              <a:gd name="T41" fmla="*/ 2147483646 h 1232"/>
              <a:gd name="T42" fmla="*/ 2147483646 w 3426"/>
              <a:gd name="T43" fmla="*/ 2147483646 h 1232"/>
              <a:gd name="T44" fmla="*/ 1875332207 w 3426"/>
              <a:gd name="T45" fmla="*/ 1279616227 h 1232"/>
              <a:gd name="T46" fmla="*/ 1139703323 w 3426"/>
              <a:gd name="T47" fmla="*/ 681234507 h 1232"/>
              <a:gd name="T48" fmla="*/ 196856895 w 3426"/>
              <a:gd name="T49" fmla="*/ 441882248 h 1232"/>
              <a:gd name="T50" fmla="*/ 777071482 w 3426"/>
              <a:gd name="T51" fmla="*/ 1205969543 h 1232"/>
              <a:gd name="T52" fmla="*/ 1295117620 w 3426"/>
              <a:gd name="T53" fmla="*/ 2147483646 h 1232"/>
              <a:gd name="T54" fmla="*/ 1305478269 w 3426"/>
              <a:gd name="T55" fmla="*/ 2147483646 h 1232"/>
              <a:gd name="T56" fmla="*/ 714905308 w 3426"/>
              <a:gd name="T57" fmla="*/ 2147483646 h 1232"/>
              <a:gd name="T58" fmla="*/ 435158664 w 3426"/>
              <a:gd name="T59" fmla="*/ 2147483646 h 1232"/>
              <a:gd name="T60" fmla="*/ 735626608 w 3426"/>
              <a:gd name="T61" fmla="*/ 2147483646 h 1232"/>
              <a:gd name="T62" fmla="*/ 1823526683 w 3426"/>
              <a:gd name="T63" fmla="*/ 2147483646 h 1232"/>
              <a:gd name="T64" fmla="*/ 2147483646 w 3426"/>
              <a:gd name="T65" fmla="*/ 2147483646 h 1232"/>
              <a:gd name="T66" fmla="*/ 2147483646 w 3426"/>
              <a:gd name="T67" fmla="*/ 2147483646 h 1232"/>
              <a:gd name="T68" fmla="*/ 2147483646 w 3426"/>
              <a:gd name="T69" fmla="*/ 2147483646 h 1232"/>
              <a:gd name="T70" fmla="*/ 2147483646 w 3426"/>
              <a:gd name="T71" fmla="*/ 2147483646 h 1232"/>
              <a:gd name="T72" fmla="*/ 2147483646 w 3426"/>
              <a:gd name="T73" fmla="*/ 2147483646 h 1232"/>
              <a:gd name="T74" fmla="*/ 2147483646 w 3426"/>
              <a:gd name="T75" fmla="*/ 2147483646 h 1232"/>
              <a:gd name="T76" fmla="*/ 2147483646 w 3426"/>
              <a:gd name="T77" fmla="*/ 2147483646 h 1232"/>
              <a:gd name="T78" fmla="*/ 2147483646 w 3426"/>
              <a:gd name="T79" fmla="*/ 2147483646 h 1232"/>
              <a:gd name="T80" fmla="*/ 2147483646 w 3426"/>
              <a:gd name="T81" fmla="*/ 2147483646 h 1232"/>
              <a:gd name="T82" fmla="*/ 2147483646 w 3426"/>
              <a:gd name="T83" fmla="*/ 2147483646 h 1232"/>
              <a:gd name="T84" fmla="*/ 2147483646 w 3426"/>
              <a:gd name="T85" fmla="*/ 2147483646 h 1232"/>
              <a:gd name="T86" fmla="*/ 2147483646 w 3426"/>
              <a:gd name="T87" fmla="*/ 2147483646 h 1232"/>
              <a:gd name="T88" fmla="*/ 2147483646 w 3426"/>
              <a:gd name="T89" fmla="*/ 2147483646 h 1232"/>
              <a:gd name="T90" fmla="*/ 2147483646 w 3426"/>
              <a:gd name="T91" fmla="*/ 2147483646 h 1232"/>
              <a:gd name="T92" fmla="*/ 2147483646 w 3426"/>
              <a:gd name="T93" fmla="*/ 2147483646 h 1232"/>
              <a:gd name="T94" fmla="*/ 2147483646 w 3426"/>
              <a:gd name="T95" fmla="*/ 2147483646 h 1232"/>
              <a:gd name="T96" fmla="*/ 2147483646 w 3426"/>
              <a:gd name="T97" fmla="*/ 2147483646 h 1232"/>
              <a:gd name="T98" fmla="*/ 2147483646 w 3426"/>
              <a:gd name="T99" fmla="*/ 2147483646 h 1232"/>
              <a:gd name="T100" fmla="*/ 2147483646 w 3426"/>
              <a:gd name="T101" fmla="*/ 2147483646 h 1232"/>
              <a:gd name="T102" fmla="*/ 2147483646 w 3426"/>
              <a:gd name="T103" fmla="*/ 1988466900 h 1232"/>
              <a:gd name="T104" fmla="*/ 2147483646 w 3426"/>
              <a:gd name="T105" fmla="*/ 1675467957 h 1232"/>
              <a:gd name="T106" fmla="*/ 2147483646 w 3426"/>
              <a:gd name="T107" fmla="*/ 1445321802 h 1232"/>
              <a:gd name="T108" fmla="*/ 2147483646 w 3426"/>
              <a:gd name="T109" fmla="*/ 1574202962 h 1232"/>
              <a:gd name="T110" fmla="*/ 2147483646 w 3426"/>
              <a:gd name="T111" fmla="*/ 1905614112 h 123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26"/>
              <a:gd name="T169" fmla="*/ 0 h 1232"/>
              <a:gd name="T170" fmla="*/ 3426 w 3426"/>
              <a:gd name="T171" fmla="*/ 1232 h 123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26" h="1232">
                <a:moveTo>
                  <a:pt x="3426" y="540"/>
                </a:moveTo>
                <a:lnTo>
                  <a:pt x="3426" y="540"/>
                </a:lnTo>
                <a:lnTo>
                  <a:pt x="3400" y="506"/>
                </a:lnTo>
                <a:lnTo>
                  <a:pt x="3372" y="470"/>
                </a:lnTo>
                <a:lnTo>
                  <a:pt x="3342" y="436"/>
                </a:lnTo>
                <a:lnTo>
                  <a:pt x="3308" y="404"/>
                </a:lnTo>
                <a:lnTo>
                  <a:pt x="3270" y="372"/>
                </a:lnTo>
                <a:lnTo>
                  <a:pt x="3230" y="340"/>
                </a:lnTo>
                <a:lnTo>
                  <a:pt x="3188" y="312"/>
                </a:lnTo>
                <a:lnTo>
                  <a:pt x="3142" y="284"/>
                </a:lnTo>
                <a:lnTo>
                  <a:pt x="3094" y="258"/>
                </a:lnTo>
                <a:lnTo>
                  <a:pt x="3046" y="236"/>
                </a:lnTo>
                <a:lnTo>
                  <a:pt x="2994" y="216"/>
                </a:lnTo>
                <a:lnTo>
                  <a:pt x="2940" y="198"/>
                </a:lnTo>
                <a:lnTo>
                  <a:pt x="2884" y="182"/>
                </a:lnTo>
                <a:lnTo>
                  <a:pt x="2828" y="170"/>
                </a:lnTo>
                <a:lnTo>
                  <a:pt x="2770" y="162"/>
                </a:lnTo>
                <a:lnTo>
                  <a:pt x="2710" y="158"/>
                </a:lnTo>
                <a:lnTo>
                  <a:pt x="2646" y="156"/>
                </a:lnTo>
                <a:lnTo>
                  <a:pt x="2612" y="158"/>
                </a:lnTo>
                <a:lnTo>
                  <a:pt x="2580" y="162"/>
                </a:lnTo>
                <a:lnTo>
                  <a:pt x="2550" y="168"/>
                </a:lnTo>
                <a:lnTo>
                  <a:pt x="2536" y="172"/>
                </a:lnTo>
                <a:lnTo>
                  <a:pt x="2522" y="178"/>
                </a:lnTo>
                <a:lnTo>
                  <a:pt x="2510" y="186"/>
                </a:lnTo>
                <a:lnTo>
                  <a:pt x="2498" y="194"/>
                </a:lnTo>
                <a:lnTo>
                  <a:pt x="2488" y="202"/>
                </a:lnTo>
                <a:lnTo>
                  <a:pt x="2480" y="214"/>
                </a:lnTo>
                <a:lnTo>
                  <a:pt x="2516" y="298"/>
                </a:lnTo>
                <a:lnTo>
                  <a:pt x="2534" y="342"/>
                </a:lnTo>
                <a:lnTo>
                  <a:pt x="2548" y="386"/>
                </a:lnTo>
                <a:lnTo>
                  <a:pt x="2562" y="432"/>
                </a:lnTo>
                <a:lnTo>
                  <a:pt x="2576" y="480"/>
                </a:lnTo>
                <a:lnTo>
                  <a:pt x="2586" y="528"/>
                </a:lnTo>
                <a:lnTo>
                  <a:pt x="2592" y="580"/>
                </a:lnTo>
                <a:lnTo>
                  <a:pt x="2546" y="588"/>
                </a:lnTo>
                <a:lnTo>
                  <a:pt x="2496" y="598"/>
                </a:lnTo>
                <a:lnTo>
                  <a:pt x="2412" y="606"/>
                </a:lnTo>
                <a:lnTo>
                  <a:pt x="2358" y="608"/>
                </a:lnTo>
                <a:lnTo>
                  <a:pt x="2268" y="608"/>
                </a:lnTo>
                <a:lnTo>
                  <a:pt x="2270" y="578"/>
                </a:lnTo>
                <a:lnTo>
                  <a:pt x="2268" y="546"/>
                </a:lnTo>
                <a:lnTo>
                  <a:pt x="2266" y="512"/>
                </a:lnTo>
                <a:lnTo>
                  <a:pt x="2264" y="480"/>
                </a:lnTo>
                <a:lnTo>
                  <a:pt x="2258" y="446"/>
                </a:lnTo>
                <a:lnTo>
                  <a:pt x="2252" y="414"/>
                </a:lnTo>
                <a:lnTo>
                  <a:pt x="2244" y="380"/>
                </a:lnTo>
                <a:lnTo>
                  <a:pt x="2236" y="346"/>
                </a:lnTo>
                <a:lnTo>
                  <a:pt x="2224" y="312"/>
                </a:lnTo>
                <a:lnTo>
                  <a:pt x="2212" y="278"/>
                </a:lnTo>
                <a:lnTo>
                  <a:pt x="2196" y="244"/>
                </a:lnTo>
                <a:lnTo>
                  <a:pt x="2180" y="210"/>
                </a:lnTo>
                <a:lnTo>
                  <a:pt x="2160" y="176"/>
                </a:lnTo>
                <a:lnTo>
                  <a:pt x="2140" y="144"/>
                </a:lnTo>
                <a:lnTo>
                  <a:pt x="2116" y="110"/>
                </a:lnTo>
                <a:lnTo>
                  <a:pt x="2092" y="76"/>
                </a:lnTo>
                <a:lnTo>
                  <a:pt x="2106" y="114"/>
                </a:lnTo>
                <a:lnTo>
                  <a:pt x="2122" y="160"/>
                </a:lnTo>
                <a:lnTo>
                  <a:pt x="2140" y="222"/>
                </a:lnTo>
                <a:lnTo>
                  <a:pt x="2150" y="258"/>
                </a:lnTo>
                <a:lnTo>
                  <a:pt x="2158" y="298"/>
                </a:lnTo>
                <a:lnTo>
                  <a:pt x="2166" y="342"/>
                </a:lnTo>
                <a:lnTo>
                  <a:pt x="2174" y="390"/>
                </a:lnTo>
                <a:lnTo>
                  <a:pt x="2180" y="440"/>
                </a:lnTo>
                <a:lnTo>
                  <a:pt x="2186" y="494"/>
                </a:lnTo>
                <a:lnTo>
                  <a:pt x="2188" y="550"/>
                </a:lnTo>
                <a:lnTo>
                  <a:pt x="2190" y="608"/>
                </a:lnTo>
                <a:lnTo>
                  <a:pt x="1954" y="606"/>
                </a:lnTo>
                <a:lnTo>
                  <a:pt x="1680" y="600"/>
                </a:lnTo>
                <a:lnTo>
                  <a:pt x="1680" y="564"/>
                </a:lnTo>
                <a:lnTo>
                  <a:pt x="1680" y="528"/>
                </a:lnTo>
                <a:lnTo>
                  <a:pt x="1676" y="490"/>
                </a:lnTo>
                <a:lnTo>
                  <a:pt x="1672" y="454"/>
                </a:lnTo>
                <a:lnTo>
                  <a:pt x="1668" y="416"/>
                </a:lnTo>
                <a:lnTo>
                  <a:pt x="1660" y="380"/>
                </a:lnTo>
                <a:lnTo>
                  <a:pt x="1650" y="342"/>
                </a:lnTo>
                <a:lnTo>
                  <a:pt x="1640" y="304"/>
                </a:lnTo>
                <a:lnTo>
                  <a:pt x="1628" y="266"/>
                </a:lnTo>
                <a:lnTo>
                  <a:pt x="1612" y="228"/>
                </a:lnTo>
                <a:lnTo>
                  <a:pt x="1596" y="190"/>
                </a:lnTo>
                <a:lnTo>
                  <a:pt x="1576" y="152"/>
                </a:lnTo>
                <a:lnTo>
                  <a:pt x="1556" y="114"/>
                </a:lnTo>
                <a:lnTo>
                  <a:pt x="1532" y="76"/>
                </a:lnTo>
                <a:lnTo>
                  <a:pt x="1506" y="38"/>
                </a:lnTo>
                <a:lnTo>
                  <a:pt x="1478" y="0"/>
                </a:lnTo>
                <a:lnTo>
                  <a:pt x="1482" y="10"/>
                </a:lnTo>
                <a:lnTo>
                  <a:pt x="1494" y="42"/>
                </a:lnTo>
                <a:lnTo>
                  <a:pt x="1512" y="94"/>
                </a:lnTo>
                <a:lnTo>
                  <a:pt x="1532" y="162"/>
                </a:lnTo>
                <a:lnTo>
                  <a:pt x="1544" y="204"/>
                </a:lnTo>
                <a:lnTo>
                  <a:pt x="1554" y="250"/>
                </a:lnTo>
                <a:lnTo>
                  <a:pt x="1562" y="298"/>
                </a:lnTo>
                <a:lnTo>
                  <a:pt x="1572" y="352"/>
                </a:lnTo>
                <a:lnTo>
                  <a:pt x="1578" y="408"/>
                </a:lnTo>
                <a:lnTo>
                  <a:pt x="1584" y="468"/>
                </a:lnTo>
                <a:lnTo>
                  <a:pt x="1588" y="530"/>
                </a:lnTo>
                <a:lnTo>
                  <a:pt x="1588" y="596"/>
                </a:lnTo>
                <a:lnTo>
                  <a:pt x="964" y="580"/>
                </a:lnTo>
                <a:lnTo>
                  <a:pt x="962" y="518"/>
                </a:lnTo>
                <a:lnTo>
                  <a:pt x="958" y="488"/>
                </a:lnTo>
                <a:lnTo>
                  <a:pt x="954" y="456"/>
                </a:lnTo>
                <a:lnTo>
                  <a:pt x="950" y="426"/>
                </a:lnTo>
                <a:lnTo>
                  <a:pt x="942" y="394"/>
                </a:lnTo>
                <a:lnTo>
                  <a:pt x="934" y="362"/>
                </a:lnTo>
                <a:lnTo>
                  <a:pt x="924" y="330"/>
                </a:lnTo>
                <a:lnTo>
                  <a:pt x="914" y="298"/>
                </a:lnTo>
                <a:lnTo>
                  <a:pt x="900" y="266"/>
                </a:lnTo>
                <a:lnTo>
                  <a:pt x="886" y="234"/>
                </a:lnTo>
                <a:lnTo>
                  <a:pt x="870" y="202"/>
                </a:lnTo>
                <a:lnTo>
                  <a:pt x="852" y="172"/>
                </a:lnTo>
                <a:lnTo>
                  <a:pt x="832" y="140"/>
                </a:lnTo>
                <a:lnTo>
                  <a:pt x="810" y="108"/>
                </a:lnTo>
                <a:lnTo>
                  <a:pt x="786" y="76"/>
                </a:lnTo>
                <a:lnTo>
                  <a:pt x="800" y="112"/>
                </a:lnTo>
                <a:lnTo>
                  <a:pt x="816" y="154"/>
                </a:lnTo>
                <a:lnTo>
                  <a:pt x="832" y="212"/>
                </a:lnTo>
                <a:lnTo>
                  <a:pt x="850" y="284"/>
                </a:lnTo>
                <a:lnTo>
                  <a:pt x="858" y="326"/>
                </a:lnTo>
                <a:lnTo>
                  <a:pt x="866" y="370"/>
                </a:lnTo>
                <a:lnTo>
                  <a:pt x="872" y="418"/>
                </a:lnTo>
                <a:lnTo>
                  <a:pt x="878" y="468"/>
                </a:lnTo>
                <a:lnTo>
                  <a:pt x="882" y="522"/>
                </a:lnTo>
                <a:lnTo>
                  <a:pt x="884" y="576"/>
                </a:lnTo>
                <a:lnTo>
                  <a:pt x="762" y="572"/>
                </a:lnTo>
                <a:lnTo>
                  <a:pt x="728" y="568"/>
                </a:lnTo>
                <a:lnTo>
                  <a:pt x="696" y="562"/>
                </a:lnTo>
                <a:lnTo>
                  <a:pt x="666" y="554"/>
                </a:lnTo>
                <a:lnTo>
                  <a:pt x="640" y="542"/>
                </a:lnTo>
                <a:lnTo>
                  <a:pt x="612" y="530"/>
                </a:lnTo>
                <a:lnTo>
                  <a:pt x="588" y="516"/>
                </a:lnTo>
                <a:lnTo>
                  <a:pt x="566" y="500"/>
                </a:lnTo>
                <a:lnTo>
                  <a:pt x="544" y="484"/>
                </a:lnTo>
                <a:lnTo>
                  <a:pt x="524" y="466"/>
                </a:lnTo>
                <a:lnTo>
                  <a:pt x="504" y="446"/>
                </a:lnTo>
                <a:lnTo>
                  <a:pt x="466" y="406"/>
                </a:lnTo>
                <a:lnTo>
                  <a:pt x="432" y="364"/>
                </a:lnTo>
                <a:lnTo>
                  <a:pt x="398" y="320"/>
                </a:lnTo>
                <a:lnTo>
                  <a:pt x="362" y="278"/>
                </a:lnTo>
                <a:lnTo>
                  <a:pt x="326" y="236"/>
                </a:lnTo>
                <a:lnTo>
                  <a:pt x="306" y="216"/>
                </a:lnTo>
                <a:lnTo>
                  <a:pt x="286" y="198"/>
                </a:lnTo>
                <a:lnTo>
                  <a:pt x="266" y="180"/>
                </a:lnTo>
                <a:lnTo>
                  <a:pt x="242" y="164"/>
                </a:lnTo>
                <a:lnTo>
                  <a:pt x="220" y="148"/>
                </a:lnTo>
                <a:lnTo>
                  <a:pt x="194" y="134"/>
                </a:lnTo>
                <a:lnTo>
                  <a:pt x="166" y="122"/>
                </a:lnTo>
                <a:lnTo>
                  <a:pt x="138" y="114"/>
                </a:lnTo>
                <a:lnTo>
                  <a:pt x="106" y="106"/>
                </a:lnTo>
                <a:lnTo>
                  <a:pt x="74" y="100"/>
                </a:lnTo>
                <a:lnTo>
                  <a:pt x="38" y="96"/>
                </a:lnTo>
                <a:lnTo>
                  <a:pt x="0" y="96"/>
                </a:lnTo>
                <a:lnTo>
                  <a:pt x="52" y="146"/>
                </a:lnTo>
                <a:lnTo>
                  <a:pt x="78" y="172"/>
                </a:lnTo>
                <a:lnTo>
                  <a:pt x="102" y="200"/>
                </a:lnTo>
                <a:lnTo>
                  <a:pt x="126" y="230"/>
                </a:lnTo>
                <a:lnTo>
                  <a:pt x="150" y="262"/>
                </a:lnTo>
                <a:lnTo>
                  <a:pt x="172" y="294"/>
                </a:lnTo>
                <a:lnTo>
                  <a:pt x="192" y="328"/>
                </a:lnTo>
                <a:lnTo>
                  <a:pt x="210" y="362"/>
                </a:lnTo>
                <a:lnTo>
                  <a:pt x="226" y="400"/>
                </a:lnTo>
                <a:lnTo>
                  <a:pt x="240" y="438"/>
                </a:lnTo>
                <a:lnTo>
                  <a:pt x="250" y="478"/>
                </a:lnTo>
                <a:lnTo>
                  <a:pt x="258" y="520"/>
                </a:lnTo>
                <a:lnTo>
                  <a:pt x="264" y="562"/>
                </a:lnTo>
                <a:lnTo>
                  <a:pt x="264" y="608"/>
                </a:lnTo>
                <a:lnTo>
                  <a:pt x="262" y="654"/>
                </a:lnTo>
                <a:lnTo>
                  <a:pt x="258" y="694"/>
                </a:lnTo>
                <a:lnTo>
                  <a:pt x="252" y="732"/>
                </a:lnTo>
                <a:lnTo>
                  <a:pt x="244" y="770"/>
                </a:lnTo>
                <a:lnTo>
                  <a:pt x="236" y="806"/>
                </a:lnTo>
                <a:lnTo>
                  <a:pt x="216" y="880"/>
                </a:lnTo>
                <a:lnTo>
                  <a:pt x="192" y="952"/>
                </a:lnTo>
                <a:lnTo>
                  <a:pt x="166" y="1020"/>
                </a:lnTo>
                <a:lnTo>
                  <a:pt x="138" y="1086"/>
                </a:lnTo>
                <a:lnTo>
                  <a:pt x="86" y="1212"/>
                </a:lnTo>
                <a:lnTo>
                  <a:pt x="90" y="1208"/>
                </a:lnTo>
                <a:lnTo>
                  <a:pt x="92" y="1208"/>
                </a:lnTo>
                <a:lnTo>
                  <a:pt x="90" y="1212"/>
                </a:lnTo>
                <a:lnTo>
                  <a:pt x="82" y="1222"/>
                </a:lnTo>
                <a:lnTo>
                  <a:pt x="84" y="1222"/>
                </a:lnTo>
                <a:lnTo>
                  <a:pt x="94" y="1218"/>
                </a:lnTo>
                <a:lnTo>
                  <a:pt x="100" y="1218"/>
                </a:lnTo>
                <a:lnTo>
                  <a:pt x="102" y="1216"/>
                </a:lnTo>
                <a:lnTo>
                  <a:pt x="104" y="1214"/>
                </a:lnTo>
                <a:lnTo>
                  <a:pt x="108" y="1202"/>
                </a:lnTo>
                <a:lnTo>
                  <a:pt x="142" y="1184"/>
                </a:lnTo>
                <a:lnTo>
                  <a:pt x="176" y="1164"/>
                </a:lnTo>
                <a:lnTo>
                  <a:pt x="208" y="1144"/>
                </a:lnTo>
                <a:lnTo>
                  <a:pt x="238" y="1120"/>
                </a:lnTo>
                <a:lnTo>
                  <a:pt x="268" y="1098"/>
                </a:lnTo>
                <a:lnTo>
                  <a:pt x="296" y="1072"/>
                </a:lnTo>
                <a:lnTo>
                  <a:pt x="352" y="1018"/>
                </a:lnTo>
                <a:lnTo>
                  <a:pt x="374" y="994"/>
                </a:lnTo>
                <a:lnTo>
                  <a:pt x="394" y="970"/>
                </a:lnTo>
                <a:lnTo>
                  <a:pt x="434" y="918"/>
                </a:lnTo>
                <a:lnTo>
                  <a:pt x="470" y="866"/>
                </a:lnTo>
                <a:lnTo>
                  <a:pt x="506" y="814"/>
                </a:lnTo>
                <a:lnTo>
                  <a:pt x="526" y="790"/>
                </a:lnTo>
                <a:lnTo>
                  <a:pt x="546" y="766"/>
                </a:lnTo>
                <a:lnTo>
                  <a:pt x="568" y="746"/>
                </a:lnTo>
                <a:lnTo>
                  <a:pt x="590" y="726"/>
                </a:lnTo>
                <a:lnTo>
                  <a:pt x="614" y="710"/>
                </a:lnTo>
                <a:lnTo>
                  <a:pt x="642" y="694"/>
                </a:lnTo>
                <a:lnTo>
                  <a:pt x="670" y="684"/>
                </a:lnTo>
                <a:lnTo>
                  <a:pt x="702" y="676"/>
                </a:lnTo>
                <a:lnTo>
                  <a:pt x="882" y="678"/>
                </a:lnTo>
                <a:lnTo>
                  <a:pt x="878" y="732"/>
                </a:lnTo>
                <a:lnTo>
                  <a:pt x="872" y="788"/>
                </a:lnTo>
                <a:lnTo>
                  <a:pt x="866" y="846"/>
                </a:lnTo>
                <a:lnTo>
                  <a:pt x="854" y="906"/>
                </a:lnTo>
                <a:lnTo>
                  <a:pt x="842" y="966"/>
                </a:lnTo>
                <a:lnTo>
                  <a:pt x="826" y="1028"/>
                </a:lnTo>
                <a:lnTo>
                  <a:pt x="808" y="1092"/>
                </a:lnTo>
                <a:lnTo>
                  <a:pt x="786" y="1156"/>
                </a:lnTo>
                <a:lnTo>
                  <a:pt x="808" y="1120"/>
                </a:lnTo>
                <a:lnTo>
                  <a:pt x="832" y="1076"/>
                </a:lnTo>
                <a:lnTo>
                  <a:pt x="860" y="1020"/>
                </a:lnTo>
                <a:lnTo>
                  <a:pt x="876" y="986"/>
                </a:lnTo>
                <a:lnTo>
                  <a:pt x="890" y="950"/>
                </a:lnTo>
                <a:lnTo>
                  <a:pt x="904" y="910"/>
                </a:lnTo>
                <a:lnTo>
                  <a:pt x="918" y="868"/>
                </a:lnTo>
                <a:lnTo>
                  <a:pt x="932" y="824"/>
                </a:lnTo>
                <a:lnTo>
                  <a:pt x="942" y="778"/>
                </a:lnTo>
                <a:lnTo>
                  <a:pt x="952" y="730"/>
                </a:lnTo>
                <a:lnTo>
                  <a:pt x="958" y="680"/>
                </a:lnTo>
                <a:lnTo>
                  <a:pt x="1258" y="686"/>
                </a:lnTo>
                <a:lnTo>
                  <a:pt x="1582" y="696"/>
                </a:lnTo>
                <a:lnTo>
                  <a:pt x="1586" y="696"/>
                </a:lnTo>
                <a:lnTo>
                  <a:pt x="1582" y="758"/>
                </a:lnTo>
                <a:lnTo>
                  <a:pt x="1576" y="820"/>
                </a:lnTo>
                <a:lnTo>
                  <a:pt x="1566" y="884"/>
                </a:lnTo>
                <a:lnTo>
                  <a:pt x="1556" y="952"/>
                </a:lnTo>
                <a:lnTo>
                  <a:pt x="1540" y="1020"/>
                </a:lnTo>
                <a:lnTo>
                  <a:pt x="1522" y="1088"/>
                </a:lnTo>
                <a:lnTo>
                  <a:pt x="1502" y="1160"/>
                </a:lnTo>
                <a:lnTo>
                  <a:pt x="1478" y="1232"/>
                </a:lnTo>
                <a:lnTo>
                  <a:pt x="1484" y="1222"/>
                </a:lnTo>
                <a:lnTo>
                  <a:pt x="1502" y="1192"/>
                </a:lnTo>
                <a:lnTo>
                  <a:pt x="1530" y="1144"/>
                </a:lnTo>
                <a:lnTo>
                  <a:pt x="1562" y="1080"/>
                </a:lnTo>
                <a:lnTo>
                  <a:pt x="1578" y="1042"/>
                </a:lnTo>
                <a:lnTo>
                  <a:pt x="1594" y="1002"/>
                </a:lnTo>
                <a:lnTo>
                  <a:pt x="1612" y="958"/>
                </a:lnTo>
                <a:lnTo>
                  <a:pt x="1626" y="910"/>
                </a:lnTo>
                <a:lnTo>
                  <a:pt x="1642" y="860"/>
                </a:lnTo>
                <a:lnTo>
                  <a:pt x="1654" y="808"/>
                </a:lnTo>
                <a:lnTo>
                  <a:pt x="1664" y="754"/>
                </a:lnTo>
                <a:lnTo>
                  <a:pt x="1672" y="698"/>
                </a:lnTo>
                <a:lnTo>
                  <a:pt x="1794" y="700"/>
                </a:lnTo>
                <a:lnTo>
                  <a:pt x="1922" y="702"/>
                </a:lnTo>
                <a:lnTo>
                  <a:pt x="2186" y="700"/>
                </a:lnTo>
                <a:lnTo>
                  <a:pt x="2182" y="752"/>
                </a:lnTo>
                <a:lnTo>
                  <a:pt x="2176" y="806"/>
                </a:lnTo>
                <a:lnTo>
                  <a:pt x="2168" y="862"/>
                </a:lnTo>
                <a:lnTo>
                  <a:pt x="2158" y="918"/>
                </a:lnTo>
                <a:lnTo>
                  <a:pt x="2146" y="976"/>
                </a:lnTo>
                <a:lnTo>
                  <a:pt x="2130" y="1034"/>
                </a:lnTo>
                <a:lnTo>
                  <a:pt x="2112" y="1094"/>
                </a:lnTo>
                <a:lnTo>
                  <a:pt x="2092" y="1156"/>
                </a:lnTo>
                <a:lnTo>
                  <a:pt x="2112" y="1122"/>
                </a:lnTo>
                <a:lnTo>
                  <a:pt x="2136" y="1080"/>
                </a:lnTo>
                <a:lnTo>
                  <a:pt x="2164" y="1026"/>
                </a:lnTo>
                <a:lnTo>
                  <a:pt x="2192" y="958"/>
                </a:lnTo>
                <a:lnTo>
                  <a:pt x="2206" y="922"/>
                </a:lnTo>
                <a:lnTo>
                  <a:pt x="2220" y="882"/>
                </a:lnTo>
                <a:lnTo>
                  <a:pt x="2232" y="838"/>
                </a:lnTo>
                <a:lnTo>
                  <a:pt x="2244" y="794"/>
                </a:lnTo>
                <a:lnTo>
                  <a:pt x="2254" y="748"/>
                </a:lnTo>
                <a:lnTo>
                  <a:pt x="2262" y="700"/>
                </a:lnTo>
                <a:lnTo>
                  <a:pt x="2600" y="694"/>
                </a:lnTo>
                <a:lnTo>
                  <a:pt x="2604" y="736"/>
                </a:lnTo>
                <a:lnTo>
                  <a:pt x="2606" y="782"/>
                </a:lnTo>
                <a:lnTo>
                  <a:pt x="2604" y="830"/>
                </a:lnTo>
                <a:lnTo>
                  <a:pt x="2602" y="878"/>
                </a:lnTo>
                <a:lnTo>
                  <a:pt x="2596" y="926"/>
                </a:lnTo>
                <a:lnTo>
                  <a:pt x="2590" y="976"/>
                </a:lnTo>
                <a:lnTo>
                  <a:pt x="2582" y="1022"/>
                </a:lnTo>
                <a:lnTo>
                  <a:pt x="2572" y="1068"/>
                </a:lnTo>
                <a:lnTo>
                  <a:pt x="2634" y="1070"/>
                </a:lnTo>
                <a:lnTo>
                  <a:pt x="2694" y="1066"/>
                </a:lnTo>
                <a:lnTo>
                  <a:pt x="2752" y="1060"/>
                </a:lnTo>
                <a:lnTo>
                  <a:pt x="2808" y="1050"/>
                </a:lnTo>
                <a:lnTo>
                  <a:pt x="2862" y="1038"/>
                </a:lnTo>
                <a:lnTo>
                  <a:pt x="2914" y="1022"/>
                </a:lnTo>
                <a:lnTo>
                  <a:pt x="2962" y="1004"/>
                </a:lnTo>
                <a:lnTo>
                  <a:pt x="3010" y="982"/>
                </a:lnTo>
                <a:lnTo>
                  <a:pt x="3054" y="958"/>
                </a:lnTo>
                <a:lnTo>
                  <a:pt x="3096" y="932"/>
                </a:lnTo>
                <a:lnTo>
                  <a:pt x="3136" y="904"/>
                </a:lnTo>
                <a:lnTo>
                  <a:pt x="3174" y="874"/>
                </a:lnTo>
                <a:lnTo>
                  <a:pt x="3208" y="842"/>
                </a:lnTo>
                <a:lnTo>
                  <a:pt x="3242" y="808"/>
                </a:lnTo>
                <a:lnTo>
                  <a:pt x="3272" y="772"/>
                </a:lnTo>
                <a:lnTo>
                  <a:pt x="3300" y="736"/>
                </a:lnTo>
                <a:lnTo>
                  <a:pt x="3218" y="716"/>
                </a:lnTo>
                <a:lnTo>
                  <a:pt x="3178" y="704"/>
                </a:lnTo>
                <a:lnTo>
                  <a:pt x="3140" y="692"/>
                </a:lnTo>
                <a:lnTo>
                  <a:pt x="3102" y="678"/>
                </a:lnTo>
                <a:lnTo>
                  <a:pt x="3068" y="662"/>
                </a:lnTo>
                <a:lnTo>
                  <a:pt x="3036" y="644"/>
                </a:lnTo>
                <a:lnTo>
                  <a:pt x="3006" y="624"/>
                </a:lnTo>
                <a:lnTo>
                  <a:pt x="3114" y="608"/>
                </a:lnTo>
                <a:lnTo>
                  <a:pt x="3222" y="590"/>
                </a:lnTo>
                <a:lnTo>
                  <a:pt x="3276" y="580"/>
                </a:lnTo>
                <a:lnTo>
                  <a:pt x="3326" y="570"/>
                </a:lnTo>
                <a:lnTo>
                  <a:pt x="3378" y="556"/>
                </a:lnTo>
                <a:lnTo>
                  <a:pt x="3426" y="540"/>
                </a:lnTo>
                <a:close/>
                <a:moveTo>
                  <a:pt x="2788" y="444"/>
                </a:moveTo>
                <a:lnTo>
                  <a:pt x="2788" y="444"/>
                </a:lnTo>
                <a:lnTo>
                  <a:pt x="2774" y="442"/>
                </a:lnTo>
                <a:lnTo>
                  <a:pt x="2762" y="438"/>
                </a:lnTo>
                <a:lnTo>
                  <a:pt x="2752" y="432"/>
                </a:lnTo>
                <a:lnTo>
                  <a:pt x="2742" y="424"/>
                </a:lnTo>
                <a:lnTo>
                  <a:pt x="2734" y="414"/>
                </a:lnTo>
                <a:lnTo>
                  <a:pt x="2728" y="404"/>
                </a:lnTo>
                <a:lnTo>
                  <a:pt x="2724" y="392"/>
                </a:lnTo>
                <a:lnTo>
                  <a:pt x="2722" y="378"/>
                </a:lnTo>
                <a:lnTo>
                  <a:pt x="2724" y="364"/>
                </a:lnTo>
                <a:lnTo>
                  <a:pt x="2728" y="352"/>
                </a:lnTo>
                <a:lnTo>
                  <a:pt x="2734" y="342"/>
                </a:lnTo>
                <a:lnTo>
                  <a:pt x="2742" y="332"/>
                </a:lnTo>
                <a:lnTo>
                  <a:pt x="2752" y="324"/>
                </a:lnTo>
                <a:lnTo>
                  <a:pt x="2762" y="318"/>
                </a:lnTo>
                <a:lnTo>
                  <a:pt x="2774" y="314"/>
                </a:lnTo>
                <a:lnTo>
                  <a:pt x="2788" y="312"/>
                </a:lnTo>
                <a:lnTo>
                  <a:pt x="2802" y="314"/>
                </a:lnTo>
                <a:lnTo>
                  <a:pt x="2814" y="318"/>
                </a:lnTo>
                <a:lnTo>
                  <a:pt x="2824" y="324"/>
                </a:lnTo>
                <a:lnTo>
                  <a:pt x="2834" y="332"/>
                </a:lnTo>
                <a:lnTo>
                  <a:pt x="2842" y="342"/>
                </a:lnTo>
                <a:lnTo>
                  <a:pt x="2848" y="352"/>
                </a:lnTo>
                <a:lnTo>
                  <a:pt x="2852" y="364"/>
                </a:lnTo>
                <a:lnTo>
                  <a:pt x="2854" y="378"/>
                </a:lnTo>
                <a:lnTo>
                  <a:pt x="2852" y="392"/>
                </a:lnTo>
                <a:lnTo>
                  <a:pt x="2848" y="404"/>
                </a:lnTo>
                <a:lnTo>
                  <a:pt x="2842" y="414"/>
                </a:lnTo>
                <a:lnTo>
                  <a:pt x="2834" y="424"/>
                </a:lnTo>
                <a:lnTo>
                  <a:pt x="2824" y="432"/>
                </a:lnTo>
                <a:lnTo>
                  <a:pt x="2814" y="438"/>
                </a:lnTo>
                <a:lnTo>
                  <a:pt x="2802" y="442"/>
                </a:lnTo>
                <a:lnTo>
                  <a:pt x="2788" y="444"/>
                </a:lnTo>
                <a:close/>
              </a:path>
            </a:pathLst>
          </a:custGeom>
          <a:solidFill>
            <a:srgbClr val="1DAE9E"/>
          </a:solidFill>
          <a:ln>
            <a:noFill/>
          </a:ln>
          <a:effectLst>
            <a:outerShdw dist="38100" dir="5400000" algn="ctr" rotWithShape="0">
              <a:srgbClr val="000000">
                <a:alpha val="3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38918" name="组合 9"/>
          <p:cNvGrpSpPr>
            <a:grpSpLocks/>
          </p:cNvGrpSpPr>
          <p:nvPr/>
        </p:nvGrpSpPr>
        <p:grpSpPr bwMode="auto">
          <a:xfrm>
            <a:off x="2660651" y="1545709"/>
            <a:ext cx="1911349" cy="807534"/>
            <a:chOff x="0" y="0"/>
            <a:chExt cx="1224136" cy="717597"/>
          </a:xfrm>
        </p:grpSpPr>
        <p:sp>
          <p:nvSpPr>
            <p:cNvPr id="38935" name="矩形 10"/>
            <p:cNvSpPr>
              <a:spLocks noChangeArrowheads="1"/>
            </p:cNvSpPr>
            <p:nvPr/>
          </p:nvSpPr>
          <p:spPr bwMode="auto">
            <a:xfrm>
              <a:off x="0" y="0"/>
              <a:ext cx="1224136" cy="71759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dist="38100" dir="5400000" sx="999" sy="999" algn="t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8936" name="TextBox 53"/>
            <p:cNvSpPr txBox="1">
              <a:spLocks noChangeArrowheads="1"/>
            </p:cNvSpPr>
            <p:nvPr/>
          </p:nvSpPr>
          <p:spPr bwMode="auto">
            <a:xfrm>
              <a:off x="109553" y="128312"/>
              <a:ext cx="1005031" cy="538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b="1" dirty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搭蚵棚</a:t>
              </a:r>
              <a:endParaRPr lang="zh-CN" altLang="zh-CN" sz="3200" dirty="0">
                <a:solidFill>
                  <a:srgbClr val="F2F2F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919" name="组合 12"/>
          <p:cNvGrpSpPr>
            <a:grpSpLocks/>
          </p:cNvGrpSpPr>
          <p:nvPr/>
        </p:nvGrpSpPr>
        <p:grpSpPr bwMode="auto">
          <a:xfrm>
            <a:off x="4855522" y="1590095"/>
            <a:ext cx="1921269" cy="1375189"/>
            <a:chOff x="0" y="0"/>
            <a:chExt cx="1224136" cy="1203222"/>
          </a:xfrm>
        </p:grpSpPr>
        <p:sp>
          <p:nvSpPr>
            <p:cNvPr id="38933" name="矩形 13"/>
            <p:cNvSpPr>
              <a:spLocks noChangeArrowheads="1"/>
            </p:cNvSpPr>
            <p:nvPr/>
          </p:nvSpPr>
          <p:spPr bwMode="auto">
            <a:xfrm>
              <a:off x="0" y="0"/>
              <a:ext cx="1224136" cy="717597"/>
            </a:xfrm>
            <a:prstGeom prst="rect">
              <a:avLst/>
            </a:prstGeom>
            <a:solidFill>
              <a:srgbClr val="FF7450"/>
            </a:solidFill>
            <a:ln>
              <a:noFill/>
            </a:ln>
            <a:effectLst>
              <a:outerShdw dist="38100" dir="5400000" sx="999" sy="999" algn="t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8934" name="TextBox 53"/>
            <p:cNvSpPr txBox="1">
              <a:spLocks noChangeArrowheads="1"/>
            </p:cNvSpPr>
            <p:nvPr/>
          </p:nvSpPr>
          <p:spPr bwMode="auto">
            <a:xfrm>
              <a:off x="109553" y="128312"/>
              <a:ext cx="1005029" cy="1074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b="1" dirty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育蚵苗</a:t>
              </a:r>
              <a:endParaRPr lang="zh-CN" altLang="zh-CN" sz="3200" dirty="0">
                <a:solidFill>
                  <a:srgbClr val="F2F2F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920" name="组合 15"/>
          <p:cNvGrpSpPr>
            <a:grpSpLocks/>
          </p:cNvGrpSpPr>
          <p:nvPr/>
        </p:nvGrpSpPr>
        <p:grpSpPr bwMode="auto">
          <a:xfrm>
            <a:off x="7122463" y="1607740"/>
            <a:ext cx="1803297" cy="1375189"/>
            <a:chOff x="0" y="0"/>
            <a:chExt cx="1224136" cy="1203222"/>
          </a:xfrm>
        </p:grpSpPr>
        <p:sp>
          <p:nvSpPr>
            <p:cNvPr id="38931" name="矩形 16"/>
            <p:cNvSpPr>
              <a:spLocks noChangeArrowheads="1"/>
            </p:cNvSpPr>
            <p:nvPr/>
          </p:nvSpPr>
          <p:spPr bwMode="auto">
            <a:xfrm>
              <a:off x="0" y="0"/>
              <a:ext cx="1224136" cy="71759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dist="38100" dir="5400000" sx="999" sy="999" algn="t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8932" name="TextBox 53"/>
            <p:cNvSpPr txBox="1">
              <a:spLocks noChangeArrowheads="1"/>
            </p:cNvSpPr>
            <p:nvPr/>
          </p:nvSpPr>
          <p:spPr bwMode="auto">
            <a:xfrm>
              <a:off x="109553" y="128312"/>
              <a:ext cx="1005029" cy="1074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dirty="0">
                  <a:solidFill>
                    <a:srgbClr val="F2F2F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分蚵苗</a:t>
              </a:r>
              <a:endParaRPr lang="zh-CN" altLang="zh-CN" sz="3200" dirty="0">
                <a:solidFill>
                  <a:srgbClr val="F2F2F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921" name="组合 18"/>
          <p:cNvGrpSpPr>
            <a:grpSpLocks/>
          </p:cNvGrpSpPr>
          <p:nvPr/>
        </p:nvGrpSpPr>
        <p:grpSpPr bwMode="auto">
          <a:xfrm>
            <a:off x="7198164" y="4361977"/>
            <a:ext cx="2995993" cy="1977886"/>
            <a:chOff x="0" y="0"/>
            <a:chExt cx="1224136" cy="1694608"/>
          </a:xfrm>
        </p:grpSpPr>
        <p:sp>
          <p:nvSpPr>
            <p:cNvPr id="38929" name="矩形 19"/>
            <p:cNvSpPr>
              <a:spLocks noChangeArrowheads="1"/>
            </p:cNvSpPr>
            <p:nvPr/>
          </p:nvSpPr>
          <p:spPr bwMode="auto">
            <a:xfrm>
              <a:off x="0" y="0"/>
              <a:ext cx="1224136" cy="71759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dist="38100" dir="5400000" sx="999" sy="999" algn="t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zh-CN" altLang="en-US" sz="32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8930" name="TextBox 53"/>
            <p:cNvSpPr txBox="1">
              <a:spLocks noChangeArrowheads="1"/>
            </p:cNvSpPr>
            <p:nvPr/>
          </p:nvSpPr>
          <p:spPr bwMode="auto">
            <a:xfrm>
              <a:off x="109553" y="128312"/>
              <a:ext cx="1005029" cy="15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b="1" dirty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天災與人禍</a:t>
              </a:r>
              <a:endParaRPr lang="zh-CN" altLang="zh-CN" sz="3200" dirty="0">
                <a:solidFill>
                  <a:srgbClr val="F2F2F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922" name="组合 22"/>
          <p:cNvGrpSpPr>
            <a:grpSpLocks/>
          </p:cNvGrpSpPr>
          <p:nvPr/>
        </p:nvGrpSpPr>
        <p:grpSpPr bwMode="auto">
          <a:xfrm>
            <a:off x="4928079" y="4335090"/>
            <a:ext cx="1925791" cy="861254"/>
            <a:chOff x="0" y="0"/>
            <a:chExt cx="1224136" cy="717597"/>
          </a:xfrm>
        </p:grpSpPr>
        <p:sp>
          <p:nvSpPr>
            <p:cNvPr id="38927" name="矩形 23"/>
            <p:cNvSpPr>
              <a:spLocks noChangeArrowheads="1"/>
            </p:cNvSpPr>
            <p:nvPr/>
          </p:nvSpPr>
          <p:spPr bwMode="auto">
            <a:xfrm>
              <a:off x="0" y="0"/>
              <a:ext cx="1224136" cy="71759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dist="38100" dir="5400000" sx="999" sy="999" algn="t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8928" name="TextBox 53"/>
            <p:cNvSpPr txBox="1">
              <a:spLocks noChangeArrowheads="1"/>
            </p:cNvSpPr>
            <p:nvPr/>
          </p:nvSpPr>
          <p:spPr bwMode="auto">
            <a:xfrm>
              <a:off x="109553" y="128312"/>
              <a:ext cx="1005029" cy="58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b="1" dirty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採收</a:t>
              </a:r>
              <a:endParaRPr lang="zh-CN" altLang="zh-CN" sz="3200" dirty="0">
                <a:solidFill>
                  <a:srgbClr val="F2F2F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923" name="组合 25"/>
          <p:cNvGrpSpPr>
            <a:grpSpLocks/>
          </p:cNvGrpSpPr>
          <p:nvPr/>
        </p:nvGrpSpPr>
        <p:grpSpPr bwMode="auto">
          <a:xfrm>
            <a:off x="2792137" y="4361977"/>
            <a:ext cx="1801812" cy="1421572"/>
            <a:chOff x="0" y="0"/>
            <a:chExt cx="1224136" cy="1203222"/>
          </a:xfrm>
        </p:grpSpPr>
        <p:sp>
          <p:nvSpPr>
            <p:cNvPr id="38925" name="矩形 26"/>
            <p:cNvSpPr>
              <a:spLocks noChangeArrowheads="1"/>
            </p:cNvSpPr>
            <p:nvPr/>
          </p:nvSpPr>
          <p:spPr bwMode="auto">
            <a:xfrm>
              <a:off x="0" y="0"/>
              <a:ext cx="1224136" cy="717597"/>
            </a:xfrm>
            <a:prstGeom prst="rect">
              <a:avLst/>
            </a:prstGeom>
            <a:solidFill>
              <a:srgbClr val="FF7450"/>
            </a:solidFill>
            <a:ln>
              <a:noFill/>
            </a:ln>
            <a:effectLst>
              <a:outerShdw dist="38100" dir="5400000" sx="999" sy="999" algn="t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8926" name="TextBox 53"/>
            <p:cNvSpPr txBox="1">
              <a:spLocks noChangeArrowheads="1"/>
            </p:cNvSpPr>
            <p:nvPr/>
          </p:nvSpPr>
          <p:spPr bwMode="auto">
            <a:xfrm>
              <a:off x="113141" y="128312"/>
              <a:ext cx="1001441" cy="1074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200" b="1" dirty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巡蚵棚</a:t>
              </a:r>
              <a:endParaRPr lang="zh-CN" altLang="zh-CN" sz="3200" dirty="0">
                <a:solidFill>
                  <a:srgbClr val="F2F2F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3374551" y="221141"/>
            <a:ext cx="75883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-1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的養殖過程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橢圓形圖說文字 2"/>
          <p:cNvSpPr/>
          <p:nvPr/>
        </p:nvSpPr>
        <p:spPr bwMode="auto">
          <a:xfrm>
            <a:off x="59189" y="2691033"/>
            <a:ext cx="2640755" cy="1123206"/>
          </a:xfrm>
          <a:prstGeom prst="wedgeEllipseCallout">
            <a:avLst>
              <a:gd name="adj1" fmla="val 63458"/>
              <a:gd name="adj2" fmla="val -85901"/>
            </a:avLst>
          </a:prstGeom>
          <a:noFill/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6495" y="2893184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前置作業</a:t>
            </a:r>
            <a:endParaRPr lang="zh-TW" alt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橢圓形圖說文字 31"/>
          <p:cNvSpPr/>
          <p:nvPr/>
        </p:nvSpPr>
        <p:spPr bwMode="auto">
          <a:xfrm>
            <a:off x="6453334" y="5284953"/>
            <a:ext cx="2640755" cy="967468"/>
          </a:xfrm>
          <a:prstGeom prst="wedgeEllipseCallout">
            <a:avLst>
              <a:gd name="adj1" fmla="val -75424"/>
              <a:gd name="adj2" fmla="val -61633"/>
            </a:avLst>
          </a:prstGeom>
          <a:noFill/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39669" y="5519757"/>
            <a:ext cx="2090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後置</a:t>
            </a:r>
            <a:r>
              <a:rPr lang="zh-TW" alt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作業</a:t>
            </a:r>
          </a:p>
        </p:txBody>
      </p:sp>
    </p:spTree>
    <p:extLst>
      <p:ext uri="{BB962C8B-B14F-4D97-AF65-F5344CB8AC3E}">
        <p14:creationId xmlns:p14="http://schemas.microsoft.com/office/powerpoint/2010/main" val="1921519772"/>
      </p:ext>
    </p:extLst>
  </p:cSld>
  <p:clrMapOvr>
    <a:masterClrMapping/>
  </p:clrMapOvr>
  <p:transition spd="slow" advTm="3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0113"/>
            <a:ext cx="5245098" cy="34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1"/>
          <p:cNvSpPr txBox="1">
            <a:spLocks noChangeArrowheads="1"/>
          </p:cNvSpPr>
          <p:nvPr/>
        </p:nvSpPr>
        <p:spPr bwMode="auto">
          <a:xfrm>
            <a:off x="3319888" y="38856"/>
            <a:ext cx="72503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活動二</a:t>
            </a:r>
            <a:r>
              <a:rPr lang="en-US" altLang="zh-TW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-2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  細說</a:t>
            </a: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文鼎粗行楷" panose="02010609010101010101" pitchFamily="49" charset="-120"/>
              </a:rPr>
              <a:t>蚵</a:t>
            </a:r>
            <a:r>
              <a:rPr lang="zh-TW" altLang="en-US" sz="4800" b="1" dirty="0">
                <a:latin typeface="微软雅黑" panose="020B0503020204020204" pitchFamily="34" charset="-122"/>
                <a:ea typeface="文鼎粗行楷" panose="02010609010101010101" pitchFamily="49" charset="-120"/>
              </a:rPr>
              <a:t>的養殖</a:t>
            </a:r>
            <a:endParaRPr lang="zh-CN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2507310" y="1945152"/>
            <a:ext cx="385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ea typeface="文鼎粗隸" panose="02010609010101010101" pitchFamily="49" charset="-120"/>
              </a:rPr>
              <a:t>牡蠣的養殖方式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34864"/>
          <a:stretch/>
        </p:blipFill>
        <p:spPr>
          <a:xfrm>
            <a:off x="6013174" y="1437018"/>
            <a:ext cx="5758188" cy="218581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30" y="3536844"/>
            <a:ext cx="5572539" cy="315037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"/>
          <a:stretch/>
        </p:blipFill>
        <p:spPr>
          <a:xfrm>
            <a:off x="0" y="3545099"/>
            <a:ext cx="6096000" cy="313386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" b="76785"/>
          <a:stretch/>
        </p:blipFill>
        <p:spPr>
          <a:xfrm>
            <a:off x="6072570" y="928564"/>
            <a:ext cx="5857699" cy="546653"/>
          </a:xfrm>
          <a:prstGeom prst="rect">
            <a:avLst/>
          </a:prstGeom>
        </p:spPr>
      </p:pic>
      <p:grpSp>
        <p:nvGrpSpPr>
          <p:cNvPr id="38916" name="组合 3"/>
          <p:cNvGrpSpPr>
            <a:grpSpLocks/>
          </p:cNvGrpSpPr>
          <p:nvPr/>
        </p:nvGrpSpPr>
        <p:grpSpPr bwMode="auto">
          <a:xfrm>
            <a:off x="0" y="6569765"/>
            <a:ext cx="12192000" cy="294586"/>
            <a:chOff x="0" y="0"/>
            <a:chExt cx="8898336" cy="244833"/>
          </a:xfrm>
        </p:grpSpPr>
        <p:sp>
          <p:nvSpPr>
            <p:cNvPr id="38937" name="矩形 4"/>
            <p:cNvSpPr>
              <a:spLocks noChangeArrowheads="1"/>
            </p:cNvSpPr>
            <p:nvPr/>
          </p:nvSpPr>
          <p:spPr bwMode="auto">
            <a:xfrm>
              <a:off x="0" y="0"/>
              <a:ext cx="2224584" cy="2394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8" name="矩形 5"/>
            <p:cNvSpPr>
              <a:spLocks noChangeArrowheads="1"/>
            </p:cNvSpPr>
            <p:nvPr/>
          </p:nvSpPr>
          <p:spPr bwMode="auto">
            <a:xfrm>
              <a:off x="2224584" y="0"/>
              <a:ext cx="2224584" cy="2394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40" name="矩形 7"/>
            <p:cNvSpPr>
              <a:spLocks noChangeArrowheads="1"/>
            </p:cNvSpPr>
            <p:nvPr/>
          </p:nvSpPr>
          <p:spPr bwMode="auto">
            <a:xfrm>
              <a:off x="6673752" y="3574"/>
              <a:ext cx="2224584" cy="241259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939" name="矩形 6"/>
            <p:cNvSpPr>
              <a:spLocks noChangeArrowheads="1"/>
            </p:cNvSpPr>
            <p:nvPr/>
          </p:nvSpPr>
          <p:spPr bwMode="auto">
            <a:xfrm>
              <a:off x="4449168" y="0"/>
              <a:ext cx="2224584" cy="2394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077832"/>
      </p:ext>
    </p:extLst>
  </p:cSld>
  <p:clrMapOvr>
    <a:masterClrMapping/>
  </p:clrMapOvr>
  <p:transition spd="slow" advTm="3000">
    <p:wipe/>
  </p:transition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主题">
  <a:themeElements>
    <a:clrScheme name="12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2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主题">
  <a:themeElements>
    <a:clrScheme name="15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5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">
  <a:themeElements>
    <a:clrScheme name="6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6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">
  <a:themeElements>
    <a:clrScheme name="8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8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主题">
  <a:themeElements>
    <a:clrScheme name="1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492</Words>
  <Application>Microsoft Office PowerPoint</Application>
  <PresentationFormat>寬螢幕</PresentationFormat>
  <Paragraphs>69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22</vt:i4>
      </vt:variant>
    </vt:vector>
  </HeadingPairs>
  <TitlesOfParts>
    <vt:vector size="42" baseType="lpstr">
      <vt:lpstr>微软雅黑</vt:lpstr>
      <vt:lpstr>Microsoft YaHei UI</vt:lpstr>
      <vt:lpstr>新細明體</vt:lpstr>
      <vt:lpstr>Arial</vt:lpstr>
      <vt:lpstr>Calibri</vt:lpstr>
      <vt:lpstr>Calibri Light</vt:lpstr>
      <vt:lpstr>Impact</vt:lpstr>
      <vt:lpstr>Office 主题</vt:lpstr>
      <vt:lpstr>3_Office 主题</vt:lpstr>
      <vt:lpstr>4_Office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15_Office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acer</dc:creator>
  <cp:lastModifiedBy>毓琇 黃</cp:lastModifiedBy>
  <cp:revision>44</cp:revision>
  <dcterms:modified xsi:type="dcterms:W3CDTF">2022-11-15T02:51:37Z</dcterms:modified>
</cp:coreProperties>
</file>