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A5FB9A2-0E78-4B06-B48F-708BA8E5D777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92A2BB3-36A4-43ED-8A5A-62C237E23F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8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3600" dirty="0"/>
              <a:t>第三單元 多采多姿的植物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/>
              <a:t>植物是什麼</a:t>
            </a:r>
          </a:p>
        </p:txBody>
      </p:sp>
    </p:spTree>
    <p:extLst>
      <p:ext uri="{BB962C8B-B14F-4D97-AF65-F5344CB8AC3E}">
        <p14:creationId xmlns:p14="http://schemas.microsoft.com/office/powerpoint/2010/main" val="2471480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19024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圖片中，哪隻是活的，哪隻不是活的呢</a:t>
            </a:r>
            <a:r>
              <a:rPr lang="en-US" altLang="zh-TW" sz="3200" dirty="0"/>
              <a:t>?</a:t>
            </a:r>
            <a:endParaRPr lang="zh-TW" altLang="en-US" sz="32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3695462" cy="4525963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628800"/>
            <a:ext cx="396044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1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voltage.wav"/>
          </p:stSnd>
        </p:sndAc>
      </p:transition>
    </mc:Choice>
    <mc:Fallback xmlns="">
      <p:transition spd="med">
        <p:fade/>
        <p:sndAc>
          <p:stSnd>
            <p:snd r:embed="rId5" name="voltag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怎麼知道左邊這隻是活的呢？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3816424" cy="4525963"/>
          </a:xfrm>
        </p:spPr>
      </p:pic>
      <p:sp>
        <p:nvSpPr>
          <p:cNvPr id="6" name="文字方塊 5"/>
          <p:cNvSpPr txBox="1"/>
          <p:nvPr/>
        </p:nvSpPr>
        <p:spPr>
          <a:xfrm>
            <a:off x="4788024" y="162880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00B050"/>
                </a:solidFill>
              </a:rPr>
              <a:t>猜對了嗎</a:t>
            </a:r>
            <a:r>
              <a:rPr lang="en-US" altLang="zh-TW" sz="2000" b="1" dirty="0">
                <a:solidFill>
                  <a:srgbClr val="00B050"/>
                </a:solidFill>
              </a:rPr>
              <a:t>?</a:t>
            </a:r>
            <a:r>
              <a:rPr lang="zh-TW" altLang="en-US" sz="2000" b="1" dirty="0">
                <a:solidFill>
                  <a:srgbClr val="00B050"/>
                </a:solidFill>
              </a:rPr>
              <a:t>左邊這隻是活的呦！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932040" y="220486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</a:rPr>
              <a:t>活＝有生命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5196928" y="285293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</a:rPr>
              <a:t>生物</a:t>
            </a:r>
          </a:p>
        </p:txBody>
      </p:sp>
    </p:spTree>
    <p:extLst>
      <p:ext uri="{BB962C8B-B14F-4D97-AF65-F5344CB8AC3E}">
        <p14:creationId xmlns:p14="http://schemas.microsoft.com/office/powerpoint/2010/main" val="314143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hammer.wav"/>
          </p:stSnd>
        </p:sndAc>
      </p:transition>
    </mc:Choice>
    <mc:Fallback xmlns="">
      <p:transition spd="slow">
        <p:fade/>
        <p:sndAc>
          <p:stSnd>
            <p:snd r:embed="rId4" name="hammer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94" y="1612012"/>
            <a:ext cx="3456384" cy="3477766"/>
          </a:xfrm>
        </p:spPr>
      </p:pic>
      <p:sp>
        <p:nvSpPr>
          <p:cNvPr id="6" name="文字方塊 5"/>
          <p:cNvSpPr txBox="1"/>
          <p:nvPr/>
        </p:nvSpPr>
        <p:spPr>
          <a:xfrm>
            <a:off x="4499992" y="2204864"/>
            <a:ext cx="41764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accent6">
                    <a:lumMod val="75000"/>
                  </a:schemeClr>
                </a:solidFill>
              </a:rPr>
              <a:t>不是活的＝沒有生命</a:t>
            </a:r>
          </a:p>
          <a:p>
            <a:endParaRPr lang="zh-TW" altLang="en-US" sz="2000" b="1" dirty="0">
              <a:solidFill>
                <a:srgbClr val="00B05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590327" y="2996952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</a:rPr>
              <a:t>非生物</a:t>
            </a:r>
          </a:p>
        </p:txBody>
      </p:sp>
    </p:spTree>
    <p:extLst>
      <p:ext uri="{BB962C8B-B14F-4D97-AF65-F5344CB8AC3E}">
        <p14:creationId xmlns:p14="http://schemas.microsoft.com/office/powerpoint/2010/main" val="1669986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4" name="whoosh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生物和非生物之區分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</a:rPr>
              <a:t>有生命的東西叫</a:t>
            </a:r>
            <a:endParaRPr lang="en-US" altLang="zh-TW" sz="4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</a:rPr>
              <a:t>沒有生命的東西叫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6BF3EA94-CC10-47B9-A3A3-E2A9D99B4F8B}"/>
              </a:ext>
            </a:extLst>
          </p:cNvPr>
          <p:cNvSpPr/>
          <p:nvPr/>
        </p:nvSpPr>
        <p:spPr>
          <a:xfrm>
            <a:off x="5154352" y="1007514"/>
            <a:ext cx="1584176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A1ED9572-9B68-473F-A821-6ABC38BFBFF3}"/>
              </a:ext>
            </a:extLst>
          </p:cNvPr>
          <p:cNvSpPr/>
          <p:nvPr/>
        </p:nvSpPr>
        <p:spPr>
          <a:xfrm>
            <a:off x="5724128" y="1913822"/>
            <a:ext cx="1584176" cy="7224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374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drumroll.wav"/>
          </p:stSnd>
        </p:sndAc>
      </p:transition>
    </mc:Choice>
    <mc:Fallback xmlns="">
      <p:transition spd="slow">
        <p:blinds dir="vert"/>
        <p:sndAc>
          <p:stSnd>
            <p:snd r:embed="rId3" name="drumroll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六角星形 4"/>
          <p:cNvSpPr/>
          <p:nvPr/>
        </p:nvSpPr>
        <p:spPr>
          <a:xfrm>
            <a:off x="5868144" y="2564904"/>
            <a:ext cx="2304256" cy="1368152"/>
          </a:xfrm>
          <a:prstGeom prst="star6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六角星形 3"/>
          <p:cNvSpPr/>
          <p:nvPr/>
        </p:nvSpPr>
        <p:spPr>
          <a:xfrm>
            <a:off x="5436096" y="903090"/>
            <a:ext cx="1669926" cy="1224136"/>
          </a:xfrm>
          <a:prstGeom prst="star6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生物和非生物之區分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1530" y="1096201"/>
            <a:ext cx="7520940" cy="3579849"/>
          </a:xfrm>
        </p:spPr>
        <p:txBody>
          <a:bodyPr/>
          <a:lstStyle/>
          <a:p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</a:rPr>
              <a:t>有生命的東西叫        </a:t>
            </a:r>
            <a:r>
              <a:rPr lang="zh-TW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生物</a:t>
            </a:r>
            <a:endParaRPr lang="en-US" altLang="zh-TW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</a:rPr>
              <a:t>沒有生命的東西叫        </a:t>
            </a:r>
            <a:r>
              <a:rPr lang="zh-TW" alt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非生物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5150967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我想要和有生命的東西交朋友，可是我分不清楚什麼是有生命的。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56792"/>
            <a:ext cx="5369718" cy="3282590"/>
          </a:xfrm>
        </p:spPr>
      </p:pic>
    </p:spTree>
    <p:extLst>
      <p:ext uri="{BB962C8B-B14F-4D97-AF65-F5344CB8AC3E}">
        <p14:creationId xmlns:p14="http://schemas.microsoft.com/office/powerpoint/2010/main" val="196126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有生命的東西需要什麼來維持生命</a:t>
            </a:r>
            <a:r>
              <a:rPr lang="en-US" altLang="zh-TW" dirty="0"/>
              <a:t>?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吃東西呀！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5411752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雲朵形 4"/>
          <p:cNvSpPr/>
          <p:nvPr/>
        </p:nvSpPr>
        <p:spPr>
          <a:xfrm>
            <a:off x="6372200" y="2263876"/>
            <a:ext cx="2304256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/>
              <a:t>食物</a:t>
            </a:r>
          </a:p>
        </p:txBody>
      </p:sp>
    </p:spTree>
    <p:extLst>
      <p:ext uri="{BB962C8B-B14F-4D97-AF65-F5344CB8AC3E}">
        <p14:creationId xmlns:p14="http://schemas.microsoft.com/office/powerpoint/2010/main" val="370545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4" name="cashreg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喝水呀！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7776864" cy="427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4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63</TotalTime>
  <Words>136</Words>
  <Application>Microsoft Office PowerPoint</Application>
  <PresentationFormat>如螢幕大小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微軟正黑體</vt:lpstr>
      <vt:lpstr>新細明體</vt:lpstr>
      <vt:lpstr>Arial</vt:lpstr>
      <vt:lpstr>Franklin Gothic Book</vt:lpstr>
      <vt:lpstr>Franklin Gothic Medium</vt:lpstr>
      <vt:lpstr>Tunga</vt:lpstr>
      <vt:lpstr>Wingdings</vt:lpstr>
      <vt:lpstr>角度</vt:lpstr>
      <vt:lpstr>第三單元 多采多姿的植物</vt:lpstr>
      <vt:lpstr>圖片中，哪隻是活的，哪隻不是活的呢?</vt:lpstr>
      <vt:lpstr>怎麼知道左邊這隻是活的呢？</vt:lpstr>
      <vt:lpstr>PowerPoint 簡報</vt:lpstr>
      <vt:lpstr>生物和非生物之區分</vt:lpstr>
      <vt:lpstr>生物和非生物之區分</vt:lpstr>
      <vt:lpstr>我想要和有生命的東西交朋友，可是我分不清楚什麼是有生命的。</vt:lpstr>
      <vt:lpstr>有生命的東西需要什麼來維持生命? 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第三單元 多采多姿的植物</dc:title>
  <dc:creator>user</dc:creator>
  <cp:lastModifiedBy>owner</cp:lastModifiedBy>
  <cp:revision>28</cp:revision>
  <dcterms:created xsi:type="dcterms:W3CDTF">2022-11-14T09:18:34Z</dcterms:created>
  <dcterms:modified xsi:type="dcterms:W3CDTF">2022-11-15T01:07:30Z</dcterms:modified>
</cp:coreProperties>
</file>