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168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7512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925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94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66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32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10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18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43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646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06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278A8-7810-40A1-A836-14550AF84F30}" type="datetimeFigureOut">
              <a:rPr lang="zh-TW" altLang="en-US" smtClean="0"/>
              <a:t>2022/11/16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380CD44-7352-496A-B85D-D7A1A4A9674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26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883D0F-C2A8-4A68-BDB8-4B24E47A99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手做鉛筆袋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84AF02F-98F8-498F-A351-82D7DD1F87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do it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4727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02E7FA-FEB6-45B5-80AD-332515AC8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2AF03B9-0D84-45EC-A182-7CEF21979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8272" y="2017343"/>
            <a:ext cx="2983770" cy="3441520"/>
          </a:xfrm>
        </p:spPr>
        <p:txBody>
          <a:bodyPr>
            <a:normAutofit/>
          </a:bodyPr>
          <a:lstStyle/>
          <a:p>
            <a:r>
              <a:rPr lang="zh-TW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恭喜完成！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A7E7702-9994-4F8B-ABCE-E5EEFA8F2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15714" r="1656" b="7777"/>
          <a:stretch/>
        </p:blipFill>
        <p:spPr>
          <a:xfrm>
            <a:off x="189958" y="805543"/>
            <a:ext cx="8828314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1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8FB3FB-1803-470D-B200-01AF211D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09828B-F58A-4D46-B37D-A8FE206431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8D5AFEC-C03F-41F9-AE77-CDFC816C7A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926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F57AEB-7F22-46D1-84DF-76D7ECCF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285192" cy="1049235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材料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DD0842-8ADF-4501-817E-8DB1EBD6C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/>
              <a:t>牛仔布</a:t>
            </a:r>
            <a:endParaRPr lang="en-US" altLang="zh-TW" sz="3600" b="1" dirty="0"/>
          </a:p>
          <a:p>
            <a:r>
              <a:rPr lang="zh-TW" altLang="en-US" sz="3600" b="1" dirty="0"/>
              <a:t>拉鍊</a:t>
            </a:r>
            <a:endParaRPr lang="en-US" altLang="zh-TW" sz="3600" b="1" dirty="0"/>
          </a:p>
          <a:p>
            <a:r>
              <a:rPr lang="zh-TW" altLang="en-US" sz="3600" b="1" dirty="0"/>
              <a:t>針</a:t>
            </a:r>
            <a:endParaRPr lang="en-US" altLang="zh-TW" sz="3600" b="1" dirty="0"/>
          </a:p>
          <a:p>
            <a:r>
              <a:rPr lang="zh-TW" altLang="en-US" sz="3600" b="1" dirty="0"/>
              <a:t>線（兩色</a:t>
            </a:r>
            <a:r>
              <a:rPr lang="en-US" altLang="zh-TW" sz="3600" b="1" dirty="0"/>
              <a:t>:</a:t>
            </a:r>
            <a:r>
              <a:rPr lang="zh-TW" altLang="en-US" sz="3600" b="1" dirty="0"/>
              <a:t>黑</a:t>
            </a:r>
            <a:r>
              <a:rPr lang="en-US" altLang="zh-TW" sz="3600" b="1" dirty="0"/>
              <a:t>&amp;</a:t>
            </a:r>
            <a:r>
              <a:rPr lang="zh-TW" altLang="en-US" sz="3600" b="1" dirty="0"/>
              <a:t>白）</a:t>
            </a:r>
            <a:endParaRPr lang="en-US" altLang="zh-TW" sz="3600" b="1" dirty="0"/>
          </a:p>
          <a:p>
            <a:endParaRPr lang="zh-TW" altLang="en-US" sz="36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A9D0DBA-479B-4D10-BAD1-3B3CDB727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39" y="0"/>
            <a:ext cx="5144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3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E54C99-5BCA-4105-95D5-5CBF55837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請選擇要</a:t>
            </a:r>
            <a:r>
              <a:rPr lang="zh-TW" altLang="en-US" sz="40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立體</a:t>
            </a:r>
            <a:r>
              <a:rPr lang="zh-TW" altLang="en-US" sz="4000" dirty="0"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的底還是</a:t>
            </a:r>
            <a:r>
              <a:rPr lang="zh-TW" altLang="en-US" sz="40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平面</a:t>
            </a:r>
            <a:r>
              <a:rPr lang="zh-TW" altLang="en-US" sz="4000" dirty="0">
                <a:latin typeface="華康儷粗圓(P)" panose="020F0700000000000000" pitchFamily="34" charset="-120"/>
                <a:ea typeface="華康儷粗圓(P)" panose="020F0700000000000000" pitchFamily="34" charset="-120"/>
              </a:rPr>
              <a:t>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79E63F2-ACF0-4199-A035-AF4838EF1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5358" y="2284959"/>
            <a:ext cx="3449638" cy="258722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8D2B772-29D8-4B14-B1E8-B4A804510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004" y="2284958"/>
            <a:ext cx="3449638" cy="25872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9C0FD2C-5820-43C8-AC57-1332B3366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0258" y="2284960"/>
            <a:ext cx="3449637" cy="2587228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52F2462-283F-4909-AF93-45CF30A3D9F5}"/>
              </a:ext>
            </a:extLst>
          </p:cNvPr>
          <p:cNvSpPr/>
          <p:nvPr/>
        </p:nvSpPr>
        <p:spPr>
          <a:xfrm>
            <a:off x="2270572" y="5150498"/>
            <a:ext cx="2814504" cy="9029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立體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EEAA7B6-C3D8-48CE-9AB4-8DF7C7C6A01C}"/>
              </a:ext>
            </a:extLst>
          </p:cNvPr>
          <p:cNvSpPr/>
          <p:nvPr/>
        </p:nvSpPr>
        <p:spPr>
          <a:xfrm>
            <a:off x="8316563" y="5150498"/>
            <a:ext cx="2814504" cy="9029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平面</a:t>
            </a:r>
          </a:p>
        </p:txBody>
      </p:sp>
    </p:spTree>
    <p:extLst>
      <p:ext uri="{BB962C8B-B14F-4D97-AF65-F5344CB8AC3E}">
        <p14:creationId xmlns:p14="http://schemas.microsoft.com/office/powerpoint/2010/main" val="161675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21EBC4-E453-43C8-9BA0-ACC3F31B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650" y="254013"/>
            <a:ext cx="5172418" cy="1049235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華康儷粗黑" panose="020B0709000000000000" pitchFamily="49" charset="-120"/>
                <a:ea typeface="華康儷粗黑" panose="020B0709000000000000" pitchFamily="49" charset="-120"/>
              </a:rPr>
              <a:t>立體底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6BDD2BC-1604-48BC-8273-6822B1344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273" y="699795"/>
            <a:ext cx="5896947" cy="4422710"/>
          </a:xfrm>
        </p:spPr>
      </p:pic>
      <p:sp>
        <p:nvSpPr>
          <p:cNvPr id="6" name="弧形 5">
            <a:extLst>
              <a:ext uri="{FF2B5EF4-FFF2-40B4-BE49-F238E27FC236}">
                <a16:creationId xmlns:a16="http://schemas.microsoft.com/office/drawing/2014/main" id="{BCD204F8-CE6E-463C-9004-076AA0A7153B}"/>
              </a:ext>
            </a:extLst>
          </p:cNvPr>
          <p:cNvSpPr/>
          <p:nvPr/>
        </p:nvSpPr>
        <p:spPr>
          <a:xfrm>
            <a:off x="1017037" y="3191069"/>
            <a:ext cx="2556587" cy="1175658"/>
          </a:xfrm>
          <a:prstGeom prst="arc">
            <a:avLst>
              <a:gd name="adj1" fmla="val 16200000"/>
              <a:gd name="adj2" fmla="val 2152764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弧形 6">
            <a:extLst>
              <a:ext uri="{FF2B5EF4-FFF2-40B4-BE49-F238E27FC236}">
                <a16:creationId xmlns:a16="http://schemas.microsoft.com/office/drawing/2014/main" id="{BD5FCD5C-1F09-4B88-ACEB-BB71F2FAAEB1}"/>
              </a:ext>
            </a:extLst>
          </p:cNvPr>
          <p:cNvSpPr/>
          <p:nvPr/>
        </p:nvSpPr>
        <p:spPr>
          <a:xfrm>
            <a:off x="3153747" y="2472612"/>
            <a:ext cx="419877" cy="1894116"/>
          </a:xfrm>
          <a:prstGeom prst="arc">
            <a:avLst>
              <a:gd name="adj1" fmla="val 16200000"/>
              <a:gd name="adj2" fmla="val 301166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1F35016D-829F-4B3B-B54A-BF978E6B86EB}"/>
              </a:ext>
            </a:extLst>
          </p:cNvPr>
          <p:cNvSpPr/>
          <p:nvPr/>
        </p:nvSpPr>
        <p:spPr>
          <a:xfrm rot="10800000">
            <a:off x="3676261" y="2948473"/>
            <a:ext cx="858417" cy="66247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FC26582-499E-4A6A-A7BD-89F40BA61B12}"/>
              </a:ext>
            </a:extLst>
          </p:cNvPr>
          <p:cNvSpPr/>
          <p:nvPr/>
        </p:nvSpPr>
        <p:spPr>
          <a:xfrm>
            <a:off x="4637315" y="2911150"/>
            <a:ext cx="1138335" cy="6997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2.5cm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2086B8-76EA-4BC0-AC84-ACE496731565}"/>
              </a:ext>
            </a:extLst>
          </p:cNvPr>
          <p:cNvSpPr/>
          <p:nvPr/>
        </p:nvSpPr>
        <p:spPr>
          <a:xfrm>
            <a:off x="5775650" y="1474237"/>
            <a:ext cx="5682342" cy="84908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先將底折好，暫時固定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6C5F12-6E66-43BE-88AF-6E56EB7E2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12" y="3114091"/>
            <a:ext cx="3026230" cy="226967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F00FB67-EEAA-49DE-A2EE-1A6DD7E23B91}"/>
              </a:ext>
            </a:extLst>
          </p:cNvPr>
          <p:cNvSpPr/>
          <p:nvPr/>
        </p:nvSpPr>
        <p:spPr>
          <a:xfrm>
            <a:off x="5963560" y="5550567"/>
            <a:ext cx="5682342" cy="84908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沿著布邊做疏縫</a:t>
            </a:r>
          </a:p>
        </p:txBody>
      </p:sp>
    </p:spTree>
    <p:extLst>
      <p:ext uri="{BB962C8B-B14F-4D97-AF65-F5344CB8AC3E}">
        <p14:creationId xmlns:p14="http://schemas.microsoft.com/office/powerpoint/2010/main" val="1492933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2C6851-786F-4A5A-809F-5F7D41F8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1" y="2106844"/>
            <a:ext cx="9291215" cy="1049235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71D4A61-B4A2-421A-BF00-6E24436C3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34" y="182898"/>
            <a:ext cx="7781731" cy="5836299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752EE8E-4C2A-40D3-A882-CBB84684D4DF}"/>
              </a:ext>
            </a:extLst>
          </p:cNvPr>
          <p:cNvCxnSpPr>
            <a:cxnSpLocks/>
          </p:cNvCxnSpPr>
          <p:nvPr/>
        </p:nvCxnSpPr>
        <p:spPr>
          <a:xfrm>
            <a:off x="9022703" y="1399592"/>
            <a:ext cx="53184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81970A2-191B-43FD-AB1D-A587A324F956}"/>
              </a:ext>
            </a:extLst>
          </p:cNvPr>
          <p:cNvCxnSpPr>
            <a:cxnSpLocks/>
          </p:cNvCxnSpPr>
          <p:nvPr/>
        </p:nvCxnSpPr>
        <p:spPr>
          <a:xfrm>
            <a:off x="2494384" y="1300065"/>
            <a:ext cx="575387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1AEE3071-7487-40ED-8832-84FBC090124E}"/>
              </a:ext>
            </a:extLst>
          </p:cNvPr>
          <p:cNvSpPr/>
          <p:nvPr/>
        </p:nvSpPr>
        <p:spPr>
          <a:xfrm>
            <a:off x="8715826" y="377532"/>
            <a:ext cx="1648410" cy="485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1.5-2cm</a:t>
            </a:r>
            <a:endParaRPr lang="zh-TW" altLang="en-US" sz="2800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5AC920F2-3B73-4CE0-862B-E0FFE10079EB}"/>
              </a:ext>
            </a:extLst>
          </p:cNvPr>
          <p:cNvCxnSpPr>
            <a:cxnSpLocks/>
          </p:cNvCxnSpPr>
          <p:nvPr/>
        </p:nvCxnSpPr>
        <p:spPr>
          <a:xfrm>
            <a:off x="9288625" y="4242627"/>
            <a:ext cx="1161658" cy="429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B11EA83-E538-40C9-BF8E-6EAD90BE130A}"/>
              </a:ext>
            </a:extLst>
          </p:cNvPr>
          <p:cNvSpPr/>
          <p:nvPr/>
        </p:nvSpPr>
        <p:spPr>
          <a:xfrm>
            <a:off x="10487607" y="4516017"/>
            <a:ext cx="1446245" cy="7931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留</a:t>
            </a:r>
            <a:r>
              <a:rPr lang="en-US" altLang="zh-TW" dirty="0">
                <a:solidFill>
                  <a:srgbClr val="FF0000"/>
                </a:solidFill>
              </a:rPr>
              <a:t>1cm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422FEF9-0CBF-4E71-AEC8-C4D4942EEE5D}"/>
              </a:ext>
            </a:extLst>
          </p:cNvPr>
          <p:cNvSpPr/>
          <p:nvPr/>
        </p:nvSpPr>
        <p:spPr>
          <a:xfrm>
            <a:off x="508518" y="4683474"/>
            <a:ext cx="1446245" cy="7931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留</a:t>
            </a:r>
            <a:r>
              <a:rPr lang="en-US" altLang="zh-TW" dirty="0">
                <a:solidFill>
                  <a:srgbClr val="FF0000"/>
                </a:solidFill>
              </a:rPr>
              <a:t>1cm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7BB63BE2-9EA0-441C-A45B-A0CFD7CCAB47}"/>
              </a:ext>
            </a:extLst>
          </p:cNvPr>
          <p:cNvCxnSpPr>
            <a:cxnSpLocks/>
          </p:cNvCxnSpPr>
          <p:nvPr/>
        </p:nvCxnSpPr>
        <p:spPr>
          <a:xfrm flipH="1">
            <a:off x="1250692" y="4231814"/>
            <a:ext cx="1408143" cy="335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9C8367D6-81B7-4B97-B87C-346C5E52D176}"/>
              </a:ext>
            </a:extLst>
          </p:cNvPr>
          <p:cNvSpPr/>
          <p:nvPr/>
        </p:nvSpPr>
        <p:spPr>
          <a:xfrm>
            <a:off x="4469362" y="5430202"/>
            <a:ext cx="3517641" cy="12689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回針縫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BEE6922-5A02-4346-BE72-7AE7D365BE21}"/>
              </a:ext>
            </a:extLst>
          </p:cNvPr>
          <p:cNvSpPr/>
          <p:nvPr/>
        </p:nvSpPr>
        <p:spPr>
          <a:xfrm>
            <a:off x="1741716" y="377532"/>
            <a:ext cx="1648410" cy="485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1.5-2cm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73436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60589F-1191-414F-8599-EE686970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436" y="61784"/>
            <a:ext cx="8869265" cy="856568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拉鍊先（回針）縫一邊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1B87F00-1FF8-4D3A-828A-AA2E2F403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1" y="1782148"/>
            <a:ext cx="5543333" cy="41575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E2B22F4-20EE-44C3-BF91-0D80B28EC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25" y="1782147"/>
            <a:ext cx="5543333" cy="4157500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F6F0533A-5BC1-41A2-B90F-5E687B7A43A9}"/>
              </a:ext>
            </a:extLst>
          </p:cNvPr>
          <p:cNvSpPr/>
          <p:nvPr/>
        </p:nvSpPr>
        <p:spPr>
          <a:xfrm>
            <a:off x="4488024" y="4790884"/>
            <a:ext cx="1082351" cy="10492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/>
              <a:t>1</a:t>
            </a:r>
            <a:endParaRPr lang="zh-TW" altLang="en-US" sz="4800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AF4604A-50ED-4009-ABE9-91C816A34D94}"/>
              </a:ext>
            </a:extLst>
          </p:cNvPr>
          <p:cNvSpPr/>
          <p:nvPr/>
        </p:nvSpPr>
        <p:spPr>
          <a:xfrm>
            <a:off x="10005526" y="4787937"/>
            <a:ext cx="1082351" cy="10492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/>
              <a:t>2</a:t>
            </a:r>
            <a:endParaRPr lang="zh-TW" altLang="en-US" sz="48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749484-FD5B-442F-A8E4-C1F4F6C2DB08}"/>
              </a:ext>
            </a:extLst>
          </p:cNvPr>
          <p:cNvSpPr/>
          <p:nvPr/>
        </p:nvSpPr>
        <p:spPr>
          <a:xfrm>
            <a:off x="1931954" y="977024"/>
            <a:ext cx="8360228" cy="61582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注意：拉鍊是要縫哪一面，整個翻過來才是對的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65D6B26-05A8-407E-B330-166F83021624}"/>
              </a:ext>
            </a:extLst>
          </p:cNvPr>
          <p:cNvSpPr/>
          <p:nvPr/>
        </p:nvSpPr>
        <p:spPr>
          <a:xfrm>
            <a:off x="6317923" y="6128949"/>
            <a:ext cx="5253135" cy="65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>
                <a:latin typeface="華康儷粗黑" panose="020B0709000000000000" pitchFamily="49" charset="-120"/>
                <a:ea typeface="華康儷粗黑" panose="020B0709000000000000" pitchFamily="49" charset="-120"/>
              </a:rPr>
              <a:t>先疏縫</a:t>
            </a:r>
          </a:p>
        </p:txBody>
      </p:sp>
    </p:spTree>
    <p:extLst>
      <p:ext uri="{BB962C8B-B14F-4D97-AF65-F5344CB8AC3E}">
        <p14:creationId xmlns:p14="http://schemas.microsoft.com/office/powerpoint/2010/main" val="146554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A6EE314-81D5-44B0-B9E4-37CB7F107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68" y="121298"/>
            <a:ext cx="8142663" cy="6106998"/>
          </a:xfr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3213731D-16CC-43BA-AFE2-462799422310}"/>
              </a:ext>
            </a:extLst>
          </p:cNvPr>
          <p:cNvCxnSpPr>
            <a:cxnSpLocks/>
          </p:cNvCxnSpPr>
          <p:nvPr/>
        </p:nvCxnSpPr>
        <p:spPr>
          <a:xfrm flipH="1" flipV="1">
            <a:off x="1324948" y="1853755"/>
            <a:ext cx="2369974" cy="1085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766B6F3-A142-4B20-9320-3265FF0BBCC5}"/>
              </a:ext>
            </a:extLst>
          </p:cNvPr>
          <p:cNvSpPr/>
          <p:nvPr/>
        </p:nvSpPr>
        <p:spPr>
          <a:xfrm>
            <a:off x="158621" y="578273"/>
            <a:ext cx="2509934" cy="986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華康儷粗黑" panose="020B0709000000000000" pitchFamily="49" charset="-120"/>
                <a:ea typeface="華康儷粗黑" panose="020B0709000000000000" pitchFamily="49" charset="-120"/>
              </a:rPr>
              <a:t>注意最後尾部</a:t>
            </a:r>
          </a:p>
        </p:txBody>
      </p:sp>
    </p:spTree>
    <p:extLst>
      <p:ext uri="{BB962C8B-B14F-4D97-AF65-F5344CB8AC3E}">
        <p14:creationId xmlns:p14="http://schemas.microsoft.com/office/powerpoint/2010/main" val="225181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1E5D5C8-C4CD-41BF-A9AE-2DDE682FA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360" y="0"/>
            <a:ext cx="8178281" cy="6133711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641591F-F99F-432C-AE50-9572BE67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5709793"/>
            <a:ext cx="9291215" cy="104923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70C0"/>
                </a:solidFill>
                <a:latin typeface="華康新綜藝體(P)" panose="040B0700000000000000" pitchFamily="82" charset="-120"/>
                <a:ea typeface="華康新綜藝體(P)" panose="040B0700000000000000" pitchFamily="82" charset="-120"/>
              </a:rPr>
              <a:t>先拉開拉鍊，再縫另一邊拉鍊</a:t>
            </a:r>
          </a:p>
        </p:txBody>
      </p:sp>
    </p:spTree>
    <p:extLst>
      <p:ext uri="{BB962C8B-B14F-4D97-AF65-F5344CB8AC3E}">
        <p14:creationId xmlns:p14="http://schemas.microsoft.com/office/powerpoint/2010/main" val="3089433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E29F4D-9F81-4A5F-BCC1-6AA5F94B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600" y="2633319"/>
            <a:ext cx="9291215" cy="1049235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1"/>
                </a:solidFill>
                <a:latin typeface="華康粗黑體(P)" panose="020B0700000000000000" pitchFamily="34" charset="-120"/>
                <a:ea typeface="華康粗黑體(P)" panose="020B0700000000000000" pitchFamily="34" charset="-120"/>
              </a:rPr>
              <a:t>縫好後，將牛仔布深色面翻過來。</a:t>
            </a:r>
          </a:p>
        </p:txBody>
      </p:sp>
    </p:spTree>
    <p:extLst>
      <p:ext uri="{BB962C8B-B14F-4D97-AF65-F5344CB8AC3E}">
        <p14:creationId xmlns:p14="http://schemas.microsoft.com/office/powerpoint/2010/main" val="1522729968"/>
      </p:ext>
    </p:extLst>
  </p:cSld>
  <p:clrMapOvr>
    <a:masterClrMapping/>
  </p:clrMapOvr>
</p:sld>
</file>

<file path=ppt/theme/theme1.xml><?xml version="1.0" encoding="utf-8"?>
<a:theme xmlns:a="http://schemas.openxmlformats.org/drawingml/2006/main" name="圖庫">
  <a:themeElements>
    <a:clrScheme name="圖庫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圖庫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庫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503</TotalTime>
  <Words>111</Words>
  <Application>Microsoft Office PowerPoint</Application>
  <PresentationFormat>寬螢幕</PresentationFormat>
  <Paragraphs>28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9" baseType="lpstr">
      <vt:lpstr>華康粗黑體(P)</vt:lpstr>
      <vt:lpstr>華康新綜藝體(P)</vt:lpstr>
      <vt:lpstr>華康儷粗黑</vt:lpstr>
      <vt:lpstr>華康儷粗圓(P)</vt:lpstr>
      <vt:lpstr>新細明體</vt:lpstr>
      <vt:lpstr>Arial</vt:lpstr>
      <vt:lpstr>Rockwell</vt:lpstr>
      <vt:lpstr>圖庫</vt:lpstr>
      <vt:lpstr>手做鉛筆袋</vt:lpstr>
      <vt:lpstr>材料</vt:lpstr>
      <vt:lpstr>請選擇要立體的底還是平面？</vt:lpstr>
      <vt:lpstr>立體底</vt:lpstr>
      <vt:lpstr>PowerPoint 簡報</vt:lpstr>
      <vt:lpstr>拉鍊先（回針）縫一邊</vt:lpstr>
      <vt:lpstr>PowerPoint 簡報</vt:lpstr>
      <vt:lpstr>先拉開拉鍊，再縫另一邊拉鍊</vt:lpstr>
      <vt:lpstr>縫好後，將牛仔布深色面翻過來。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手做鉛筆袋</dc:title>
  <dc:creator>兔 Me</dc:creator>
  <cp:lastModifiedBy>mcjh</cp:lastModifiedBy>
  <cp:revision>27</cp:revision>
  <dcterms:created xsi:type="dcterms:W3CDTF">2021-11-30T08:07:54Z</dcterms:created>
  <dcterms:modified xsi:type="dcterms:W3CDTF">2022-11-16T04:24:19Z</dcterms:modified>
</cp:coreProperties>
</file>