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</p:sldIdLst>
  <p:sldSz cy="6858000" cx="9144000"/>
  <p:notesSz cx="6858000" cy="9144000"/>
  <p:embeddedFontLst>
    <p:embeddedFont>
      <p:font typeface="Roboto Medium"/>
      <p:regular r:id="rId42"/>
      <p:bold r:id="rId43"/>
      <p:italic r:id="rId44"/>
      <p:boldItalic r:id="rId45"/>
    </p:embeddedFont>
    <p:embeddedFont>
      <p:font typeface="Signika"/>
      <p:regular r:id="rId46"/>
      <p:bold r:id="rId47"/>
    </p:embeddedFont>
    <p:embeddedFont>
      <p:font typeface="Roboto Condense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2" roundtripDataSignature="AMtx7mjXrPKx0eKKFqZ1CjyBF2Py9oXe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font" Target="fonts/RobotoMedium-regular.fntdata"/><Relationship Id="rId41" Type="http://schemas.openxmlformats.org/officeDocument/2006/relationships/slide" Target="slides/slide32.xml"/><Relationship Id="rId44" Type="http://schemas.openxmlformats.org/officeDocument/2006/relationships/font" Target="fonts/RobotoMedium-italic.fntdata"/><Relationship Id="rId43" Type="http://schemas.openxmlformats.org/officeDocument/2006/relationships/font" Target="fonts/RobotoMedium-bold.fntdata"/><Relationship Id="rId46" Type="http://schemas.openxmlformats.org/officeDocument/2006/relationships/font" Target="fonts/Signika-regular.fntdata"/><Relationship Id="rId45" Type="http://schemas.openxmlformats.org/officeDocument/2006/relationships/font" Target="fonts/Roboto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font" Target="fonts/RobotoCondensed-regular.fntdata"/><Relationship Id="rId47" Type="http://schemas.openxmlformats.org/officeDocument/2006/relationships/font" Target="fonts/Signika-bold.fntdata"/><Relationship Id="rId49" Type="http://schemas.openxmlformats.org/officeDocument/2006/relationships/font" Target="fonts/RobotoCondense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RobotoCondensed-boldItalic.fntdata"/><Relationship Id="rId50" Type="http://schemas.openxmlformats.org/officeDocument/2006/relationships/font" Target="fonts/RobotoCondensed-italic.fntdata"/><Relationship Id="rId52" Type="http://customschemas.google.com/relationships/presentationmetadata" Target="meta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Google Shape;167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2" name="Google Shape;1962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9" name="Google Shape;196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0" name="Google Shape;1970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4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17" name="Google Shape;17;p34"/>
            <p:cNvSpPr/>
            <p:nvPr/>
          </p:nvSpPr>
          <p:spPr>
            <a:xfrm>
              <a:off x="1524000" y="1331913"/>
              <a:ext cx="7837488" cy="5521325"/>
            </a:xfrm>
            <a:custGeom>
              <a:rect b="b" l="l" r="r" t="t"/>
              <a:pathLst>
                <a:path extrusionOk="0" h="1161" w="1648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4"/>
            <p:cNvSpPr/>
            <p:nvPr/>
          </p:nvSpPr>
          <p:spPr>
            <a:xfrm>
              <a:off x="1524000" y="5564188"/>
              <a:ext cx="1412875" cy="1284288"/>
            </a:xfrm>
            <a:custGeom>
              <a:rect b="b" l="l" r="r" t="t"/>
              <a:pathLst>
                <a:path extrusionOk="0" h="270" w="297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4"/>
            <p:cNvSpPr/>
            <p:nvPr/>
          </p:nvSpPr>
          <p:spPr>
            <a:xfrm>
              <a:off x="1524000" y="2030413"/>
              <a:ext cx="6510338" cy="4813300"/>
            </a:xfrm>
            <a:custGeom>
              <a:rect b="b" l="l" r="r" t="t"/>
              <a:pathLst>
                <a:path extrusionOk="0" h="1012" w="1369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4"/>
            <p:cNvSpPr/>
            <p:nvPr/>
          </p:nvSpPr>
          <p:spPr>
            <a:xfrm>
              <a:off x="1528763" y="6207125"/>
              <a:ext cx="717550" cy="646113"/>
            </a:xfrm>
            <a:custGeom>
              <a:rect b="b" l="l" r="r" t="t"/>
              <a:pathLst>
                <a:path extrusionOk="0" h="136" w="151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4"/>
            <p:cNvSpPr/>
            <p:nvPr/>
          </p:nvSpPr>
          <p:spPr>
            <a:xfrm>
              <a:off x="1524000" y="1806575"/>
              <a:ext cx="6753225" cy="5046663"/>
            </a:xfrm>
            <a:custGeom>
              <a:rect b="b" l="l" r="r" t="t"/>
              <a:pathLst>
                <a:path extrusionOk="0" h="1061" w="1420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4"/>
            <p:cNvSpPr/>
            <p:nvPr/>
          </p:nvSpPr>
          <p:spPr>
            <a:xfrm>
              <a:off x="1524000" y="669925"/>
              <a:ext cx="8797925" cy="6183313"/>
            </a:xfrm>
            <a:custGeom>
              <a:rect b="b" l="l" r="r" t="t"/>
              <a:pathLst>
                <a:path extrusionOk="0" h="1300" w="185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4"/>
            <p:cNvSpPr/>
            <p:nvPr/>
          </p:nvSpPr>
          <p:spPr>
            <a:xfrm>
              <a:off x="1524000" y="119063"/>
              <a:ext cx="9555163" cy="6734175"/>
            </a:xfrm>
            <a:custGeom>
              <a:rect b="b" l="l" r="r" t="t"/>
              <a:pathLst>
                <a:path extrusionOk="0" h="1416" w="2009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4"/>
            <p:cNvSpPr/>
            <p:nvPr/>
          </p:nvSpPr>
          <p:spPr>
            <a:xfrm>
              <a:off x="5419725" y="4763"/>
              <a:ext cx="5216525" cy="5368925"/>
            </a:xfrm>
            <a:custGeom>
              <a:rect b="b" l="l" r="r" t="t"/>
              <a:pathLst>
                <a:path extrusionOk="0" h="1129" w="1097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4"/>
            <p:cNvSpPr/>
            <p:nvPr/>
          </p:nvSpPr>
          <p:spPr>
            <a:xfrm>
              <a:off x="5813425" y="4763"/>
              <a:ext cx="4832350" cy="4822825"/>
            </a:xfrm>
            <a:custGeom>
              <a:rect b="b" l="l" r="r" t="t"/>
              <a:pathLst>
                <a:path extrusionOk="0" h="1014" w="1016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4"/>
            <p:cNvSpPr/>
            <p:nvPr/>
          </p:nvSpPr>
          <p:spPr>
            <a:xfrm>
              <a:off x="6003925" y="4763"/>
              <a:ext cx="4641850" cy="4598988"/>
            </a:xfrm>
            <a:custGeom>
              <a:rect b="b" l="l" r="r" t="t"/>
              <a:pathLst>
                <a:path extrusionOk="0" h="967" w="976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4"/>
            <p:cNvSpPr/>
            <p:nvPr/>
          </p:nvSpPr>
          <p:spPr>
            <a:xfrm>
              <a:off x="6203950" y="0"/>
              <a:ext cx="4441825" cy="4237038"/>
            </a:xfrm>
            <a:custGeom>
              <a:rect b="b" l="l" r="r" t="t"/>
              <a:pathLst>
                <a:path extrusionOk="0" h="891" w="934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4"/>
            <p:cNvSpPr/>
            <p:nvPr/>
          </p:nvSpPr>
          <p:spPr>
            <a:xfrm>
              <a:off x="6456363" y="4763"/>
              <a:ext cx="4179888" cy="3986213"/>
            </a:xfrm>
            <a:custGeom>
              <a:rect b="b" l="l" r="r" t="t"/>
              <a:pathLst>
                <a:path extrusionOk="0" h="838" w="879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4"/>
            <p:cNvSpPr/>
            <p:nvPr/>
          </p:nvSpPr>
          <p:spPr>
            <a:xfrm>
              <a:off x="6869113" y="4763"/>
              <a:ext cx="3776663" cy="3838575"/>
            </a:xfrm>
            <a:custGeom>
              <a:rect b="b" l="l" r="r" t="t"/>
              <a:pathLst>
                <a:path extrusionOk="0" h="807" w="794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4"/>
            <p:cNvSpPr/>
            <p:nvPr/>
          </p:nvSpPr>
          <p:spPr>
            <a:xfrm>
              <a:off x="8758238" y="4763"/>
              <a:ext cx="1887538" cy="1355725"/>
            </a:xfrm>
            <a:custGeom>
              <a:rect b="b" l="l" r="r" t="t"/>
              <a:pathLst>
                <a:path extrusionOk="0" h="285" w="397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4"/>
            <p:cNvSpPr/>
            <p:nvPr/>
          </p:nvSpPr>
          <p:spPr>
            <a:xfrm>
              <a:off x="9223375" y="9525"/>
              <a:ext cx="1422400" cy="1108075"/>
            </a:xfrm>
            <a:custGeom>
              <a:rect b="b" l="l" r="r" t="t"/>
              <a:pathLst>
                <a:path extrusionOk="0" h="233" w="299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4"/>
            <p:cNvSpPr/>
            <p:nvPr/>
          </p:nvSpPr>
          <p:spPr>
            <a:xfrm>
              <a:off x="10009188" y="4763"/>
              <a:ext cx="636588" cy="361950"/>
            </a:xfrm>
            <a:custGeom>
              <a:rect b="b" l="l" r="r" t="t"/>
              <a:pathLst>
                <a:path extrusionOk="0" h="76" w="134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" name="Google Shape;33;p34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4" name="Google Shape;34;p34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4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4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4"/>
          <p:cNvSpPr txBox="1"/>
          <p:nvPr>
            <p:ph type="ctrTitle"/>
          </p:nvPr>
        </p:nvSpPr>
        <p:spPr>
          <a:xfrm>
            <a:off x="1359091" y="2055278"/>
            <a:ext cx="6428445" cy="18106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800"/>
              <a:buFont typeface="Calibri"/>
              <a:buNone/>
              <a:defRPr sz="48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" type="subTitle"/>
          </p:nvPr>
        </p:nvSpPr>
        <p:spPr>
          <a:xfrm>
            <a:off x="1359091" y="3941492"/>
            <a:ext cx="6428445" cy="1334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980"/>
              <a:buNone/>
              <a:defRPr b="0" sz="1800">
                <a:solidFill>
                  <a:srgbClr val="FFFEFF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85"/>
              <a:buNone/>
              <a:defRPr sz="135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9pPr>
          </a:lstStyle>
          <a:p/>
        </p:txBody>
      </p:sp>
      <p:sp>
        <p:nvSpPr>
          <p:cNvPr id="39" name="Google Shape;39;p34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4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262" name="Google Shape;262;p47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7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7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7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7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7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7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7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7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7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7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7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7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7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7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7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7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47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83" name="Google Shape;283;p47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7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" name="Google Shape;286;p47"/>
          <p:cNvSpPr txBox="1"/>
          <p:nvPr>
            <p:ph type="title"/>
          </p:nvPr>
        </p:nvSpPr>
        <p:spPr>
          <a:xfrm>
            <a:off x="723786" y="2349926"/>
            <a:ext cx="3113815" cy="2472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7"/>
          <p:cNvSpPr txBox="1"/>
          <p:nvPr>
            <p:ph idx="1" type="body"/>
          </p:nvPr>
        </p:nvSpPr>
        <p:spPr>
          <a:xfrm rot="5400000">
            <a:off x="3834963" y="1375443"/>
            <a:ext cx="5257090" cy="4095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288" name="Google Shape;288;p47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7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47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48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293" name="Google Shape;293;p48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8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8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8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8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8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8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8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8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8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8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8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8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8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8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8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8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8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8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8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48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314" name="Google Shape;314;p48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8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8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48"/>
          <p:cNvSpPr txBox="1"/>
          <p:nvPr>
            <p:ph type="title"/>
          </p:nvPr>
        </p:nvSpPr>
        <p:spPr>
          <a:xfrm rot="5400000">
            <a:off x="5637157" y="2026376"/>
            <a:ext cx="2464951" cy="311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8"/>
          <p:cNvSpPr txBox="1"/>
          <p:nvPr>
            <p:ph idx="1" type="body"/>
          </p:nvPr>
        </p:nvSpPr>
        <p:spPr>
          <a:xfrm rot="5400000">
            <a:off x="75003" y="1371063"/>
            <a:ext cx="5254802" cy="4118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319" name="Google Shape;319;p48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8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8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7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37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37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37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9" title="scalloped circle"/>
          <p:cNvSpPr/>
          <p:nvPr/>
        </p:nvSpPr>
        <p:spPr>
          <a:xfrm>
            <a:off x="2667763" y="630937"/>
            <a:ext cx="3926681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38" name="Google Shape;338;p59"/>
          <p:cNvSpPr txBox="1"/>
          <p:nvPr>
            <p:ph type="ctrTitle"/>
          </p:nvPr>
        </p:nvSpPr>
        <p:spPr>
          <a:xfrm>
            <a:off x="808892" y="1098388"/>
            <a:ext cx="7738814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Arial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9"/>
          <p:cNvSpPr txBox="1"/>
          <p:nvPr>
            <p:ph idx="1" type="subTitle"/>
          </p:nvPr>
        </p:nvSpPr>
        <p:spPr>
          <a:xfrm>
            <a:off x="1661284" y="5979197"/>
            <a:ext cx="6034030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500"/>
              <a:buNone/>
              <a:defRPr b="1" i="0" sz="15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40" name="Google Shape;340;p59"/>
          <p:cNvSpPr txBox="1"/>
          <p:nvPr>
            <p:ph idx="10" type="dt"/>
          </p:nvPr>
        </p:nvSpPr>
        <p:spPr>
          <a:xfrm>
            <a:off x="808892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9573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59"/>
          <p:cNvSpPr txBox="1"/>
          <p:nvPr>
            <p:ph idx="11" type="ftr"/>
          </p:nvPr>
        </p:nvSpPr>
        <p:spPr>
          <a:xfrm>
            <a:off x="3135249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9573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9"/>
          <p:cNvSpPr txBox="1"/>
          <p:nvPr>
            <p:ph idx="12" type="sldNum"/>
          </p:nvPr>
        </p:nvSpPr>
        <p:spPr>
          <a:xfrm>
            <a:off x="6800414" y="6375679"/>
            <a:ext cx="1747292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29573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3" name="Google Shape;343;p5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0"/>
          <p:cNvSpPr txBox="1"/>
          <p:nvPr>
            <p:ph type="title"/>
          </p:nvPr>
        </p:nvSpPr>
        <p:spPr>
          <a:xfrm>
            <a:off x="2432197" y="1073889"/>
            <a:ext cx="6140303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Arial"/>
              <a:buNone/>
              <a:defRPr sz="63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60"/>
          <p:cNvSpPr txBox="1"/>
          <p:nvPr>
            <p:ph idx="1" type="body"/>
          </p:nvPr>
        </p:nvSpPr>
        <p:spPr>
          <a:xfrm>
            <a:off x="2432198" y="5159782"/>
            <a:ext cx="5263116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500"/>
              <a:buNone/>
              <a:defRPr b="1" i="0" sz="15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7" name="Google Shape;347;p60"/>
          <p:cNvSpPr txBox="1"/>
          <p:nvPr>
            <p:ph idx="10" type="dt"/>
          </p:nvPr>
        </p:nvSpPr>
        <p:spPr>
          <a:xfrm>
            <a:off x="2427410" y="6375679"/>
            <a:ext cx="1120460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60"/>
          <p:cNvSpPr txBox="1"/>
          <p:nvPr>
            <p:ph idx="11" type="ftr"/>
          </p:nvPr>
        </p:nvSpPr>
        <p:spPr>
          <a:xfrm>
            <a:off x="3959298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60"/>
          <p:cNvSpPr txBox="1"/>
          <p:nvPr>
            <p:ph idx="12" type="sldNum"/>
          </p:nvPr>
        </p:nvSpPr>
        <p:spPr>
          <a:xfrm>
            <a:off x="7456825" y="6375679"/>
            <a:ext cx="1115675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50" name="Google Shape;350;p60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351" name="Google Shape;351;p60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2" name="Google Shape;352;p60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61"/>
          <p:cNvSpPr txBox="1"/>
          <p:nvPr>
            <p:ph idx="1" type="body"/>
          </p:nvPr>
        </p:nvSpPr>
        <p:spPr>
          <a:xfrm>
            <a:off x="942975" y="2286000"/>
            <a:ext cx="360045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61"/>
          <p:cNvSpPr txBox="1"/>
          <p:nvPr>
            <p:ph idx="2" type="body"/>
          </p:nvPr>
        </p:nvSpPr>
        <p:spPr>
          <a:xfrm>
            <a:off x="4985847" y="2286000"/>
            <a:ext cx="360045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61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61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61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 txBox="1"/>
          <p:nvPr>
            <p:ph type="title"/>
          </p:nvPr>
        </p:nvSpPr>
        <p:spPr>
          <a:xfrm>
            <a:off x="939546" y="381001"/>
            <a:ext cx="7629525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62"/>
          <p:cNvSpPr txBox="1"/>
          <p:nvPr>
            <p:ph idx="1" type="body"/>
          </p:nvPr>
        </p:nvSpPr>
        <p:spPr>
          <a:xfrm>
            <a:off x="938759" y="2199634"/>
            <a:ext cx="360045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425"/>
              <a:buNone/>
              <a:defRPr b="1" sz="1425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425"/>
              <a:buNone/>
              <a:defRPr b="1" sz="1425"/>
            </a:lvl2pPr>
            <a:lvl3pPr indent="-2286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363" name="Google Shape;363;p62"/>
          <p:cNvSpPr txBox="1"/>
          <p:nvPr>
            <p:ph idx="2" type="body"/>
          </p:nvPr>
        </p:nvSpPr>
        <p:spPr>
          <a:xfrm>
            <a:off x="942975" y="2909102"/>
            <a:ext cx="360045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62"/>
          <p:cNvSpPr txBox="1"/>
          <p:nvPr>
            <p:ph idx="3" type="body"/>
          </p:nvPr>
        </p:nvSpPr>
        <p:spPr>
          <a:xfrm>
            <a:off x="4975398" y="2199634"/>
            <a:ext cx="360045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425"/>
              <a:buNone/>
              <a:defRPr b="1" sz="1425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425"/>
              <a:buNone/>
              <a:defRPr b="1" sz="1425"/>
            </a:lvl2pPr>
            <a:lvl3pPr indent="-2286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365" name="Google Shape;365;p62"/>
          <p:cNvSpPr txBox="1"/>
          <p:nvPr>
            <p:ph idx="4" type="body"/>
          </p:nvPr>
        </p:nvSpPr>
        <p:spPr>
          <a:xfrm>
            <a:off x="4975398" y="2909102"/>
            <a:ext cx="360045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62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62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62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3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63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63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63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4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64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64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 title="right scallop background shape"/>
          <p:cNvSpPr/>
          <p:nvPr/>
        </p:nvSpPr>
        <p:spPr>
          <a:xfrm>
            <a:off x="5542359" y="0"/>
            <a:ext cx="3601641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80" name="Google Shape;380;p65"/>
          <p:cNvSpPr txBox="1"/>
          <p:nvPr>
            <p:ph type="title"/>
          </p:nvPr>
        </p:nvSpPr>
        <p:spPr>
          <a:xfrm>
            <a:off x="6253414" y="457200"/>
            <a:ext cx="2319086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"/>
              <a:buFont typeface="Arial"/>
              <a:buNone/>
              <a:defRPr b="1" i="0" sz="1425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65"/>
          <p:cNvSpPr txBox="1"/>
          <p:nvPr>
            <p:ph idx="1" type="body"/>
          </p:nvPr>
        </p:nvSpPr>
        <p:spPr>
          <a:xfrm>
            <a:off x="573788" y="920377"/>
            <a:ext cx="4618814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195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2385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–"/>
              <a:defRPr sz="1500"/>
            </a:lvl6pPr>
            <a:lvl7pPr indent="-32385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–"/>
              <a:defRPr sz="1500"/>
            </a:lvl8pPr>
            <a:lvl9pPr indent="-32385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82" name="Google Shape;382;p65"/>
          <p:cNvSpPr txBox="1"/>
          <p:nvPr>
            <p:ph idx="2" type="body"/>
          </p:nvPr>
        </p:nvSpPr>
        <p:spPr>
          <a:xfrm>
            <a:off x="6253414" y="1741336"/>
            <a:ext cx="2319086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383" name="Google Shape;383;p65"/>
          <p:cNvSpPr txBox="1"/>
          <p:nvPr>
            <p:ph idx="10" type="dt"/>
          </p:nvPr>
        </p:nvSpPr>
        <p:spPr>
          <a:xfrm>
            <a:off x="573789" y="6375679"/>
            <a:ext cx="92501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5"/>
          <p:cNvSpPr txBox="1"/>
          <p:nvPr>
            <p:ph idx="11" type="ftr"/>
          </p:nvPr>
        </p:nvSpPr>
        <p:spPr>
          <a:xfrm>
            <a:off x="1577716" y="6375679"/>
            <a:ext cx="2611634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65"/>
          <p:cNvSpPr txBox="1"/>
          <p:nvPr>
            <p:ph idx="12" type="sldNum"/>
          </p:nvPr>
        </p:nvSpPr>
        <p:spPr>
          <a:xfrm>
            <a:off x="4268261" y="6375679"/>
            <a:ext cx="924342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6" name="Google Shape;386;p65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4" name="Google Shape;44;p35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5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5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5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5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5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5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5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5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5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5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5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5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5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5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5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5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5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5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5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5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5" name="Google Shape;65;p3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5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5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35"/>
          <p:cNvSpPr txBox="1"/>
          <p:nvPr>
            <p:ph type="title"/>
          </p:nvPr>
        </p:nvSpPr>
        <p:spPr>
          <a:xfrm>
            <a:off x="725554" y="2349924"/>
            <a:ext cx="3112048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" type="body"/>
          </p:nvPr>
        </p:nvSpPr>
        <p:spPr>
          <a:xfrm>
            <a:off x="4415687" y="803186"/>
            <a:ext cx="4091410" cy="5248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/>
          <p:nvPr>
            <p:ph idx="2" type="pic"/>
          </p:nvPr>
        </p:nvSpPr>
        <p:spPr>
          <a:xfrm>
            <a:off x="212598" y="1"/>
            <a:ext cx="5516689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66" title="right scallop background shape"/>
          <p:cNvSpPr/>
          <p:nvPr/>
        </p:nvSpPr>
        <p:spPr>
          <a:xfrm>
            <a:off x="5542359" y="0"/>
            <a:ext cx="3601641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0" name="Google Shape;390;p66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6"/>
          <p:cNvSpPr txBox="1"/>
          <p:nvPr>
            <p:ph type="title"/>
          </p:nvPr>
        </p:nvSpPr>
        <p:spPr>
          <a:xfrm>
            <a:off x="6253413" y="457200"/>
            <a:ext cx="2319088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"/>
              <a:buFont typeface="Arial"/>
              <a:buNone/>
              <a:defRPr b="1" i="0" sz="1425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66"/>
          <p:cNvSpPr txBox="1"/>
          <p:nvPr>
            <p:ph idx="1" type="body"/>
          </p:nvPr>
        </p:nvSpPr>
        <p:spPr>
          <a:xfrm>
            <a:off x="6253413" y="1741336"/>
            <a:ext cx="2319088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393" name="Google Shape;393;p66"/>
          <p:cNvSpPr txBox="1"/>
          <p:nvPr>
            <p:ph idx="10" type="dt"/>
          </p:nvPr>
        </p:nvSpPr>
        <p:spPr>
          <a:xfrm>
            <a:off x="574463" y="6375679"/>
            <a:ext cx="92434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66"/>
          <p:cNvSpPr txBox="1"/>
          <p:nvPr>
            <p:ph idx="11" type="ftr"/>
          </p:nvPr>
        </p:nvSpPr>
        <p:spPr>
          <a:xfrm>
            <a:off x="1577716" y="6375679"/>
            <a:ext cx="2611634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66"/>
          <p:cNvSpPr txBox="1"/>
          <p:nvPr>
            <p:ph idx="12" type="sldNum"/>
          </p:nvPr>
        </p:nvSpPr>
        <p:spPr>
          <a:xfrm>
            <a:off x="4265676" y="6375679"/>
            <a:ext cx="92583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7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67"/>
          <p:cNvSpPr txBox="1"/>
          <p:nvPr>
            <p:ph idx="1" type="body"/>
          </p:nvPr>
        </p:nvSpPr>
        <p:spPr>
          <a:xfrm rot="5400000">
            <a:off x="2958834" y="265927"/>
            <a:ext cx="3593591" cy="763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67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7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67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8"/>
          <p:cNvSpPr txBox="1"/>
          <p:nvPr>
            <p:ph type="title"/>
          </p:nvPr>
        </p:nvSpPr>
        <p:spPr>
          <a:xfrm rot="5400000">
            <a:off x="5309089" y="2623039"/>
            <a:ext cx="5600404" cy="1119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68"/>
          <p:cNvSpPr txBox="1"/>
          <p:nvPr>
            <p:ph idx="1" type="body"/>
          </p:nvPr>
        </p:nvSpPr>
        <p:spPr>
          <a:xfrm rot="5400000">
            <a:off x="1289992" y="35369"/>
            <a:ext cx="5600405" cy="629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68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8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68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3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17" name="Google Shape;417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4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5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9" name="Google Shape;429;p5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5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5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5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6" name="Google Shape;436;p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5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5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5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42" name="Google Shape;442;p5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5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44" name="Google Shape;444;p5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5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5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5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5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5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5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5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7" name="Google Shape;457;p54"/>
          <p:cNvSpPr txBox="1"/>
          <p:nvPr/>
        </p:nvSpPr>
        <p:spPr>
          <a:xfrm>
            <a:off x="922423" y="342427"/>
            <a:ext cx="2391509" cy="406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Enter your</a:t>
            </a:r>
            <a:r>
              <a:rPr b="1" lang="zh-TW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title</a:t>
            </a:r>
            <a:endParaRPr b="1" sz="18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58" name="Google Shape;45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2000" y="176036"/>
            <a:ext cx="1715891" cy="109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4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5" name="Google Shape;75;p40"/>
            <p:cNvSpPr/>
            <p:nvPr/>
          </p:nvSpPr>
          <p:spPr>
            <a:xfrm>
              <a:off x="1524000" y="1331913"/>
              <a:ext cx="7837488" cy="5521325"/>
            </a:xfrm>
            <a:custGeom>
              <a:rect b="b" l="l" r="r" t="t"/>
              <a:pathLst>
                <a:path extrusionOk="0" h="1161" w="1648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0"/>
            <p:cNvSpPr/>
            <p:nvPr/>
          </p:nvSpPr>
          <p:spPr>
            <a:xfrm>
              <a:off x="1524000" y="5564188"/>
              <a:ext cx="1412875" cy="1284288"/>
            </a:xfrm>
            <a:custGeom>
              <a:rect b="b" l="l" r="r" t="t"/>
              <a:pathLst>
                <a:path extrusionOk="0" h="270" w="297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40"/>
            <p:cNvSpPr/>
            <p:nvPr/>
          </p:nvSpPr>
          <p:spPr>
            <a:xfrm>
              <a:off x="1524000" y="2030413"/>
              <a:ext cx="6510338" cy="4813300"/>
            </a:xfrm>
            <a:custGeom>
              <a:rect b="b" l="l" r="r" t="t"/>
              <a:pathLst>
                <a:path extrusionOk="0" h="1012" w="1369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40"/>
            <p:cNvSpPr/>
            <p:nvPr/>
          </p:nvSpPr>
          <p:spPr>
            <a:xfrm>
              <a:off x="1528763" y="6207125"/>
              <a:ext cx="717550" cy="646113"/>
            </a:xfrm>
            <a:custGeom>
              <a:rect b="b" l="l" r="r" t="t"/>
              <a:pathLst>
                <a:path extrusionOk="0" h="136" w="151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0"/>
            <p:cNvSpPr/>
            <p:nvPr/>
          </p:nvSpPr>
          <p:spPr>
            <a:xfrm>
              <a:off x="1524000" y="1806575"/>
              <a:ext cx="6753225" cy="5046663"/>
            </a:xfrm>
            <a:custGeom>
              <a:rect b="b" l="l" r="r" t="t"/>
              <a:pathLst>
                <a:path extrusionOk="0" h="1061" w="1420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0"/>
            <p:cNvSpPr/>
            <p:nvPr/>
          </p:nvSpPr>
          <p:spPr>
            <a:xfrm>
              <a:off x="1524000" y="669925"/>
              <a:ext cx="8797925" cy="6183313"/>
            </a:xfrm>
            <a:custGeom>
              <a:rect b="b" l="l" r="r" t="t"/>
              <a:pathLst>
                <a:path extrusionOk="0" h="1300" w="185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0"/>
            <p:cNvSpPr/>
            <p:nvPr/>
          </p:nvSpPr>
          <p:spPr>
            <a:xfrm>
              <a:off x="1524000" y="119063"/>
              <a:ext cx="9555163" cy="6734175"/>
            </a:xfrm>
            <a:custGeom>
              <a:rect b="b" l="l" r="r" t="t"/>
              <a:pathLst>
                <a:path extrusionOk="0" h="1416" w="2009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0"/>
            <p:cNvSpPr/>
            <p:nvPr/>
          </p:nvSpPr>
          <p:spPr>
            <a:xfrm>
              <a:off x="5419725" y="4763"/>
              <a:ext cx="5216525" cy="5368925"/>
            </a:xfrm>
            <a:custGeom>
              <a:rect b="b" l="l" r="r" t="t"/>
              <a:pathLst>
                <a:path extrusionOk="0" h="1129" w="1097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0"/>
            <p:cNvSpPr/>
            <p:nvPr/>
          </p:nvSpPr>
          <p:spPr>
            <a:xfrm>
              <a:off x="5813425" y="4763"/>
              <a:ext cx="4832350" cy="4822825"/>
            </a:xfrm>
            <a:custGeom>
              <a:rect b="b" l="l" r="r" t="t"/>
              <a:pathLst>
                <a:path extrusionOk="0" h="1014" w="1016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0"/>
            <p:cNvSpPr/>
            <p:nvPr/>
          </p:nvSpPr>
          <p:spPr>
            <a:xfrm>
              <a:off x="6003925" y="4763"/>
              <a:ext cx="4641850" cy="4598988"/>
            </a:xfrm>
            <a:custGeom>
              <a:rect b="b" l="l" r="r" t="t"/>
              <a:pathLst>
                <a:path extrusionOk="0" h="967" w="976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0"/>
            <p:cNvSpPr/>
            <p:nvPr/>
          </p:nvSpPr>
          <p:spPr>
            <a:xfrm>
              <a:off x="6203950" y="0"/>
              <a:ext cx="4441825" cy="4237038"/>
            </a:xfrm>
            <a:custGeom>
              <a:rect b="b" l="l" r="r" t="t"/>
              <a:pathLst>
                <a:path extrusionOk="0" h="891" w="934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0"/>
            <p:cNvSpPr/>
            <p:nvPr/>
          </p:nvSpPr>
          <p:spPr>
            <a:xfrm>
              <a:off x="6456363" y="4763"/>
              <a:ext cx="4179888" cy="3986213"/>
            </a:xfrm>
            <a:custGeom>
              <a:rect b="b" l="l" r="r" t="t"/>
              <a:pathLst>
                <a:path extrusionOk="0" h="838" w="879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0"/>
            <p:cNvSpPr/>
            <p:nvPr/>
          </p:nvSpPr>
          <p:spPr>
            <a:xfrm>
              <a:off x="6869113" y="4763"/>
              <a:ext cx="3776663" cy="3838575"/>
            </a:xfrm>
            <a:custGeom>
              <a:rect b="b" l="l" r="r" t="t"/>
              <a:pathLst>
                <a:path extrusionOk="0" h="807" w="794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0"/>
            <p:cNvSpPr/>
            <p:nvPr/>
          </p:nvSpPr>
          <p:spPr>
            <a:xfrm>
              <a:off x="8758238" y="4763"/>
              <a:ext cx="1887538" cy="1355725"/>
            </a:xfrm>
            <a:custGeom>
              <a:rect b="b" l="l" r="r" t="t"/>
              <a:pathLst>
                <a:path extrusionOk="0" h="285" w="397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0"/>
            <p:cNvSpPr/>
            <p:nvPr/>
          </p:nvSpPr>
          <p:spPr>
            <a:xfrm>
              <a:off x="9223375" y="9525"/>
              <a:ext cx="1422400" cy="1108075"/>
            </a:xfrm>
            <a:custGeom>
              <a:rect b="b" l="l" r="r" t="t"/>
              <a:pathLst>
                <a:path extrusionOk="0" h="233" w="299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0"/>
            <p:cNvSpPr/>
            <p:nvPr/>
          </p:nvSpPr>
          <p:spPr>
            <a:xfrm>
              <a:off x="10009188" y="4763"/>
              <a:ext cx="636588" cy="361950"/>
            </a:xfrm>
            <a:custGeom>
              <a:rect b="b" l="l" r="r" t="t"/>
              <a:pathLst>
                <a:path extrusionOk="0" h="76" w="134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" name="Google Shape;91;p40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92" name="Google Shape;92;p40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0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0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40"/>
          <p:cNvSpPr txBox="1"/>
          <p:nvPr>
            <p:ph type="title"/>
          </p:nvPr>
        </p:nvSpPr>
        <p:spPr>
          <a:xfrm>
            <a:off x="2479148" y="2028827"/>
            <a:ext cx="4162952" cy="17324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600"/>
              <a:buFont typeface="Calibri"/>
              <a:buNone/>
              <a:defRPr sz="36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0"/>
          <p:cNvSpPr txBox="1"/>
          <p:nvPr>
            <p:ph idx="1" type="body"/>
          </p:nvPr>
        </p:nvSpPr>
        <p:spPr>
          <a:xfrm>
            <a:off x="2479148" y="3843338"/>
            <a:ext cx="4162952" cy="14260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5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85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40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0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0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5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62" name="Google Shape;462;p5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63" name="Google Shape;463;p5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5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5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5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9" name="Google Shape;469;p5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70" name="Google Shape;470;p5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5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5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5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5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5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5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8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58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5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5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+ SubTitle+Number">
  <p:cSld name="Main Title+ SubTitle+Number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0"/>
          <p:cNvSpPr txBox="1"/>
          <p:nvPr>
            <p:ph type="title"/>
          </p:nvPr>
        </p:nvSpPr>
        <p:spPr>
          <a:xfrm>
            <a:off x="1752600" y="482601"/>
            <a:ext cx="5638800" cy="471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Roboto Medium"/>
              <a:buNone/>
              <a:defRPr b="1" i="0" sz="2400" u="none" cap="none" strike="noStrike">
                <a:solidFill>
                  <a:srgbClr val="92929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9" name="Google Shape;489;p70"/>
          <p:cNvSpPr txBox="1"/>
          <p:nvPr>
            <p:ph idx="1" type="body"/>
          </p:nvPr>
        </p:nvSpPr>
        <p:spPr>
          <a:xfrm>
            <a:off x="2514600" y="951923"/>
            <a:ext cx="4114800" cy="267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spcBef>
                <a:spcPts val="24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BFBFB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01">
  <p:cSld name="Blank 01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3" name="Google Shape;493;p72"/>
          <p:cNvCxnSpPr/>
          <p:nvPr/>
        </p:nvCxnSpPr>
        <p:spPr>
          <a:xfrm>
            <a:off x="196956" y="6365106"/>
            <a:ext cx="875009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02">
  <p:cSld name="Blank 02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ayout 06">
  <p:cSld name="Image Layout 06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4"/>
          <p:cNvSpPr txBox="1"/>
          <p:nvPr>
            <p:ph idx="11" type="ftr"/>
          </p:nvPr>
        </p:nvSpPr>
        <p:spPr>
          <a:xfrm>
            <a:off x="3028753" y="6356409"/>
            <a:ext cx="3086495" cy="3650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497" name="Google Shape;497;p7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cxnSp>
        <p:nvCxnSpPr>
          <p:cNvPr id="498" name="Google Shape;498;p74"/>
          <p:cNvCxnSpPr/>
          <p:nvPr/>
        </p:nvCxnSpPr>
        <p:spPr>
          <a:xfrm>
            <a:off x="196956" y="6365106"/>
            <a:ext cx="875009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9" name="Google Shape;499;p74"/>
          <p:cNvSpPr/>
          <p:nvPr>
            <p:ph idx="2" type="pic"/>
          </p:nvPr>
        </p:nvSpPr>
        <p:spPr>
          <a:xfrm>
            <a:off x="0" y="1"/>
            <a:ext cx="9144000" cy="2878645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xa.png" id="503" name="Google Shape;50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spd="slow" p14:dur="15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1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102" name="Google Shape;102;p41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1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1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1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1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1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1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1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1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1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1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1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41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1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1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41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1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1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41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1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123" name="Google Shape;123;p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1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41"/>
          <p:cNvSpPr txBox="1"/>
          <p:nvPr>
            <p:ph type="title"/>
          </p:nvPr>
        </p:nvSpPr>
        <p:spPr>
          <a:xfrm>
            <a:off x="719952" y="2355068"/>
            <a:ext cx="3122163" cy="2459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1"/>
          <p:cNvSpPr txBox="1"/>
          <p:nvPr>
            <p:ph idx="1" type="body"/>
          </p:nvPr>
        </p:nvSpPr>
        <p:spPr>
          <a:xfrm>
            <a:off x="4423014" y="804029"/>
            <a:ext cx="4091674" cy="2459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28" name="Google Shape;128;p41"/>
          <p:cNvSpPr txBox="1"/>
          <p:nvPr>
            <p:ph idx="2" type="body"/>
          </p:nvPr>
        </p:nvSpPr>
        <p:spPr>
          <a:xfrm>
            <a:off x="4420283" y="3585104"/>
            <a:ext cx="4094404" cy="247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29" name="Google Shape;129;p41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1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1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定义版式">
  <p:cSld name="自定义版式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9"/>
          <p:cNvSpPr txBox="1"/>
          <p:nvPr>
            <p:ph type="ctrTitle"/>
          </p:nvPr>
        </p:nvSpPr>
        <p:spPr>
          <a:xfrm>
            <a:off x="1143106" y="1122619"/>
            <a:ext cx="6858636" cy="23881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4500"/>
              <a:buFont typeface="Signika"/>
              <a:buNone/>
              <a:defRPr b="0" i="0" sz="4500" u="none" cap="none" strike="noStrike">
                <a:solidFill>
                  <a:srgbClr val="17375E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8" name="Google Shape;508;p79"/>
          <p:cNvSpPr txBox="1"/>
          <p:nvPr>
            <p:ph idx="1" type="subTitle"/>
          </p:nvPr>
        </p:nvSpPr>
        <p:spPr>
          <a:xfrm>
            <a:off x="1143106" y="3602855"/>
            <a:ext cx="6858636" cy="165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360"/>
              </a:spcBef>
              <a:spcAft>
                <a:spcPts val="0"/>
              </a:spcAft>
              <a:buClr>
                <a:srgbClr val="17375E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270"/>
              </a:spcBef>
              <a:spcAft>
                <a:spcPts val="0"/>
              </a:spcAft>
              <a:buClr>
                <a:srgbClr val="17375E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24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24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9" name="Google Shape;509;p7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0" name="Google Shape;510;p7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1" name="Google Shape;511;p7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2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134" name="Google Shape;134;p42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2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2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2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2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2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2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2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2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2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2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2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2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2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2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2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2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2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2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2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42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155" name="Google Shape;155;p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4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42"/>
          <p:cNvSpPr txBox="1"/>
          <p:nvPr>
            <p:ph type="title"/>
          </p:nvPr>
        </p:nvSpPr>
        <p:spPr>
          <a:xfrm>
            <a:off x="719952" y="2355848"/>
            <a:ext cx="3122163" cy="2459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" type="body"/>
          </p:nvPr>
        </p:nvSpPr>
        <p:spPr>
          <a:xfrm>
            <a:off x="4706612" y="802200"/>
            <a:ext cx="3805123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980"/>
              <a:buNone/>
              <a:defRPr b="0" sz="1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5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85"/>
              <a:buNone/>
              <a:defRPr b="1" sz="135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9pPr>
          </a:lstStyle>
          <a:p/>
        </p:txBody>
      </p:sp>
      <p:sp>
        <p:nvSpPr>
          <p:cNvPr id="160" name="Google Shape;160;p42"/>
          <p:cNvSpPr txBox="1"/>
          <p:nvPr>
            <p:ph idx="2" type="body"/>
          </p:nvPr>
        </p:nvSpPr>
        <p:spPr>
          <a:xfrm>
            <a:off x="4706636" y="1487999"/>
            <a:ext cx="3804674" cy="1775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61" name="Google Shape;161;p42"/>
          <p:cNvSpPr txBox="1"/>
          <p:nvPr>
            <p:ph idx="3" type="body"/>
          </p:nvPr>
        </p:nvSpPr>
        <p:spPr>
          <a:xfrm>
            <a:off x="4695010" y="3585518"/>
            <a:ext cx="3819675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980"/>
              <a:buNone/>
              <a:defRPr b="0" sz="18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65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85"/>
              <a:buNone/>
              <a:defRPr b="1" sz="135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b="1" sz="1200"/>
            </a:lvl9pPr>
          </a:lstStyle>
          <a:p/>
        </p:txBody>
      </p:sp>
      <p:sp>
        <p:nvSpPr>
          <p:cNvPr id="162" name="Google Shape;162;p42"/>
          <p:cNvSpPr txBox="1"/>
          <p:nvPr>
            <p:ph idx="4" type="body"/>
          </p:nvPr>
        </p:nvSpPr>
        <p:spPr>
          <a:xfrm>
            <a:off x="4695010" y="4270332"/>
            <a:ext cx="3819675" cy="1785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63" name="Google Shape;163;p42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2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2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43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168" name="Google Shape;168;p43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3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43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43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43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43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3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43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3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3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3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3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3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3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3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3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3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3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3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3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" name="Google Shape;188;p43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189" name="Google Shape;189;p43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3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43"/>
          <p:cNvSpPr txBox="1"/>
          <p:nvPr>
            <p:ph type="title"/>
          </p:nvPr>
        </p:nvSpPr>
        <p:spPr>
          <a:xfrm>
            <a:off x="725554" y="2349924"/>
            <a:ext cx="3112047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43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43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3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4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4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4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202" name="Google Shape;202;p45"/>
            <p:cNvSpPr/>
            <p:nvPr/>
          </p:nvSpPr>
          <p:spPr>
            <a:xfrm>
              <a:off x="2289175" y="0"/>
              <a:ext cx="3867150" cy="6848475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5"/>
            <p:cNvSpPr/>
            <p:nvPr/>
          </p:nvSpPr>
          <p:spPr>
            <a:xfrm>
              <a:off x="9604375" y="9525"/>
              <a:ext cx="1041400" cy="328613"/>
            </a:xfrm>
            <a:custGeom>
              <a:rect b="b" l="l" r="r" t="t"/>
              <a:pathLst>
                <a:path extrusionOk="0" h="69" w="21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5"/>
            <p:cNvSpPr/>
            <p:nvPr/>
          </p:nvSpPr>
          <p:spPr>
            <a:xfrm>
              <a:off x="9223375" y="5578475"/>
              <a:ext cx="1422400" cy="1270000"/>
            </a:xfrm>
            <a:custGeom>
              <a:rect b="b" l="l" r="r" t="t"/>
              <a:pathLst>
                <a:path extrusionOk="0" h="267" w="299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5"/>
            <p:cNvSpPr/>
            <p:nvPr/>
          </p:nvSpPr>
          <p:spPr>
            <a:xfrm>
              <a:off x="2103438" y="0"/>
              <a:ext cx="3681413" cy="6848475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5"/>
            <p:cNvSpPr/>
            <p:nvPr/>
          </p:nvSpPr>
          <p:spPr>
            <a:xfrm>
              <a:off x="10179050" y="9525"/>
              <a:ext cx="466725" cy="157163"/>
            </a:xfrm>
            <a:custGeom>
              <a:rect b="b" l="l" r="r" t="t"/>
              <a:pathLst>
                <a:path extrusionOk="0" h="33" w="98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5"/>
            <p:cNvSpPr/>
            <p:nvPr/>
          </p:nvSpPr>
          <p:spPr>
            <a:xfrm>
              <a:off x="9471025" y="5811838"/>
              <a:ext cx="1174750" cy="1046163"/>
            </a:xfrm>
            <a:custGeom>
              <a:rect b="b" l="l" r="r" t="t"/>
              <a:pathLst>
                <a:path extrusionOk="0" h="220" w="247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5"/>
            <p:cNvSpPr/>
            <p:nvPr/>
          </p:nvSpPr>
          <p:spPr>
            <a:xfrm>
              <a:off x="1985963" y="0"/>
              <a:ext cx="3622675" cy="6848475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5"/>
            <p:cNvSpPr/>
            <p:nvPr/>
          </p:nvSpPr>
          <p:spPr>
            <a:xfrm>
              <a:off x="10479088" y="9525"/>
              <a:ext cx="166688" cy="57150"/>
            </a:xfrm>
            <a:custGeom>
              <a:rect b="b" l="l" r="r" t="t"/>
              <a:pathLst>
                <a:path extrusionOk="0" h="12" w="35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5"/>
            <p:cNvSpPr/>
            <p:nvPr/>
          </p:nvSpPr>
          <p:spPr>
            <a:xfrm>
              <a:off x="9618663" y="5940425"/>
              <a:ext cx="1027113" cy="908050"/>
            </a:xfrm>
            <a:custGeom>
              <a:rect b="b" l="l" r="r" t="t"/>
              <a:pathLst>
                <a:path extrusionOk="0" h="191" w="216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5"/>
            <p:cNvSpPr/>
            <p:nvPr/>
          </p:nvSpPr>
          <p:spPr>
            <a:xfrm>
              <a:off x="1985963" y="0"/>
              <a:ext cx="3248025" cy="6848475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5"/>
            <p:cNvSpPr/>
            <p:nvPr/>
          </p:nvSpPr>
          <p:spPr>
            <a:xfrm>
              <a:off x="9780588" y="6054725"/>
              <a:ext cx="865188" cy="793750"/>
            </a:xfrm>
            <a:custGeom>
              <a:rect b="b" l="l" r="r" t="t"/>
              <a:pathLst>
                <a:path extrusionOk="0" h="167" w="182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5"/>
            <p:cNvSpPr/>
            <p:nvPr/>
          </p:nvSpPr>
          <p:spPr>
            <a:xfrm>
              <a:off x="1871663" y="0"/>
              <a:ext cx="3233738" cy="6848475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45"/>
            <p:cNvSpPr/>
            <p:nvPr/>
          </p:nvSpPr>
          <p:spPr>
            <a:xfrm>
              <a:off x="9956800" y="6216650"/>
              <a:ext cx="688975" cy="631825"/>
            </a:xfrm>
            <a:custGeom>
              <a:rect b="b" l="l" r="r" t="t"/>
              <a:pathLst>
                <a:path extrusionOk="0" h="133" w="145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45"/>
            <p:cNvSpPr/>
            <p:nvPr/>
          </p:nvSpPr>
          <p:spPr>
            <a:xfrm>
              <a:off x="1466850" y="0"/>
              <a:ext cx="3424238" cy="6848475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45"/>
            <p:cNvSpPr/>
            <p:nvPr/>
          </p:nvSpPr>
          <p:spPr>
            <a:xfrm>
              <a:off x="10264775" y="6519863"/>
              <a:ext cx="381000" cy="328613"/>
            </a:xfrm>
            <a:custGeom>
              <a:rect b="b" l="l" r="r" t="t"/>
              <a:pathLst>
                <a:path extrusionOk="0" h="69" w="80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5"/>
            <p:cNvSpPr/>
            <p:nvPr/>
          </p:nvSpPr>
          <p:spPr>
            <a:xfrm>
              <a:off x="1581150" y="0"/>
              <a:ext cx="2720975" cy="6848475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5"/>
            <p:cNvSpPr/>
            <p:nvPr/>
          </p:nvSpPr>
          <p:spPr>
            <a:xfrm>
              <a:off x="1243013" y="0"/>
              <a:ext cx="2949575" cy="6848475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5"/>
            <p:cNvSpPr/>
            <p:nvPr/>
          </p:nvSpPr>
          <p:spPr>
            <a:xfrm>
              <a:off x="1524000" y="0"/>
              <a:ext cx="1446213" cy="2030413"/>
            </a:xfrm>
            <a:custGeom>
              <a:rect b="b" l="l" r="r" t="t"/>
              <a:pathLst>
                <a:path extrusionOk="0" h="427" w="304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5"/>
            <p:cNvSpPr/>
            <p:nvPr/>
          </p:nvSpPr>
          <p:spPr>
            <a:xfrm>
              <a:off x="1524000" y="9525"/>
              <a:ext cx="1246188" cy="1641475"/>
            </a:xfrm>
            <a:custGeom>
              <a:rect b="b" l="l" r="r" t="t"/>
              <a:pathLst>
                <a:path extrusionOk="0" h="345" w="262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5"/>
            <p:cNvSpPr/>
            <p:nvPr/>
          </p:nvSpPr>
          <p:spPr>
            <a:xfrm>
              <a:off x="1524000" y="0"/>
              <a:ext cx="1036638" cy="1212850"/>
            </a:xfrm>
            <a:custGeom>
              <a:rect b="b" l="l" r="r" t="t"/>
              <a:pathLst>
                <a:path extrusionOk="0" h="255" w="218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2" name="Google Shape;222;p45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23" name="Google Shape;223;p4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5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45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45"/>
          <p:cNvSpPr txBox="1"/>
          <p:nvPr>
            <p:ph type="title"/>
          </p:nvPr>
        </p:nvSpPr>
        <p:spPr>
          <a:xfrm>
            <a:off x="725554" y="2349924"/>
            <a:ext cx="3112047" cy="1225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800"/>
              <a:buFont typeface="Calibri"/>
              <a:buNone/>
              <a:defRPr sz="28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5"/>
          <p:cNvSpPr txBox="1"/>
          <p:nvPr>
            <p:ph idx="1" type="body"/>
          </p:nvPr>
        </p:nvSpPr>
        <p:spPr>
          <a:xfrm>
            <a:off x="4415686" y="801390"/>
            <a:ext cx="4095643" cy="5249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228" name="Google Shape;228;p45"/>
          <p:cNvSpPr txBox="1"/>
          <p:nvPr>
            <p:ph idx="2" type="body"/>
          </p:nvPr>
        </p:nvSpPr>
        <p:spPr>
          <a:xfrm>
            <a:off x="725554" y="3575324"/>
            <a:ext cx="3112047" cy="1239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540"/>
              <a:buNone/>
              <a:defRPr sz="14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55"/>
              <a:buNone/>
              <a:defRPr sz="105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9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9pPr>
          </a:lstStyle>
          <a:p/>
        </p:txBody>
      </p:sp>
      <p:sp>
        <p:nvSpPr>
          <p:cNvPr id="229" name="Google Shape;229;p45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5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5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46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234" name="Google Shape;234;p46"/>
            <p:cNvSpPr/>
            <p:nvPr/>
          </p:nvSpPr>
          <p:spPr>
            <a:xfrm>
              <a:off x="1524000" y="1331913"/>
              <a:ext cx="7837488" cy="5521325"/>
            </a:xfrm>
            <a:custGeom>
              <a:rect b="b" l="l" r="r" t="t"/>
              <a:pathLst>
                <a:path extrusionOk="0" h="1161" w="1648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6"/>
            <p:cNvSpPr/>
            <p:nvPr/>
          </p:nvSpPr>
          <p:spPr>
            <a:xfrm>
              <a:off x="1524000" y="5564188"/>
              <a:ext cx="1412875" cy="1284288"/>
            </a:xfrm>
            <a:custGeom>
              <a:rect b="b" l="l" r="r" t="t"/>
              <a:pathLst>
                <a:path extrusionOk="0" h="270" w="297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6"/>
            <p:cNvSpPr/>
            <p:nvPr/>
          </p:nvSpPr>
          <p:spPr>
            <a:xfrm>
              <a:off x="1524000" y="2030413"/>
              <a:ext cx="6510338" cy="4813300"/>
            </a:xfrm>
            <a:custGeom>
              <a:rect b="b" l="l" r="r" t="t"/>
              <a:pathLst>
                <a:path extrusionOk="0" h="1012" w="1369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6"/>
            <p:cNvSpPr/>
            <p:nvPr/>
          </p:nvSpPr>
          <p:spPr>
            <a:xfrm>
              <a:off x="1528763" y="6207125"/>
              <a:ext cx="717550" cy="646113"/>
            </a:xfrm>
            <a:custGeom>
              <a:rect b="b" l="l" r="r" t="t"/>
              <a:pathLst>
                <a:path extrusionOk="0" h="136" w="151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6"/>
            <p:cNvSpPr/>
            <p:nvPr/>
          </p:nvSpPr>
          <p:spPr>
            <a:xfrm>
              <a:off x="1524000" y="1806575"/>
              <a:ext cx="6753225" cy="5046663"/>
            </a:xfrm>
            <a:custGeom>
              <a:rect b="b" l="l" r="r" t="t"/>
              <a:pathLst>
                <a:path extrusionOk="0" h="1061" w="1420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6"/>
            <p:cNvSpPr/>
            <p:nvPr/>
          </p:nvSpPr>
          <p:spPr>
            <a:xfrm>
              <a:off x="1524000" y="669925"/>
              <a:ext cx="8797925" cy="6183313"/>
            </a:xfrm>
            <a:custGeom>
              <a:rect b="b" l="l" r="r" t="t"/>
              <a:pathLst>
                <a:path extrusionOk="0" h="1300" w="185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6"/>
            <p:cNvSpPr/>
            <p:nvPr/>
          </p:nvSpPr>
          <p:spPr>
            <a:xfrm>
              <a:off x="1524000" y="119063"/>
              <a:ext cx="9555163" cy="6734175"/>
            </a:xfrm>
            <a:custGeom>
              <a:rect b="b" l="l" r="r" t="t"/>
              <a:pathLst>
                <a:path extrusionOk="0" h="1416" w="2009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6"/>
            <p:cNvSpPr/>
            <p:nvPr/>
          </p:nvSpPr>
          <p:spPr>
            <a:xfrm>
              <a:off x="5419725" y="4763"/>
              <a:ext cx="5216525" cy="5368925"/>
            </a:xfrm>
            <a:custGeom>
              <a:rect b="b" l="l" r="r" t="t"/>
              <a:pathLst>
                <a:path extrusionOk="0" h="1129" w="1097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6"/>
            <p:cNvSpPr/>
            <p:nvPr/>
          </p:nvSpPr>
          <p:spPr>
            <a:xfrm>
              <a:off x="5813425" y="4763"/>
              <a:ext cx="4832350" cy="4822825"/>
            </a:xfrm>
            <a:custGeom>
              <a:rect b="b" l="l" r="r" t="t"/>
              <a:pathLst>
                <a:path extrusionOk="0" h="1014" w="1016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6"/>
            <p:cNvSpPr/>
            <p:nvPr/>
          </p:nvSpPr>
          <p:spPr>
            <a:xfrm>
              <a:off x="6003925" y="4763"/>
              <a:ext cx="4641850" cy="4598988"/>
            </a:xfrm>
            <a:custGeom>
              <a:rect b="b" l="l" r="r" t="t"/>
              <a:pathLst>
                <a:path extrusionOk="0" h="967" w="976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6"/>
            <p:cNvSpPr/>
            <p:nvPr/>
          </p:nvSpPr>
          <p:spPr>
            <a:xfrm>
              <a:off x="6203950" y="0"/>
              <a:ext cx="4441825" cy="4237038"/>
            </a:xfrm>
            <a:custGeom>
              <a:rect b="b" l="l" r="r" t="t"/>
              <a:pathLst>
                <a:path extrusionOk="0" h="891" w="934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6"/>
            <p:cNvSpPr/>
            <p:nvPr/>
          </p:nvSpPr>
          <p:spPr>
            <a:xfrm>
              <a:off x="6456363" y="4763"/>
              <a:ext cx="4179888" cy="3986213"/>
            </a:xfrm>
            <a:custGeom>
              <a:rect b="b" l="l" r="r" t="t"/>
              <a:pathLst>
                <a:path extrusionOk="0" h="838" w="879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6"/>
            <p:cNvSpPr/>
            <p:nvPr/>
          </p:nvSpPr>
          <p:spPr>
            <a:xfrm>
              <a:off x="6869113" y="4763"/>
              <a:ext cx="3776663" cy="3838575"/>
            </a:xfrm>
            <a:custGeom>
              <a:rect b="b" l="l" r="r" t="t"/>
              <a:pathLst>
                <a:path extrusionOk="0" h="807" w="794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6"/>
            <p:cNvSpPr/>
            <p:nvPr/>
          </p:nvSpPr>
          <p:spPr>
            <a:xfrm>
              <a:off x="8758238" y="4763"/>
              <a:ext cx="1887538" cy="1355725"/>
            </a:xfrm>
            <a:custGeom>
              <a:rect b="b" l="l" r="r" t="t"/>
              <a:pathLst>
                <a:path extrusionOk="0" h="285" w="397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6"/>
            <p:cNvSpPr/>
            <p:nvPr/>
          </p:nvSpPr>
          <p:spPr>
            <a:xfrm>
              <a:off x="9223375" y="9525"/>
              <a:ext cx="1422400" cy="1108075"/>
            </a:xfrm>
            <a:custGeom>
              <a:rect b="b" l="l" r="r" t="t"/>
              <a:pathLst>
                <a:path extrusionOk="0" h="233" w="299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6"/>
            <p:cNvSpPr/>
            <p:nvPr/>
          </p:nvSpPr>
          <p:spPr>
            <a:xfrm>
              <a:off x="10009188" y="4763"/>
              <a:ext cx="636588" cy="361950"/>
            </a:xfrm>
            <a:custGeom>
              <a:rect b="b" l="l" r="r" t="t"/>
              <a:pathLst>
                <a:path extrusionOk="0" h="76" w="134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" name="Google Shape;250;p46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251" name="Google Shape;251;p4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6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6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46"/>
          <p:cNvSpPr/>
          <p:nvPr>
            <p:ph idx="2" type="pic"/>
          </p:nvPr>
        </p:nvSpPr>
        <p:spPr>
          <a:xfrm>
            <a:off x="5654676" y="0"/>
            <a:ext cx="3489324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255" name="Google Shape;255;p46"/>
          <p:cNvSpPr txBox="1"/>
          <p:nvPr>
            <p:ph type="title"/>
          </p:nvPr>
        </p:nvSpPr>
        <p:spPr>
          <a:xfrm>
            <a:off x="723585" y="2336402"/>
            <a:ext cx="4197666" cy="126553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 sz="32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6"/>
          <p:cNvSpPr txBox="1"/>
          <p:nvPr>
            <p:ph idx="1" type="body"/>
          </p:nvPr>
        </p:nvSpPr>
        <p:spPr>
          <a:xfrm>
            <a:off x="722314" y="3601941"/>
            <a:ext cx="4199254" cy="121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540"/>
              <a:buNone/>
              <a:defRPr sz="14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55"/>
              <a:buNone/>
              <a:defRPr sz="105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9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9pPr>
          </a:lstStyle>
          <a:p/>
        </p:txBody>
      </p:sp>
      <p:sp>
        <p:nvSpPr>
          <p:cNvPr id="257" name="Google Shape;257;p46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6"/>
          <p:cNvSpPr txBox="1"/>
          <p:nvPr>
            <p:ph idx="11" type="ftr"/>
          </p:nvPr>
        </p:nvSpPr>
        <p:spPr>
          <a:xfrm>
            <a:off x="640080" y="6227064"/>
            <a:ext cx="4358641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6"/>
          <p:cNvSpPr txBox="1"/>
          <p:nvPr>
            <p:ph idx="12" type="sldNum"/>
          </p:nvPr>
        </p:nvSpPr>
        <p:spPr>
          <a:xfrm>
            <a:off x="4315463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hyperlink" Target="http://ibaotu.com/ppt/" TargetMode="Externa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FFEE"/>
            </a:gs>
            <a:gs pos="15000">
              <a:srgbClr val="FF99FF"/>
            </a:gs>
            <a:gs pos="75000">
              <a:srgbClr val="9281D9"/>
            </a:gs>
            <a:gs pos="100000">
              <a:srgbClr val="C4F77C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6390" lvl="1" marL="914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2419" lvl="2" marL="1371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2419" lvl="3" marL="1828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2420" lvl="4" marL="22860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91464" lvl="5" marL="27432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Char char="▪"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91464" lvl="6" marL="3200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Char char="▪"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91465" lvl="7" marL="3657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Char char="▪"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91465" lvl="8" marL="4114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Char char="▪"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640080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7808976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AF7"/>
            </a:gs>
            <a:gs pos="15000">
              <a:srgbClr val="FF99FF"/>
            </a:gs>
            <a:gs pos="75000">
              <a:srgbClr val="9281D9"/>
            </a:gs>
            <a:gs pos="100000">
              <a:srgbClr val="B1DABD"/>
            </a:gs>
          </a:gsLst>
          <a:lin ang="5400000" scaled="0"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25"/>
              <a:buFont typeface="Arial"/>
              <a:buNone/>
              <a:defRPr b="0" i="0" sz="382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4" name="Google Shape;324;p36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4325" lvl="1" marL="9144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350"/>
              <a:buFont typeface="Gill Sans"/>
              <a:buChar char="–"/>
              <a:defRPr b="0" i="0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Gill Sans"/>
              <a:buChar char="–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5275" lvl="5" marL="27432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Gill Sans"/>
              <a:buChar char="–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5275" lvl="6" marL="32004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5275" lvl="7" marL="36576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Gill Sans"/>
              <a:buChar char="–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5275" lvl="8" marL="4114800" marR="0" rtl="0" algn="l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36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p36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p36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8" name="Google Shape;328;p36" title="Left scallop edge"/>
          <p:cNvSpPr/>
          <p:nvPr/>
        </p:nvSpPr>
        <p:spPr>
          <a:xfrm>
            <a:off x="0" y="0"/>
            <a:ext cx="664369" cy="6858000"/>
          </a:xfrm>
          <a:custGeom>
            <a:rect b="b" l="l" r="r" t="t"/>
            <a:pathLst>
              <a:path extrusionOk="0" h="4320" w="558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9" name="Google Shape;329;p36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5F3"/>
            </a:gs>
            <a:gs pos="15000">
              <a:srgbClr val="FF99FF"/>
            </a:gs>
            <a:gs pos="75000">
              <a:srgbClr val="9281D9"/>
            </a:gs>
            <a:gs pos="100000">
              <a:srgbClr val="F4AD9A"/>
            </a:gs>
          </a:gsLst>
          <a:lin ang="5400000" scaled="0"/>
        </a:gra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0" name="Google Shape;410;p3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1" name="Google Shape;411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BF1"/>
            </a:gs>
            <a:gs pos="15000">
              <a:srgbClr val="FF99FF"/>
            </a:gs>
            <a:gs pos="75000">
              <a:srgbClr val="9281D9"/>
            </a:gs>
            <a:gs pos="100000">
              <a:srgbClr val="FFE28B"/>
            </a:gs>
          </a:gsLst>
          <a:lin ang="5400000" scaled="0"/>
        </a:gra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9">
            <a:hlinkClick r:id="rId1"/>
          </p:cNvPr>
          <p:cNvSpPr txBox="1"/>
          <p:nvPr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"/>
              <a:buFont typeface="Microsoft Yahei"/>
              <a:buNone/>
            </a:pPr>
            <a:r>
              <a:rPr b="0" i="0" lang="zh-TW" sz="225" u="none" cap="none" strike="noStrik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Microsoft Yahei"/>
              <a:buNone/>
            </a:pPr>
            <a:r>
              <a:rPr b="0" i="0" lang="zh-TW" sz="450" u="none" cap="none" strike="noStrik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ibaotu.com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2"/>
    <p:sldLayoutId id="2147483686" r:id="rId3"/>
    <p:sldLayoutId id="2147483687" r:id="rId4"/>
    <p:sldLayoutId id="2147483688" r:id="rId5"/>
    <p:sldLayoutId id="214748368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F8FB"/>
            </a:gs>
            <a:gs pos="15000">
              <a:srgbClr val="FF99FF"/>
            </a:gs>
            <a:gs pos="75000">
              <a:srgbClr val="9281D9"/>
            </a:gs>
            <a:gs pos="100000">
              <a:srgbClr val="AEC5E1"/>
            </a:gs>
          </a:gsLst>
          <a:lin ang="5400000" scaled="0"/>
        </a:gra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xa.png" id="501" name="Google Shape;501;p7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2"/>
    <p:sldLayoutId id="2147483692" r:id="rId3"/>
    <p:sldLayoutId id="2147483693" r:id="rId4"/>
    <p:sldLayoutId id="2147483694" r:id="rId5"/>
  </p:sldLayoutIdLst>
  <p:transition advClick="0" spd="slow" p14:dur="1500">
    <p:random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hyperlink" Target="https://www.youtube.com/watch?v=JcqrI9VvI_Q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36.jpg"/><Relationship Id="rId5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hyperlink" Target="https://www.youtube.com/watch?v=prPuPUtO8c4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hyperlink" Target="https://www.lifechem.tw/blog/170803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2.jpg"/><Relationship Id="rId5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11" Type="http://schemas.openxmlformats.org/officeDocument/2006/relationships/hyperlink" Target="http://www.masters.tw/129191/butterfly-pea" TargetMode="External"/><Relationship Id="rId10" Type="http://schemas.openxmlformats.org/officeDocument/2006/relationships/image" Target="../media/image12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lBK4zbC0FJ8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"/>
          <p:cNvSpPr txBox="1"/>
          <p:nvPr>
            <p:ph idx="1" type="subTitle"/>
          </p:nvPr>
        </p:nvSpPr>
        <p:spPr>
          <a:xfrm>
            <a:off x="4195329" y="1152752"/>
            <a:ext cx="3889578" cy="1716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科藝遊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3960"/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 蝶豆花變身秀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7" name="Google Shape;51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650" y="1152753"/>
            <a:ext cx="3576675" cy="4210818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螢幕快照 2020-11-14 10.52.44.png" id="518" name="Google Shape;518;p1"/>
          <p:cNvPicPr preferRelativeResize="0"/>
          <p:nvPr/>
        </p:nvPicPr>
        <p:blipFill rotWithShape="1">
          <a:blip r:embed="rId4">
            <a:alphaModFix amt="65000"/>
          </a:blip>
          <a:srcRect b="0" l="0" r="0" t="0"/>
          <a:stretch/>
        </p:blipFill>
        <p:spPr>
          <a:xfrm>
            <a:off x="4990172" y="2746667"/>
            <a:ext cx="2790244" cy="250799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1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843" name="Google Shape;843;p1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2" name="Google Shape;862;p10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863" name="Google Shape;863;p10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6" name="Google Shape;866;p10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67" name="Google Shape;867;p1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868" name="Google Shape;868;p1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887" name="Google Shape;887;p10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888" name="Google Shape;888;p10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89" name="Google Shape;889;p10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891" name="Google Shape;891;p10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方法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2" name="Google Shape;892;p10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93" name="Google Shape;893;p10"/>
          <p:cNvSpPr txBox="1"/>
          <p:nvPr/>
        </p:nvSpPr>
        <p:spPr>
          <a:xfrm>
            <a:off x="3998562" y="398674"/>
            <a:ext cx="5145437" cy="5616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蝶豆花放入250ml燒杯中，加熱水100ml攪拌，使顏色變深。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檸檬酸和碳酸氫鈉分別加水20ml溶解於50ml燒杯中。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用滴管取適量蝶豆花水於水餃盤中。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再用滴管分別取不同量的檸檬酸水和碳酸氫鈉水溶液，調出不同顏色。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11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899" name="Google Shape;899;p11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8" name="Google Shape;918;p11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919" name="Google Shape;919;p11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2" name="Google Shape;922;p11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923" name="Google Shape;923;p11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924" name="Google Shape;924;p11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6" name="Google Shape;926;p11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1" name="Google Shape;931;p11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2" name="Google Shape;932;p11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3" name="Google Shape;933;p11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4" name="Google Shape;934;p11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5" name="Google Shape;935;p11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8" name="Google Shape;938;p11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39" name="Google Shape;939;p11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0" name="Google Shape;940;p11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1" name="Google Shape;941;p11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2" name="Google Shape;942;p11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943" name="Google Shape;943;p11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944" name="Google Shape;944;p11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5" name="Google Shape;945;p11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947" name="Google Shape;947;p11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觀察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討論發表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8" name="Google Shape;948;p11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49" name="Google Shape;949;p11"/>
          <p:cNvSpPr txBox="1"/>
          <p:nvPr/>
        </p:nvSpPr>
        <p:spPr>
          <a:xfrm>
            <a:off x="4069225" y="305694"/>
            <a:ext cx="4980687" cy="650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檸檬酸加入蝶豆花水後，顏色變化為何？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碳酸氫鈉加入蝶豆花水後，顏色變化為何？</a:t>
            </a:r>
            <a:endParaRPr/>
          </a:p>
          <a:p>
            <a:pPr indent="-5143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想想看，蝶豆花水可以用哪些物質來取代？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954;p12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955" name="Google Shape;955;p12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2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2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2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2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2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2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2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2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2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2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2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2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2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2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4" name="Google Shape;974;p12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975" name="Google Shape;975;p12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2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2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8" name="Google Shape;978;p12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979" name="Google Shape;979;p12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980" name="Google Shape;980;p12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1" name="Google Shape;981;p12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2" name="Google Shape;982;p12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3" name="Google Shape;983;p12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4" name="Google Shape;984;p12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5" name="Google Shape;985;p12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6" name="Google Shape;986;p12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7" name="Google Shape;987;p12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8" name="Google Shape;988;p12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89" name="Google Shape;989;p12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0" name="Google Shape;990;p12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1" name="Google Shape;991;p12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2" name="Google Shape;992;p12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3" name="Google Shape;993;p12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4" name="Google Shape;994;p12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5" name="Google Shape;995;p12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6" name="Google Shape;996;p12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7" name="Google Shape;997;p12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998" name="Google Shape;998;p12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999" name="Google Shape;999;p12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000" name="Google Shape;1000;p12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01" name="Google Shape;1001;p12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02" name="Google Shape;1002;p12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003" name="Google Shape;1003;p12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結果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4" name="Google Shape;1004;p12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05" name="Google Shape;1005;p12"/>
          <p:cNvPicPr preferRelativeResize="0"/>
          <p:nvPr/>
        </p:nvPicPr>
        <p:blipFill rotWithShape="1">
          <a:blip r:embed="rId3">
            <a:alphaModFix/>
          </a:blip>
          <a:srcRect b="0" l="0" r="0" t="-1082"/>
          <a:stretch/>
        </p:blipFill>
        <p:spPr>
          <a:xfrm>
            <a:off x="4116270" y="3574509"/>
            <a:ext cx="4854099" cy="251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5031869" y="-465099"/>
            <a:ext cx="2852836" cy="4684033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2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13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013" name="Google Shape;1013;p13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13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033" name="Google Shape;1033;p13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6" name="Google Shape;1036;p13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037" name="Google Shape;1037;p13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038" name="Google Shape;1038;p13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3" name="Google Shape;1043;p13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057" name="Google Shape;1057;p13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058" name="Google Shape;1058;p13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061" name="Google Shape;1061;p13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酸鹼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理論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62" name="Google Shape;1062;p13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63" name="Google Shape;1063;p13"/>
          <p:cNvPicPr preferRelativeResize="0"/>
          <p:nvPr/>
        </p:nvPicPr>
        <p:blipFill rotWithShape="1">
          <a:blip r:embed="rId3">
            <a:alphaModFix/>
          </a:blip>
          <a:srcRect b="0" l="0" r="0" t="-455"/>
          <a:stretch/>
        </p:blipFill>
        <p:spPr>
          <a:xfrm>
            <a:off x="1" y="-1943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14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069" name="Google Shape;1069;p14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8" name="Google Shape;1088;p14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089" name="Google Shape;1089;p14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093" name="Google Shape;1093;p14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094" name="Google Shape;1094;p14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113" name="Google Shape;1113;p14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114" name="Google Shape;1114;p14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5" name="Google Shape;1115;p14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117" name="Google Shape;1117;p14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酸鹼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定義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8" name="Google Shape;1118;p14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19" name="Google Shape;1119;p14"/>
          <p:cNvSpPr txBox="1"/>
          <p:nvPr/>
        </p:nvSpPr>
        <p:spPr>
          <a:xfrm>
            <a:off x="3998563" y="631485"/>
            <a:ext cx="5145437" cy="6640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物質溶於水中含有H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 OH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酸性：[H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 &gt; [OH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pH &lt; 7</a:t>
            </a:r>
            <a:endParaRPr/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中性：[H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 = [OH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pH = 7</a:t>
            </a:r>
            <a:endParaRPr/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鹼性：[H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 &lt; [OH</a:t>
            </a:r>
            <a:r>
              <a:rPr baseline="30000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pH &gt; 7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14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15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26" name="Google Shape;1126;p15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5" name="Google Shape;1145;p15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146" name="Google Shape;1146;p15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9" name="Google Shape;1149;p15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150" name="Google Shape;1150;p15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51" name="Google Shape;1151;p15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170" name="Google Shape;1170;p15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171" name="Google Shape;1171;p15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72" name="Google Shape;1172;p15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174" name="Google Shape;1174;p15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短片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76" name="Google Shape;1176;p15"/>
          <p:cNvSpPr txBox="1"/>
          <p:nvPr/>
        </p:nvSpPr>
        <p:spPr>
          <a:xfrm>
            <a:off x="4633744" y="611429"/>
            <a:ext cx="377539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夢幻蝶豆花飲品</a:t>
            </a:r>
            <a:endParaRPr/>
          </a:p>
        </p:txBody>
      </p:sp>
      <p:pic>
        <p:nvPicPr>
          <p:cNvPr id="1177" name="Google Shape;11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0023" y="1599121"/>
            <a:ext cx="4794655" cy="3574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5"/>
          <p:cNvSpPr/>
          <p:nvPr/>
        </p:nvSpPr>
        <p:spPr>
          <a:xfrm>
            <a:off x="4031083" y="5472180"/>
            <a:ext cx="639344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https://www.youtube.com/watch?v=JcqrI9VvI_Q</a:t>
            </a:r>
            <a:endParaRPr sz="1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6"/>
          <p:cNvSpPr txBox="1"/>
          <p:nvPr>
            <p:ph type="title"/>
          </p:nvPr>
        </p:nvSpPr>
        <p:spPr>
          <a:xfrm>
            <a:off x="725554" y="2585094"/>
            <a:ext cx="3112048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b="1" lang="zh-TW" sz="5300"/>
              <a:t>任務二</a:t>
            </a:r>
            <a:br>
              <a:rPr b="1" lang="zh-TW" sz="4800"/>
            </a:br>
            <a:r>
              <a:rPr b="1" lang="zh-TW" sz="4800">
                <a:solidFill>
                  <a:srgbClr val="800000"/>
                </a:solidFill>
              </a:rPr>
              <a:t>電逼供</a:t>
            </a:r>
            <a:br>
              <a:rPr b="1" lang="zh-TW" sz="4800"/>
            </a:br>
            <a:r>
              <a:rPr b="1" lang="zh-TW" sz="4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蝶豆花</a:t>
            </a:r>
            <a:br>
              <a:rPr lang="zh-TW" sz="4800">
                <a:solidFill>
                  <a:schemeClr val="lt1"/>
                </a:solidFill>
              </a:rPr>
            </a:br>
            <a:endParaRPr b="1" sz="4800">
              <a:solidFill>
                <a:schemeClr val="lt1"/>
              </a:solidFill>
            </a:endParaRPr>
          </a:p>
        </p:txBody>
      </p:sp>
      <p:sp>
        <p:nvSpPr>
          <p:cNvPr id="1185" name="Google Shape;1185;p16"/>
          <p:cNvSpPr txBox="1"/>
          <p:nvPr/>
        </p:nvSpPr>
        <p:spPr>
          <a:xfrm>
            <a:off x="4163313" y="399767"/>
            <a:ext cx="5306261" cy="621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材料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任務一剩下的蝶豆花水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1M 硝酸鉀水溶液(1mL)   </a:t>
            </a:r>
            <a:endParaRPr/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器材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U型試管            1支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250ml 燒杯      1個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筆芯（碳棒）   2枚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鱷魚夾              2條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電池                  4顆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電池座              1個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oogle Shape;1190;p1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91" name="Google Shape;1191;p1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0" name="Google Shape;1210;p17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211" name="Google Shape;1211;p17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4" name="Google Shape;1214;p17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215" name="Google Shape;1215;p1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216" name="Google Shape;1216;p1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235" name="Google Shape;1235;p17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236" name="Google Shape;1236;p17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7" name="Google Shape;1237;p17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239" name="Google Shape;1239;p17"/>
          <p:cNvSpPr txBox="1"/>
          <p:nvPr>
            <p:ph type="title"/>
          </p:nvPr>
        </p:nvSpPr>
        <p:spPr>
          <a:xfrm>
            <a:off x="671561" y="2780999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硝酸鉀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（1）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0" name="Google Shape;1240;p17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41" name="Google Shape;124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333" y="305713"/>
            <a:ext cx="1889643" cy="324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20-11-16 19.54.35.png" id="1242" name="Google Shape;12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1461" y="268595"/>
            <a:ext cx="2397467" cy="328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7841" y="3675841"/>
            <a:ext cx="4181608" cy="2995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7"/>
          <p:cNvSpPr txBox="1"/>
          <p:nvPr/>
        </p:nvSpPr>
        <p:spPr>
          <a:xfrm>
            <a:off x="4798393" y="5902642"/>
            <a:ext cx="17170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星火燎原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1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250" name="Google Shape;1250;p1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9" name="Google Shape;1269;p18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270" name="Google Shape;1270;p1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18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3" name="Google Shape;1273;p18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274" name="Google Shape;1274;p1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275" name="Google Shape;1275;p1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5" name="Google Shape;1285;p1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6" name="Google Shape;1286;p1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2" name="Google Shape;1292;p1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3" name="Google Shape;1293;p1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294" name="Google Shape;1294;p18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295" name="Google Shape;1295;p18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6" name="Google Shape;1296;p18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298" name="Google Shape;1298;p18"/>
          <p:cNvSpPr txBox="1"/>
          <p:nvPr>
            <p:ph type="title"/>
          </p:nvPr>
        </p:nvSpPr>
        <p:spPr>
          <a:xfrm>
            <a:off x="671561" y="2780999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硝酸鉀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（2）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9" name="Google Shape;1299;p18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00" name="Google Shape;1300;p18"/>
          <p:cNvSpPr txBox="1"/>
          <p:nvPr/>
        </p:nvSpPr>
        <p:spPr>
          <a:xfrm>
            <a:off x="4233783" y="281089"/>
            <a:ext cx="4352474" cy="6177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俗稱：火硝或土硝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化學式：ＫNO</a:t>
            </a:r>
            <a:r>
              <a:rPr b="1"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物理性質：易溶於水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化學性質：中性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用途：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火藥、火柴、燭芯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彩電顯像管</a:t>
            </a:r>
            <a:r>
              <a:rPr b="1" lang="zh-TW" sz="36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、鉀肥</a:t>
            </a:r>
            <a:endParaRPr b="1" sz="36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化學試劑、玻璃等</a:t>
            </a:r>
            <a:endParaRPr b="1" sz="36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1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306" name="Google Shape;1306;p1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5" name="Google Shape;1325;p19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326" name="Google Shape;1326;p19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9" name="Google Shape;1329;p19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330" name="Google Shape;1330;p1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331" name="Google Shape;1331;p1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2" name="Google Shape;1342;p1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3" name="Google Shape;1343;p1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4" name="Google Shape;1344;p1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5" name="Google Shape;1345;p1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6" name="Google Shape;1346;p1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7" name="Google Shape;1347;p1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8" name="Google Shape;1348;p1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49" name="Google Shape;1349;p1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350" name="Google Shape;1350;p19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351" name="Google Shape;1351;p19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354" name="Google Shape;1354;p19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方法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5" name="Google Shape;1355;p19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56" name="Google Shape;1356;p19"/>
          <p:cNvSpPr txBox="1"/>
          <p:nvPr/>
        </p:nvSpPr>
        <p:spPr>
          <a:xfrm>
            <a:off x="4069225" y="634932"/>
            <a:ext cx="4980687" cy="5900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將1ml 硝酸鉀水溶液倒入蝶豆花水中。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溶液混合好後倒入U型管中。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鱷魚夾夾好筆芯並分別置入U型管兩開口中。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通電觀察兩碳棒周圍的變化。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57" name="Google Shape;1357;p19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"/>
          <p:cNvSpPr txBox="1"/>
          <p:nvPr>
            <p:ph type="title"/>
          </p:nvPr>
        </p:nvSpPr>
        <p:spPr>
          <a:xfrm>
            <a:off x="725554" y="2585094"/>
            <a:ext cx="3112048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b="1" lang="zh-TW" sz="5300"/>
              <a:t>任務一</a:t>
            </a:r>
            <a:br>
              <a:rPr b="1" lang="zh-TW" sz="4800"/>
            </a:br>
            <a:r>
              <a:rPr b="1" lang="zh-TW" sz="4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誰最色</a:t>
            </a:r>
            <a:br>
              <a:rPr b="1" lang="zh-TW" sz="4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越</a:t>
            </a:r>
            <a:r>
              <a:rPr b="1" lang="zh-TW" sz="4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r>
              <a:rPr b="1" lang="zh-TW" sz="4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越</a:t>
            </a:r>
            <a:r>
              <a:rPr b="1" lang="zh-TW" sz="4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</a:t>
            </a:r>
            <a:br>
              <a:rPr lang="zh-TW" sz="4800">
                <a:solidFill>
                  <a:schemeClr val="lt1"/>
                </a:solidFill>
              </a:rPr>
            </a:br>
            <a:endParaRPr b="1" sz="4800">
              <a:solidFill>
                <a:schemeClr val="lt1"/>
              </a:solidFill>
            </a:endParaRPr>
          </a:p>
        </p:txBody>
      </p:sp>
      <p:sp>
        <p:nvSpPr>
          <p:cNvPr id="524" name="Google Shape;524;p2"/>
          <p:cNvSpPr txBox="1"/>
          <p:nvPr/>
        </p:nvSpPr>
        <p:spPr>
          <a:xfrm>
            <a:off x="4210356" y="211637"/>
            <a:ext cx="3835605" cy="6494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4000" u="none" cap="none" strike="noStrike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材料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乾燥蝶豆花     5朵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檸檬酸            1匙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小蘇打            1匙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熱水           100ml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器材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50ml 燒杯     2個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250ml 燒杯   1個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水餃盤           1個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玻棒               1支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滴管               3支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" name="Google Shape;1362;p2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363" name="Google Shape;1363;p2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2" name="Google Shape;1382;p20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383" name="Google Shape;1383;p20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20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6" name="Google Shape;1386;p20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387" name="Google Shape;1387;p2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388" name="Google Shape;1388;p2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8" name="Google Shape;1398;p2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399" name="Google Shape;1399;p2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407" name="Google Shape;1407;p20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408" name="Google Shape;1408;p20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09" name="Google Shape;1409;p20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411" name="Google Shape;1411;p20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裝置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2" name="Google Shape;1412;p20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413" name="Google Shape;1413;p20"/>
          <p:cNvGrpSpPr/>
          <p:nvPr/>
        </p:nvGrpSpPr>
        <p:grpSpPr>
          <a:xfrm>
            <a:off x="4857690" y="246465"/>
            <a:ext cx="3515980" cy="3257120"/>
            <a:chOff x="4857690" y="246465"/>
            <a:chExt cx="3515980" cy="3257120"/>
          </a:xfrm>
        </p:grpSpPr>
        <p:grpSp>
          <p:nvGrpSpPr>
            <p:cNvPr id="1414" name="Google Shape;1414;p20"/>
            <p:cNvGrpSpPr/>
            <p:nvPr/>
          </p:nvGrpSpPr>
          <p:grpSpPr>
            <a:xfrm>
              <a:off x="4857690" y="446814"/>
              <a:ext cx="3515980" cy="3056771"/>
              <a:chOff x="4857690" y="446814"/>
              <a:chExt cx="3515980" cy="3056771"/>
            </a:xfrm>
          </p:grpSpPr>
          <p:grpSp>
            <p:nvGrpSpPr>
              <p:cNvPr id="1415" name="Google Shape;1415;p20"/>
              <p:cNvGrpSpPr/>
              <p:nvPr/>
            </p:nvGrpSpPr>
            <p:grpSpPr>
              <a:xfrm>
                <a:off x="4857690" y="446814"/>
                <a:ext cx="3515980" cy="3056771"/>
                <a:chOff x="4881211" y="327259"/>
                <a:chExt cx="2986254" cy="3599623"/>
              </a:xfrm>
            </p:grpSpPr>
            <p:grpSp>
              <p:nvGrpSpPr>
                <p:cNvPr id="1416" name="Google Shape;1416;p20"/>
                <p:cNvGrpSpPr/>
                <p:nvPr/>
              </p:nvGrpSpPr>
              <p:grpSpPr>
                <a:xfrm>
                  <a:off x="5475942" y="552193"/>
                  <a:ext cx="1815733" cy="2481440"/>
                  <a:chOff x="5475942" y="-176834"/>
                  <a:chExt cx="1815733" cy="2481440"/>
                </a:xfrm>
              </p:grpSpPr>
              <p:pic>
                <p:nvPicPr>
                  <p:cNvPr descr="螢幕快照 2020-11-16 17.46.38.png" id="1417" name="Google Shape;1417;p20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475942" y="305703"/>
                    <a:ext cx="1815733" cy="19989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螢幕快照 2020-11-16 17.46.38.png" id="1418" name="Google Shape;1418;p20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1338" t="5242"/>
                  <a:stretch/>
                </p:blipFill>
                <p:spPr>
                  <a:xfrm>
                    <a:off x="5487216" y="729008"/>
                    <a:ext cx="1756791" cy="15633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419" name="Google Shape;1419;p20"/>
                  <p:cNvCxnSpPr/>
                  <p:nvPr/>
                </p:nvCxnSpPr>
                <p:spPr>
                  <a:xfrm>
                    <a:off x="5856862" y="-70542"/>
                    <a:ext cx="23521" cy="1740221"/>
                  </a:xfrm>
                  <a:prstGeom prst="straightConnector1">
                    <a:avLst/>
                  </a:prstGeom>
                  <a:noFill/>
                  <a:ln cap="flat" cmpd="sng" w="5715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420" name="Google Shape;1420;p20"/>
                  <p:cNvCxnSpPr/>
                  <p:nvPr/>
                </p:nvCxnSpPr>
                <p:spPr>
                  <a:xfrm>
                    <a:off x="6867308" y="-47942"/>
                    <a:ext cx="23521" cy="1740221"/>
                  </a:xfrm>
                  <a:prstGeom prst="straightConnector1">
                    <a:avLst/>
                  </a:prstGeom>
                  <a:noFill/>
                  <a:ln cap="flat" cmpd="sng" w="5715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421" name="Google Shape;1421;p20"/>
                  <p:cNvSpPr/>
                  <p:nvPr/>
                </p:nvSpPr>
                <p:spPr>
                  <a:xfrm flipH="1" rot="10800000">
                    <a:off x="5692216" y="-141098"/>
                    <a:ext cx="376344" cy="611429"/>
                  </a:xfrm>
                  <a:prstGeom prst="trapezoid">
                    <a:avLst>
                      <a:gd fmla="val 25000" name="adj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Rockwell"/>
                      <a:ea typeface="Rockwell"/>
                      <a:cs typeface="Rockwell"/>
                      <a:sym typeface="Rockwell"/>
                    </a:endParaRPr>
                  </a:p>
                </p:txBody>
              </p:sp>
              <p:sp>
                <p:nvSpPr>
                  <p:cNvPr id="1422" name="Google Shape;1422;p20"/>
                  <p:cNvSpPr/>
                  <p:nvPr/>
                </p:nvSpPr>
                <p:spPr>
                  <a:xfrm flipH="1" rot="10800000">
                    <a:off x="6691408" y="-176834"/>
                    <a:ext cx="376344" cy="611429"/>
                  </a:xfrm>
                  <a:prstGeom prst="trapezoid">
                    <a:avLst>
                      <a:gd fmla="val 25000" name="adj"/>
                    </a:avLst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Rockwell"/>
                      <a:ea typeface="Rockwell"/>
                      <a:cs typeface="Rockwell"/>
                      <a:sym typeface="Rockwell"/>
                    </a:endParaRPr>
                  </a:p>
                </p:txBody>
              </p:sp>
            </p:grpSp>
            <p:sp>
              <p:nvSpPr>
                <p:cNvPr id="1423" name="Google Shape;1423;p20"/>
                <p:cNvSpPr/>
                <p:nvPr/>
              </p:nvSpPr>
              <p:spPr>
                <a:xfrm>
                  <a:off x="4881211" y="386509"/>
                  <a:ext cx="999175" cy="3106150"/>
                </a:xfrm>
                <a:custGeom>
                  <a:rect b="b" l="l" r="r" t="t"/>
                  <a:pathLst>
                    <a:path extrusionOk="0" h="3507124" w="999947">
                      <a:moveTo>
                        <a:pt x="976425" y="248438"/>
                      </a:moveTo>
                      <a:cubicBezTo>
                        <a:pt x="860777" y="101460"/>
                        <a:pt x="745130" y="-45518"/>
                        <a:pt x="623602" y="13273"/>
                      </a:cubicBezTo>
                      <a:cubicBezTo>
                        <a:pt x="502074" y="72064"/>
                        <a:pt x="345263" y="64225"/>
                        <a:pt x="247257" y="601185"/>
                      </a:cubicBezTo>
                      <a:cubicBezTo>
                        <a:pt x="149251" y="1138145"/>
                        <a:pt x="-89884" y="2764703"/>
                        <a:pt x="35564" y="3235033"/>
                      </a:cubicBezTo>
                      <a:cubicBezTo>
                        <a:pt x="161012" y="3705363"/>
                        <a:pt x="999947" y="3423165"/>
                        <a:pt x="999947" y="3423165"/>
                      </a:cubicBezTo>
                      <a:lnTo>
                        <a:pt x="999947" y="3423165"/>
                      </a:lnTo>
                    </a:path>
                  </a:pathLst>
                </a:custGeom>
                <a:noFill/>
                <a:ln cap="flat" cmpd="sng" w="57150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1424" name="Google Shape;1424;p20"/>
                <p:cNvSpPr/>
                <p:nvPr/>
              </p:nvSpPr>
              <p:spPr>
                <a:xfrm flipH="1">
                  <a:off x="6868290" y="327259"/>
                  <a:ext cx="999175" cy="3106150"/>
                </a:xfrm>
                <a:custGeom>
                  <a:rect b="b" l="l" r="r" t="t"/>
                  <a:pathLst>
                    <a:path extrusionOk="0" h="3507124" w="999947">
                      <a:moveTo>
                        <a:pt x="976425" y="248438"/>
                      </a:moveTo>
                      <a:cubicBezTo>
                        <a:pt x="860777" y="101460"/>
                        <a:pt x="745130" y="-45518"/>
                        <a:pt x="623602" y="13273"/>
                      </a:cubicBezTo>
                      <a:cubicBezTo>
                        <a:pt x="502074" y="72064"/>
                        <a:pt x="345263" y="64225"/>
                        <a:pt x="247257" y="601185"/>
                      </a:cubicBezTo>
                      <a:cubicBezTo>
                        <a:pt x="149251" y="1138145"/>
                        <a:pt x="-89884" y="2764703"/>
                        <a:pt x="35564" y="3235033"/>
                      </a:cubicBezTo>
                      <a:cubicBezTo>
                        <a:pt x="161012" y="3705363"/>
                        <a:pt x="999947" y="3423165"/>
                        <a:pt x="999947" y="3423165"/>
                      </a:cubicBezTo>
                      <a:lnTo>
                        <a:pt x="999947" y="3423165"/>
                      </a:lnTo>
                    </a:path>
                  </a:pathLst>
                </a:custGeom>
                <a:noFill/>
                <a:ln cap="flat" cmpd="sng" w="571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pic>
              <p:nvPicPr>
                <p:cNvPr id="1425" name="Google Shape;1425;p2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-5400000">
                  <a:off x="5884778" y="2603459"/>
                  <a:ext cx="854586" cy="17922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26" name="Google Shape;1426;p20"/>
              <p:cNvSpPr txBox="1"/>
              <p:nvPr/>
            </p:nvSpPr>
            <p:spPr>
              <a:xfrm>
                <a:off x="6256731" y="1481540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>
                    <a:solidFill>
                      <a:schemeClr val="dk1"/>
                    </a:solidFill>
                    <a:latin typeface="Rockwell"/>
                    <a:ea typeface="Rockwell"/>
                    <a:cs typeface="Rockwell"/>
                    <a:sym typeface="Rockwell"/>
                  </a:rPr>
                  <a:t>筆芯</a:t>
                </a:r>
                <a:endParaRPr/>
              </a:p>
            </p:txBody>
          </p:sp>
          <p:cxnSp>
            <p:nvCxnSpPr>
              <p:cNvPr id="1427" name="Google Shape;1427;p20"/>
              <p:cNvCxnSpPr/>
              <p:nvPr/>
            </p:nvCxnSpPr>
            <p:spPr>
              <a:xfrm flipH="1">
                <a:off x="6068558" y="1857804"/>
                <a:ext cx="282259" cy="164615"/>
              </a:xfrm>
              <a:prstGeom prst="straightConnector1">
                <a:avLst/>
              </a:prstGeom>
              <a:noFill/>
              <a:ln cap="flat" cmpd="sng" w="15875">
                <a:solidFill>
                  <a:srgbClr val="72B90C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1428" name="Google Shape;1428;p20"/>
              <p:cNvCxnSpPr/>
              <p:nvPr/>
            </p:nvCxnSpPr>
            <p:spPr>
              <a:xfrm>
                <a:off x="6774206" y="1810770"/>
                <a:ext cx="352822" cy="164616"/>
              </a:xfrm>
              <a:prstGeom prst="straightConnector1">
                <a:avLst/>
              </a:prstGeom>
              <a:noFill/>
              <a:ln cap="flat" cmpd="sng" w="15875">
                <a:solidFill>
                  <a:srgbClr val="72B90C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  <p:sp>
          <p:nvSpPr>
            <p:cNvPr id="1429" name="Google Shape;1429;p20"/>
            <p:cNvSpPr txBox="1"/>
            <p:nvPr/>
          </p:nvSpPr>
          <p:spPr>
            <a:xfrm>
              <a:off x="5927429" y="282199"/>
              <a:ext cx="4154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＋</a:t>
              </a:r>
              <a:endParaRPr/>
            </a:p>
          </p:txBody>
        </p:sp>
        <p:sp>
          <p:nvSpPr>
            <p:cNvPr id="1430" name="Google Shape;1430;p20"/>
            <p:cNvSpPr txBox="1"/>
            <p:nvPr/>
          </p:nvSpPr>
          <p:spPr>
            <a:xfrm>
              <a:off x="6856042" y="246465"/>
              <a:ext cx="2732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-</a:t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pic>
        <p:nvPicPr>
          <p:cNvPr id="1431" name="Google Shape;143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0223" y="3715604"/>
            <a:ext cx="3951619" cy="279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20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1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438" name="Google Shape;1438;p21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7" name="Google Shape;1457;p21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458" name="Google Shape;1458;p21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1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1" name="Google Shape;1461;p21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462" name="Google Shape;1462;p21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463" name="Google Shape;1463;p21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6" name="Google Shape;1476;p21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7" name="Google Shape;1477;p21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79" name="Google Shape;1479;p21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80" name="Google Shape;1480;p21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81" name="Google Shape;1481;p21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482" name="Google Shape;1482;p21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483" name="Google Shape;1483;p21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84" name="Google Shape;1484;p21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85" name="Google Shape;1485;p21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486" name="Google Shape;1486;p21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觀察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討論發表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7" name="Google Shape;1487;p21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88" name="Google Shape;1488;p21"/>
          <p:cNvSpPr txBox="1"/>
          <p:nvPr/>
        </p:nvSpPr>
        <p:spPr>
          <a:xfrm>
            <a:off x="4194411" y="634932"/>
            <a:ext cx="4855501" cy="6501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實驗過程中，正極有哪些現象？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5143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實驗過程中，負極有哪些現象？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5143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請根據任務一的結果來論述顏色變化的可能性。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89" name="Google Shape;1489;p21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1494;p22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495" name="Google Shape;1495;p22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4" name="Google Shape;1514;p22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515" name="Google Shape;1515;p22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2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8" name="Google Shape;1518;p22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519" name="Google Shape;1519;p22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20" name="Google Shape;1520;p22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539" name="Google Shape;1539;p22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540" name="Google Shape;1540;p22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41" name="Google Shape;1541;p22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543" name="Google Shape;1543;p22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結果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4" name="Google Shape;1544;p22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IMG_20201116_162906.jpg" id="1545" name="Google Shape;15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2616" y="117585"/>
            <a:ext cx="4264326" cy="3198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201116_163522.jpg" id="1546" name="Google Shape;15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2761" y="3339352"/>
            <a:ext cx="2326795" cy="3102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201116_164536.jpg" id="1547" name="Google Shape;15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7162" y="3324558"/>
            <a:ext cx="2321593" cy="3095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22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23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54" name="Google Shape;1554;p23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3" name="Google Shape;1573;p23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574" name="Google Shape;1574;p23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3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7" name="Google Shape;1577;p23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578" name="Google Shape;1578;p23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79" name="Google Shape;1579;p23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89" name="Google Shape;1589;p23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0" name="Google Shape;1590;p23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6" name="Google Shape;1596;p23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597" name="Google Shape;1597;p23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598" name="Google Shape;1598;p23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599" name="Google Shape;1599;p23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602" name="Google Shape;1602;p23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理論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3" name="Google Shape;1603;p23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4" name="Google Shape;1604;p23"/>
          <p:cNvSpPr txBox="1"/>
          <p:nvPr/>
        </p:nvSpPr>
        <p:spPr>
          <a:xfrm>
            <a:off x="4118580" y="198447"/>
            <a:ext cx="5074775" cy="4847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電解水實驗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硝酸鉀幫助導電</a:t>
            </a:r>
            <a:endParaRPr/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筆芯當惰性電極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蝶豆花當酸鹼指示劑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正負極產生的反應：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5143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5" name="Google Shape;1605;p23"/>
          <p:cNvSpPr/>
          <p:nvPr/>
        </p:nvSpPr>
        <p:spPr>
          <a:xfrm>
            <a:off x="4167722" y="3440263"/>
            <a:ext cx="4976277" cy="3721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陽極（+）：</a:t>
            </a:r>
            <a:endParaRPr sz="3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2H</a:t>
            </a:r>
            <a:r>
              <a:rPr baseline="-25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O→ O</a:t>
            </a:r>
            <a:r>
              <a:rPr baseline="-25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＋4</a:t>
            </a:r>
            <a:r>
              <a:rPr lang="zh-TW" sz="32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H</a:t>
            </a:r>
            <a:r>
              <a:rPr baseline="30000" lang="zh-TW" sz="32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+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＋ 4e</a:t>
            </a:r>
            <a:r>
              <a:rPr baseline="30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–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 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陰極（–）：</a:t>
            </a:r>
            <a:endParaRPr sz="3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2H</a:t>
            </a:r>
            <a:r>
              <a:rPr baseline="-25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 ＋ 2e</a:t>
            </a:r>
            <a:r>
              <a:rPr baseline="30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–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→ H</a:t>
            </a:r>
            <a:r>
              <a:rPr baseline="-25000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＋2</a:t>
            </a:r>
            <a:r>
              <a:rPr lang="zh-TW" sz="3200">
                <a:solidFill>
                  <a:srgbClr val="3AAF15"/>
                </a:solidFill>
                <a:latin typeface="Rockwell"/>
                <a:ea typeface="Rockwell"/>
                <a:cs typeface="Rockwell"/>
                <a:sym typeface="Rockwell"/>
              </a:rPr>
              <a:t>OH</a:t>
            </a:r>
            <a:r>
              <a:rPr baseline="30000" lang="zh-TW" sz="3200">
                <a:solidFill>
                  <a:srgbClr val="3AAF15"/>
                </a:solidFill>
                <a:latin typeface="Rockwell"/>
                <a:ea typeface="Rockwell"/>
                <a:cs typeface="Rockwell"/>
                <a:sym typeface="Rockwell"/>
              </a:rPr>
              <a:t>–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 </a:t>
            </a:r>
            <a:endParaRPr sz="32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6" name="Google Shape;1606;p23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24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12" name="Google Shape;1612;p24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632" name="Google Shape;1632;p24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5" name="Google Shape;1635;p24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636" name="Google Shape;1636;p24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37" name="Google Shape;1637;p24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656" name="Google Shape;1656;p24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657" name="Google Shape;1657;p24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660" name="Google Shape;1660;p24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短片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1" name="Google Shape;1661;p24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62" name="Google Shape;1662;p24"/>
          <p:cNvSpPr txBox="1"/>
          <p:nvPr/>
        </p:nvSpPr>
        <p:spPr>
          <a:xfrm>
            <a:off x="4633744" y="611429"/>
            <a:ext cx="377539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蝶豆花果凍實驗</a:t>
            </a:r>
            <a:endParaRPr/>
          </a:p>
        </p:txBody>
      </p:sp>
      <p:pic>
        <p:nvPicPr>
          <p:cNvPr id="1663" name="Google Shape;16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3936" y="1505055"/>
            <a:ext cx="4378669" cy="3550993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24"/>
          <p:cNvSpPr/>
          <p:nvPr/>
        </p:nvSpPr>
        <p:spPr>
          <a:xfrm>
            <a:off x="3992756" y="5449325"/>
            <a:ext cx="55304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https://www.youtube.com/watch?v=prPuPUtO8c4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65" name="Google Shape;1665;p24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5"/>
          <p:cNvSpPr txBox="1"/>
          <p:nvPr>
            <p:ph type="title"/>
          </p:nvPr>
        </p:nvSpPr>
        <p:spPr>
          <a:xfrm>
            <a:off x="537377" y="2091237"/>
            <a:ext cx="3531845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5300"/>
              <a:buFont typeface="Calibri"/>
              <a:buNone/>
            </a:pPr>
            <a:r>
              <a:rPr b="1" lang="zh-TW" sz="5300"/>
              <a:t>任務三</a:t>
            </a:r>
            <a:br>
              <a:rPr b="1" lang="zh-TW" sz="4800"/>
            </a:br>
            <a:r>
              <a:rPr b="1" lang="zh-TW" sz="4800">
                <a:solidFill>
                  <a:srgbClr val="800000"/>
                </a:solidFill>
              </a:rPr>
              <a:t>神秘黃金布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1671" name="Google Shape;1671;p25"/>
          <p:cNvSpPr txBox="1"/>
          <p:nvPr/>
        </p:nvSpPr>
        <p:spPr>
          <a:xfrm>
            <a:off x="4163313" y="1128794"/>
            <a:ext cx="4801314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材料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任務一剩下的檸檬酸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任務一剩下的碳酸氫鈉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器材</a:t>
            </a:r>
            <a:endParaRPr b="1" sz="40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黃布                    1條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滴管                   2支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保鮮膜               1張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26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677" name="Google Shape;1677;p26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6" name="Google Shape;1696;p26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697" name="Google Shape;1697;p26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0" name="Google Shape;1700;p26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701" name="Google Shape;1701;p26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702" name="Google Shape;1702;p26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721" name="Google Shape;1721;p26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722" name="Google Shape;1722;p26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725" name="Google Shape;1725;p26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方法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6" name="Google Shape;1726;p26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27" name="Google Shape;1727;p26"/>
          <p:cNvSpPr txBox="1"/>
          <p:nvPr/>
        </p:nvSpPr>
        <p:spPr>
          <a:xfrm>
            <a:off x="4069225" y="305694"/>
            <a:ext cx="4980687" cy="6177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將黃布平鋪於保鮮膜上。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滴管吸取碳酸氫鈉溶液在黃布上寫字。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靜置五分鐘，觀察顏色變化。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若有顏色改變，用滴管吸取檸檬酸滴在字上，觀察顏色變化。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28" name="Google Shape;1728;p26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734" name="Google Shape;1734;p2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3" name="Google Shape;1753;p27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754" name="Google Shape;1754;p27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27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7" name="Google Shape;1757;p27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758" name="Google Shape;1758;p2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759" name="Google Shape;1759;p2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778" name="Google Shape;1778;p27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779" name="Google Shape;1779;p27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782" name="Google Shape;1782;p27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觀察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討論發表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3" name="Google Shape;1783;p27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84" name="Google Shape;1784;p27"/>
          <p:cNvSpPr txBox="1"/>
          <p:nvPr/>
        </p:nvSpPr>
        <p:spPr>
          <a:xfrm>
            <a:off x="4069225" y="634932"/>
            <a:ext cx="4980687" cy="540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碳酸氫鈉滴在黃布上，顏色變化為何？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檸檬酸滴在黃布上，顏色變化為何？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5143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請根據任務一的結果來論述顏色變化的可能性。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85" name="Google Shape;1785;p27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0" name="Google Shape;1790;p2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791" name="Google Shape;1791;p2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0" name="Google Shape;1810;p28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811" name="Google Shape;1811;p2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4" name="Google Shape;1814;p28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815" name="Google Shape;1815;p2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816" name="Google Shape;1816;p2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835" name="Google Shape;1835;p28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836" name="Google Shape;1836;p28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839" name="Google Shape;1839;p28"/>
          <p:cNvSpPr txBox="1"/>
          <p:nvPr>
            <p:ph type="title"/>
          </p:nvPr>
        </p:nvSpPr>
        <p:spPr>
          <a:xfrm>
            <a:off x="530429" y="2263640"/>
            <a:ext cx="3044843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結果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40" name="Google Shape;1840;p28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841" name="Google Shape;18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072091" y="-83584"/>
            <a:ext cx="2986597" cy="371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5006642" y="3006438"/>
            <a:ext cx="3174730" cy="365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28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2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849" name="Google Shape;1849;p2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869" name="Google Shape;1869;p29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2" name="Google Shape;1872;p29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873" name="Google Shape;1873;p2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874" name="Google Shape;1874;p2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893" name="Google Shape;1893;p29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894" name="Google Shape;1894;p29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95" name="Google Shape;1895;p29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897" name="Google Shape;1897;p29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理論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98" name="Google Shape;1898;p29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99" name="Google Shape;1899;p29"/>
          <p:cNvSpPr txBox="1"/>
          <p:nvPr/>
        </p:nvSpPr>
        <p:spPr>
          <a:xfrm>
            <a:off x="4045703" y="399769"/>
            <a:ext cx="5074775" cy="566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酸鹼變色原理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黃色是薑黃粉染色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薑黃粉當酸鹼指示劑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薑黃中含有薑黃素</a:t>
            </a:r>
            <a:r>
              <a:rPr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 在pH＜7.4下呈黃色；在pH＞8.6下呈紅褐色</a:t>
            </a: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。 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742950" lvl="0" marL="742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薑黃素的反應顏色變化是可逆的。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00" name="Google Shape;1900;p29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"/>
          <p:cNvSpPr txBox="1"/>
          <p:nvPr>
            <p:ph type="title"/>
          </p:nvPr>
        </p:nvSpPr>
        <p:spPr>
          <a:xfrm>
            <a:off x="725554" y="2349924"/>
            <a:ext cx="3112048" cy="2464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800"/>
              <a:buFont typeface="Calibri"/>
              <a:buNone/>
            </a:pPr>
            <a:r>
              <a:rPr b="1" lang="zh-TW" sz="4800"/>
              <a:t>材料介紹</a:t>
            </a:r>
            <a:endParaRPr/>
          </a:p>
        </p:txBody>
      </p:sp>
      <p:pic>
        <p:nvPicPr>
          <p:cNvPr descr="螢幕快照 2020-11-14 11.29.21.png" id="530" name="Google Shape;5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8114" y="473919"/>
            <a:ext cx="4313160" cy="375906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螢幕快照 2020-11-14 12.48.27.png" id="531" name="Google Shape;531;p3"/>
          <p:cNvPicPr preferRelativeResize="0"/>
          <p:nvPr/>
        </p:nvPicPr>
        <p:blipFill rotWithShape="1">
          <a:blip r:embed="rId4">
            <a:alphaModFix amt="77000"/>
          </a:blip>
          <a:srcRect b="0" l="0" r="0" t="0"/>
          <a:stretch/>
        </p:blipFill>
        <p:spPr>
          <a:xfrm rot="332679">
            <a:off x="4068936" y="3313966"/>
            <a:ext cx="2375962" cy="297520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螢幕快照 2020-11-14 12.50.24.png" id="532" name="Google Shape;532;p3"/>
          <p:cNvPicPr preferRelativeResize="0"/>
          <p:nvPr/>
        </p:nvPicPr>
        <p:blipFill rotWithShape="1">
          <a:blip r:embed="rId5">
            <a:alphaModFix amt="86000"/>
          </a:blip>
          <a:srcRect b="0" l="0" r="0" t="0"/>
          <a:stretch/>
        </p:blipFill>
        <p:spPr>
          <a:xfrm rot="-864644">
            <a:off x="6538989" y="3297264"/>
            <a:ext cx="2299228" cy="305219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906" name="Google Shape;1906;p3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5" name="Google Shape;1925;p30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1926" name="Google Shape;1926;p30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9" name="Google Shape;1929;p30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930" name="Google Shape;1930;p30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931" name="Google Shape;1931;p3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950" name="Google Shape;1950;p30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1951" name="Google Shape;1951;p30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954" name="Google Shape;1954;p30"/>
          <p:cNvSpPr txBox="1"/>
          <p:nvPr>
            <p:ph type="title"/>
          </p:nvPr>
        </p:nvSpPr>
        <p:spPr>
          <a:xfrm>
            <a:off x="671561" y="2263640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實驗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短片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55" name="Google Shape;1955;p30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螢幕快照 2020-11-14 19.48.42.png" id="1956" name="Google Shape;19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2259" y="1899849"/>
            <a:ext cx="4511276" cy="31159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0"/>
          <p:cNvSpPr/>
          <p:nvPr/>
        </p:nvSpPr>
        <p:spPr>
          <a:xfrm>
            <a:off x="4214767" y="5222320"/>
            <a:ext cx="49292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https://www.lifechem.tw/blog/170803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58" name="Google Shape;1958;p30"/>
          <p:cNvSpPr txBox="1"/>
          <p:nvPr/>
        </p:nvSpPr>
        <p:spPr>
          <a:xfrm>
            <a:off x="4963045" y="940660"/>
            <a:ext cx="274947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傳奇黃金水</a:t>
            </a:r>
            <a:endParaRPr/>
          </a:p>
        </p:txBody>
      </p:sp>
      <p:sp>
        <p:nvSpPr>
          <p:cNvPr id="1959" name="Google Shape;1959;p30"/>
          <p:cNvSpPr/>
          <p:nvPr/>
        </p:nvSpPr>
        <p:spPr>
          <a:xfrm>
            <a:off x="3908553" y="12731"/>
            <a:ext cx="196407" cy="68494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31"/>
          <p:cNvSpPr/>
          <p:nvPr/>
        </p:nvSpPr>
        <p:spPr>
          <a:xfrm>
            <a:off x="1180483" y="1977041"/>
            <a:ext cx="634640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r>
              <a:rPr b="1" lang="zh-TW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春天是綠色的，夏天是紅色的，秋天是黃色的，冬天是白色的。”</a:t>
            </a:r>
            <a:endParaRPr sz="32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65" name="Google Shape;1965;p31"/>
          <p:cNvSpPr/>
          <p:nvPr/>
        </p:nvSpPr>
        <p:spPr>
          <a:xfrm>
            <a:off x="2194274" y="3103233"/>
            <a:ext cx="43396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“四季也有顏色？”</a:t>
            </a:r>
            <a:endParaRPr sz="3600">
              <a:solidFill>
                <a:srgbClr val="FF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66" name="Google Shape;1966;p31"/>
          <p:cNvSpPr/>
          <p:nvPr/>
        </p:nvSpPr>
        <p:spPr>
          <a:xfrm>
            <a:off x="1152552" y="3787814"/>
            <a:ext cx="639785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“是的，只要你有發現的心，四季的顏色是多彩的。”</a:t>
            </a:r>
            <a:endParaRPr sz="360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32"/>
          <p:cNvPicPr preferRelativeResize="0"/>
          <p:nvPr/>
        </p:nvPicPr>
        <p:blipFill rotWithShape="1">
          <a:blip r:embed="rId3">
            <a:alphaModFix amt="55000"/>
          </a:blip>
          <a:srcRect b="38451" l="9167" r="6654" t="13621"/>
          <a:stretch/>
        </p:blipFill>
        <p:spPr>
          <a:xfrm>
            <a:off x="2281590" y="-116940"/>
            <a:ext cx="7246487" cy="4125794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32"/>
          <p:cNvSpPr txBox="1"/>
          <p:nvPr/>
        </p:nvSpPr>
        <p:spPr>
          <a:xfrm>
            <a:off x="1547663" y="980387"/>
            <a:ext cx="582409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88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</a:t>
            </a:r>
            <a:r>
              <a:rPr b="1" lang="zh-TW" sz="8800">
                <a:solidFill>
                  <a:srgbClr val="FF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</a:t>
            </a:r>
            <a:r>
              <a:rPr b="1" lang="zh-TW" sz="8800">
                <a:solidFill>
                  <a:srgbClr val="FFFF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</a:t>
            </a:r>
            <a:r>
              <a:rPr b="1" lang="zh-TW" sz="8800">
                <a:solidFill>
                  <a:srgbClr val="008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  <a:r>
              <a:rPr b="1" lang="zh-TW" sz="8800">
                <a:solidFill>
                  <a:srgbClr val="0000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</a:t>
            </a:r>
            <a:r>
              <a:rPr b="1" lang="zh-TW" sz="8800">
                <a:solidFill>
                  <a:srgbClr val="66006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</a:t>
            </a:r>
            <a:r>
              <a:rPr b="1" lang="zh-TW" sz="8800">
                <a:solidFill>
                  <a:srgbClr val="FFCC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!</a:t>
            </a:r>
            <a:endParaRPr b="1" sz="8800">
              <a:solidFill>
                <a:srgbClr val="FFCC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974" name="Google Shape;197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6554" y="3206642"/>
            <a:ext cx="3775435" cy="283157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1975" name="Google Shape;19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96045">
            <a:off x="4996345" y="3402682"/>
            <a:ext cx="3798861" cy="2849146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1976" name="Google Shape;1976;p32"/>
          <p:cNvSpPr txBox="1"/>
          <p:nvPr/>
        </p:nvSpPr>
        <p:spPr>
          <a:xfrm>
            <a:off x="3360060" y="3793410"/>
            <a:ext cx="18570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銘傳ㄟ蝶豆花！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"/>
          <p:cNvSpPr txBox="1"/>
          <p:nvPr>
            <p:ph type="title"/>
          </p:nvPr>
        </p:nvSpPr>
        <p:spPr>
          <a:xfrm>
            <a:off x="2291494" y="543611"/>
            <a:ext cx="4835626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蝶豆花</a:t>
            </a:r>
            <a:endParaRPr/>
          </a:p>
        </p:txBody>
      </p:sp>
      <p:pic>
        <p:nvPicPr>
          <p:cNvPr descr="螢幕快照 2020-11-14 10.47.01.png" id="538" name="Google Shape;538;p4"/>
          <p:cNvPicPr preferRelativeResize="0"/>
          <p:nvPr/>
        </p:nvPicPr>
        <p:blipFill rotWithShape="1">
          <a:blip r:embed="rId3">
            <a:alphaModFix amt="90000"/>
          </a:blip>
          <a:srcRect b="0" l="0" r="0" t="0"/>
          <a:stretch/>
        </p:blipFill>
        <p:spPr>
          <a:xfrm>
            <a:off x="693876" y="2845488"/>
            <a:ext cx="2912650" cy="1881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20-11-14 10.56.23.png" id="539" name="Google Shape;539;p4"/>
          <p:cNvPicPr preferRelativeResize="0"/>
          <p:nvPr/>
        </p:nvPicPr>
        <p:blipFill rotWithShape="1">
          <a:blip r:embed="rId4">
            <a:alphaModFix/>
          </a:blip>
          <a:srcRect b="0" l="0" r="0" t="-420"/>
          <a:stretch/>
        </p:blipFill>
        <p:spPr>
          <a:xfrm>
            <a:off x="752680" y="4694420"/>
            <a:ext cx="2847015" cy="1396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20-11-14 11.20.34.png" id="540" name="Google Shape;5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931" y="634690"/>
            <a:ext cx="2778248" cy="2567922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螢幕快照 2020-11-14 11.29.21.png" id="541" name="Google Shape;541;p4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627311" y="1269882"/>
            <a:ext cx="5687214" cy="484440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"/>
          <p:cNvSpPr txBox="1"/>
          <p:nvPr/>
        </p:nvSpPr>
        <p:spPr>
          <a:xfrm>
            <a:off x="4751346" y="1347567"/>
            <a:ext cx="4092754" cy="839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原產於亞洲熱帶國家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引進當綠肥植物</a:t>
            </a:r>
            <a:br>
              <a:rPr b="1"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6846" y="1469994"/>
            <a:ext cx="1044497" cy="104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06846" y="2636666"/>
            <a:ext cx="922059" cy="92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6846" y="3856696"/>
            <a:ext cx="959885" cy="95988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"/>
          <p:cNvSpPr/>
          <p:nvPr/>
        </p:nvSpPr>
        <p:spPr>
          <a:xfrm>
            <a:off x="4751346" y="2678815"/>
            <a:ext cx="406334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富含花青素</a:t>
            </a:r>
            <a:endParaRPr b="1"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抗氧化、保護眼睛</a:t>
            </a:r>
            <a:endParaRPr/>
          </a:p>
        </p:txBody>
      </p:sp>
      <p:sp>
        <p:nvSpPr>
          <p:cNvPr id="547" name="Google Shape;547;p4"/>
          <p:cNvSpPr/>
          <p:nvPr/>
        </p:nvSpPr>
        <p:spPr>
          <a:xfrm>
            <a:off x="4751345" y="3827112"/>
            <a:ext cx="418684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抗凝血 、</a:t>
            </a:r>
            <a:endParaRPr b="1"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促進子宮收縮</a:t>
            </a:r>
            <a:endParaRPr/>
          </a:p>
        </p:txBody>
      </p:sp>
      <p:pic>
        <p:nvPicPr>
          <p:cNvPr id="548" name="Google Shape;548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78115" y="4979635"/>
            <a:ext cx="832100" cy="101706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"/>
          <p:cNvSpPr/>
          <p:nvPr/>
        </p:nvSpPr>
        <p:spPr>
          <a:xfrm>
            <a:off x="4809656" y="5037773"/>
            <a:ext cx="43343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食用色素、飲料、</a:t>
            </a:r>
            <a:endParaRPr b="1" sz="3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酸鹼指示劑</a:t>
            </a:r>
            <a:endParaRPr/>
          </a:p>
        </p:txBody>
      </p:sp>
      <p:sp>
        <p:nvSpPr>
          <p:cNvPr id="550" name="Google Shape;550;p4"/>
          <p:cNvSpPr/>
          <p:nvPr/>
        </p:nvSpPr>
        <p:spPr>
          <a:xfrm>
            <a:off x="2689869" y="6070567"/>
            <a:ext cx="461105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鄭大師蝶豆花趣談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http://www.masters.tw/129191/butterfly-pea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5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556" name="Google Shape;556;p5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5" name="Google Shape;575;p5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576" name="Google Shape;576;p5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9" name="Google Shape;579;p5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80" name="Google Shape;580;p5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581" name="Google Shape;581;p5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600" name="Google Shape;600;p5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601" name="Google Shape;601;p5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604" name="Google Shape;604;p5"/>
          <p:cNvSpPr txBox="1"/>
          <p:nvPr>
            <p:ph type="title"/>
          </p:nvPr>
        </p:nvSpPr>
        <p:spPr>
          <a:xfrm>
            <a:off x="671561" y="2780999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小蘇打粉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（1）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5" name="Google Shape;605;p5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螢幕快照 2020-09-16 17.57.59.png" id="606" name="Google Shape;6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0589" y="862396"/>
            <a:ext cx="3817872" cy="2127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20-09-16 17.56.26.png" id="607" name="Google Shape;60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145" y="3225485"/>
            <a:ext cx="3821513" cy="230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6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13" name="Google Shape;613;p6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2" name="Google Shape;632;p6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633" name="Google Shape;633;p6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6" name="Google Shape;636;p6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37" name="Google Shape;637;p6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38" name="Google Shape;638;p6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657" name="Google Shape;657;p6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658" name="Google Shape;658;p6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59" name="Google Shape;659;p6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661" name="Google Shape;661;p6"/>
          <p:cNvSpPr txBox="1"/>
          <p:nvPr>
            <p:ph type="title"/>
          </p:nvPr>
        </p:nvSpPr>
        <p:spPr>
          <a:xfrm>
            <a:off x="671561" y="2639912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小蘇打粉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（2）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2" name="Google Shape;662;p6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3" name="Google Shape;663;p6"/>
          <p:cNvSpPr txBox="1"/>
          <p:nvPr/>
        </p:nvSpPr>
        <p:spPr>
          <a:xfrm>
            <a:off x="4045607" y="281089"/>
            <a:ext cx="5212034" cy="6121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俗稱：烘焙鹼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化學名：碳酸氫鈉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化學式：NaHCO</a:t>
            </a:r>
            <a:r>
              <a:rPr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物理性質：略溶於水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化學性質：弱鹼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用途：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洗潔劑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膨鬆劑：受熱產生CO</a:t>
            </a:r>
            <a:r>
              <a:rPr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aseline="-25000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中和劑：胃酸</a:t>
            </a:r>
            <a:r>
              <a:rPr b="1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endParaRPr b="1"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平衡巧克力酸性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"/>
          <p:cNvSpPr/>
          <p:nvPr/>
        </p:nvSpPr>
        <p:spPr>
          <a:xfrm>
            <a:off x="192581" y="6141118"/>
            <a:ext cx="67697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小蘇打粉10大謠傳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https://www.youtube.com/watch?v=lBK4zbC0FJ8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70" name="Google Shape;670;p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9" name="Google Shape;689;p7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690" name="Google Shape;690;p7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3" name="Google Shape;693;p7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94" name="Google Shape;694;p7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95" name="Google Shape;695;p7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714" name="Google Shape;714;p7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715" name="Google Shape;715;p7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718" name="Google Shape;718;p7"/>
          <p:cNvSpPr txBox="1"/>
          <p:nvPr>
            <p:ph type="title"/>
          </p:nvPr>
        </p:nvSpPr>
        <p:spPr>
          <a:xfrm>
            <a:off x="671561" y="2780999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檸檬酸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（1）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9" name="Google Shape;719;p7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20" name="Google Shape;7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5870" y="517357"/>
            <a:ext cx="4168401" cy="3221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20-11-14 16.41.57.png" id="721" name="Google Shape;7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3229" y="3692085"/>
            <a:ext cx="4533975" cy="257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Google Shape;726;p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27" name="Google Shape;727;p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6" name="Google Shape;746;p8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747" name="Google Shape;747;p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8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751" name="Google Shape;751;p8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52" name="Google Shape;752;p8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771" name="Google Shape;771;p8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772" name="Google Shape;772;p8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775" name="Google Shape;775;p8"/>
          <p:cNvSpPr txBox="1"/>
          <p:nvPr>
            <p:ph type="title"/>
          </p:nvPr>
        </p:nvSpPr>
        <p:spPr>
          <a:xfrm>
            <a:off x="671561" y="2639912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檸檬酸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（2）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6" name="Google Shape;776;p8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螢幕快照 2020-11-14 16.31.17.png" id="777" name="Google Shape;777;p8"/>
          <p:cNvPicPr preferRelativeResize="0"/>
          <p:nvPr/>
        </p:nvPicPr>
        <p:blipFill rotWithShape="1">
          <a:blip r:embed="rId3">
            <a:alphaModFix amt="32000"/>
          </a:blip>
          <a:srcRect b="0" l="0" r="0" t="0"/>
          <a:stretch/>
        </p:blipFill>
        <p:spPr>
          <a:xfrm>
            <a:off x="2155614" y="320407"/>
            <a:ext cx="6988386" cy="62789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8" name="Google Shape;778;p8"/>
          <p:cNvSpPr txBox="1"/>
          <p:nvPr/>
        </p:nvSpPr>
        <p:spPr>
          <a:xfrm>
            <a:off x="3998563" y="281089"/>
            <a:ext cx="5262979" cy="6343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又稱：枸櫞酸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化學式：C</a:t>
            </a:r>
            <a:r>
              <a:rPr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6</a:t>
            </a: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</a:t>
            </a:r>
            <a:r>
              <a:rPr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8</a:t>
            </a: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</a:t>
            </a:r>
            <a:r>
              <a:rPr baseline="-25000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7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物理性質：</a:t>
            </a:r>
            <a:r>
              <a:rPr lang="zh-TW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溶解度&gt;NaHCO</a:t>
            </a:r>
            <a:r>
              <a:rPr baseline="-25000" lang="zh-TW" sz="2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sz="2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化學性質：弱酸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用途：</a:t>
            </a:r>
            <a:endParaRPr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天然防腐劑</a:t>
            </a:r>
            <a:r>
              <a:rPr b="1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酸味添加劑</a:t>
            </a:r>
            <a:endParaRPr baseline="-25000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檸檬酸循環：</a:t>
            </a:r>
            <a:endParaRPr b="1"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脂肪</a:t>
            </a:r>
            <a:r>
              <a:rPr b="1"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醣類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蛋白質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8"/>
          <p:cNvSpPr/>
          <p:nvPr/>
        </p:nvSpPr>
        <p:spPr>
          <a:xfrm>
            <a:off x="7697898" y="5431371"/>
            <a:ext cx="133622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zh-TW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0" name="Google Shape;780;p8"/>
          <p:cNvSpPr/>
          <p:nvPr/>
        </p:nvSpPr>
        <p:spPr>
          <a:xfrm>
            <a:off x="6444904" y="5314729"/>
            <a:ext cx="1340728" cy="114349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代謝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86" name="Google Shape;786;p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5" name="Google Shape;805;p9"/>
          <p:cNvGrpSpPr/>
          <p:nvPr/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806" name="Google Shape;806;p9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9" name="Google Shape;809;p9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gradFill>
            <a:gsLst>
              <a:gs pos="0">
                <a:srgbClr val="F7FFEE"/>
              </a:gs>
              <a:gs pos="15000">
                <a:srgbClr val="FF99FF"/>
              </a:gs>
              <a:gs pos="75000">
                <a:srgbClr val="9281D9"/>
              </a:gs>
              <a:gs pos="100000">
                <a:srgbClr val="C4F77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詹姆斯·柯里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810" name="Google Shape;810;p9"/>
          <p:cNvGrpSpPr/>
          <p:nvPr/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811" name="Google Shape;811;p9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830" name="Google Shape;830;p9"/>
          <p:cNvGrpSpPr/>
          <p:nvPr/>
        </p:nvGrpSpPr>
        <p:grpSpPr>
          <a:xfrm>
            <a:off x="605313" y="1186483"/>
            <a:ext cx="2866947" cy="4477933"/>
            <a:chOff x="807084" y="1186483"/>
            <a:chExt cx="3822597" cy="4477933"/>
          </a:xfrm>
        </p:grpSpPr>
        <p:sp>
          <p:nvSpPr>
            <p:cNvPr id="831" name="Google Shape;831;p9"/>
            <p:cNvSpPr/>
            <p:nvPr/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 rot="10800000">
              <a:off x="2514766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834" name="Google Shape;834;p9"/>
          <p:cNvSpPr txBox="1"/>
          <p:nvPr>
            <p:ph type="title"/>
          </p:nvPr>
        </p:nvSpPr>
        <p:spPr>
          <a:xfrm>
            <a:off x="671561" y="2639912"/>
            <a:ext cx="2740927" cy="20427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Microsoft JhengHei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  認識</a:t>
            </a:r>
            <a:b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檸檬酸</a:t>
            </a:r>
            <a:b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900">
                <a:latin typeface="Microsoft JhengHei"/>
                <a:ea typeface="Microsoft JhengHei"/>
                <a:cs typeface="Microsoft JhengHei"/>
                <a:sym typeface="Microsoft JhengHei"/>
              </a:rPr>
              <a:t>   （3）</a:t>
            </a:r>
            <a:endParaRPr b="1" sz="4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5" name="Google Shape;835;p9"/>
          <p:cNvSpPr/>
          <p:nvPr/>
        </p:nvSpPr>
        <p:spPr>
          <a:xfrm>
            <a:off x="4080112" y="-6706"/>
            <a:ext cx="5063887" cy="68711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碳酸氫鈉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descr="螢幕快照 2020-11-14 16.31.17.png" id="836" name="Google Shape;836;p9"/>
          <p:cNvPicPr preferRelativeResize="0"/>
          <p:nvPr/>
        </p:nvPicPr>
        <p:blipFill rotWithShape="1">
          <a:blip r:embed="rId3">
            <a:alphaModFix amt="32000"/>
          </a:blip>
          <a:srcRect b="0" l="0" r="0" t="0"/>
          <a:stretch/>
        </p:blipFill>
        <p:spPr>
          <a:xfrm>
            <a:off x="2155614" y="320407"/>
            <a:ext cx="6988386" cy="62789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7" name="Google Shape;837;p9"/>
          <p:cNvSpPr txBox="1"/>
          <p:nvPr/>
        </p:nvSpPr>
        <p:spPr>
          <a:xfrm>
            <a:off x="3998562" y="281089"/>
            <a:ext cx="5145437" cy="7249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發現史</a:t>
            </a:r>
            <a:endParaRPr b="1" sz="36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8世紀波斯鍊金術師</a:t>
            </a:r>
            <a:r>
              <a:rPr b="1" lang="zh-TW"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賈比爾</a:t>
            </a:r>
            <a:endParaRPr/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1784：</a:t>
            </a:r>
            <a:r>
              <a:rPr b="1" lang="zh-TW"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舍勒</a:t>
            </a: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首次從檸檬汁結晶分離而得的物質。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1890：工業製造始於的義大利檸檬汁工廠。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微生物製造法：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●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1893</a:t>
            </a:r>
            <a:r>
              <a:rPr b="1" lang="zh-TW"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韋默爾</a:t>
            </a: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以青黴菌＋糖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●"/>
            </a:pP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1917</a:t>
            </a:r>
            <a:r>
              <a:rPr b="1" lang="zh-TW"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詹姆斯</a:t>
            </a:r>
            <a:r>
              <a:rPr b="1" lang="zh-TW" sz="300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•</a:t>
            </a:r>
            <a:r>
              <a:rPr b="1" lang="zh-TW"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柯里</a:t>
            </a:r>
            <a:r>
              <a:rPr lang="zh-TW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黑麴黴高效能製造，現今輝瑞公司以此法製造。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5143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地圖集">
  <a:themeElements>
    <a:clrScheme name="地圖集">
      <a:dk1>
        <a:srgbClr val="000000"/>
      </a:dk1>
      <a:lt1>
        <a:srgbClr val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红橙色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徽章">
  <a:themeElements>
    <a:clrScheme name="徽章">
      <a:dk1>
        <a:srgbClr val="000000"/>
      </a:dk1>
      <a:lt1>
        <a:srgbClr val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Theme_16_9">
  <a:themeElements>
    <a:clrScheme name="自定义 15">
      <a:dk1>
        <a:srgbClr val="262626"/>
      </a:dk1>
      <a:lt1>
        <a:srgbClr val="FFFFFF"/>
      </a:lt1>
      <a:dk2>
        <a:srgbClr val="262626"/>
      </a:dk2>
      <a:lt2>
        <a:srgbClr val="262626"/>
      </a:lt2>
      <a:accent1>
        <a:srgbClr val="FFC000"/>
      </a:accent1>
      <a:accent2>
        <a:srgbClr val="E03A33"/>
      </a:accent2>
      <a:accent3>
        <a:srgbClr val="9B0D76"/>
      </a:accent3>
      <a:accent4>
        <a:srgbClr val="335E95"/>
      </a:accent4>
      <a:accent5>
        <a:srgbClr val="0A8485"/>
      </a:accent5>
      <a:accent6>
        <a:srgbClr val="77A123"/>
      </a:accent6>
      <a:hlink>
        <a:srgbClr val="FFFFFF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2019-11-25T19:43:26Z</dcterms:created>
  <dc:creator>I Ching Yu</dc:creator>
</cp:coreProperties>
</file>