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58" r:id="rId2"/>
    <p:sldId id="619" r:id="rId3"/>
    <p:sldId id="620" r:id="rId4"/>
    <p:sldId id="621" r:id="rId5"/>
    <p:sldId id="622" r:id="rId6"/>
    <p:sldId id="624" r:id="rId7"/>
    <p:sldId id="625" r:id="rId8"/>
    <p:sldId id="623" r:id="rId9"/>
    <p:sldId id="626" r:id="rId10"/>
    <p:sldId id="627" r:id="rId11"/>
    <p:sldId id="628" r:id="rId12"/>
    <p:sldId id="629" r:id="rId13"/>
  </p:sldIdLst>
  <p:sldSz cx="9144000" cy="6858000" type="screen4x3"/>
  <p:notesSz cx="6735763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008000"/>
    <a:srgbClr val="0066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4" autoAdjust="0"/>
    <p:restoredTop sz="94151" autoAdjust="0"/>
  </p:normalViewPr>
  <p:slideViewPr>
    <p:cSldViewPr snapToGrid="0">
      <p:cViewPr varScale="1">
        <p:scale>
          <a:sx n="73" d="100"/>
          <a:sy n="73" d="100"/>
        </p:scale>
        <p:origin x="130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51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228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FF5EB-BA88-47E1-9C40-3BD6C2DC26DE}" type="datetimeFigureOut">
              <a:rPr lang="zh-TW" altLang="en-US" smtClean="0"/>
              <a:t>2023/3/5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72F58-619C-4926-AC17-A49EE53C16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38330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7A0470-6E94-46A6-8A34-65166248009D}" type="datetimeFigureOut">
              <a:rPr lang="zh-TW" altLang="en-US" smtClean="0"/>
              <a:t>2023/3/5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67E4C-7D64-4C42-A7C7-DB84D1417F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9118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3BBD-83D1-49F9-BA3C-6B13417EAB3B}" type="datetimeFigureOut">
              <a:rPr lang="zh-TW" altLang="en-US" smtClean="0"/>
              <a:t>2023/3/5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F711-8EBD-4D03-B641-1F79ABC676E9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597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3BBD-83D1-49F9-BA3C-6B13417EAB3B}" type="datetimeFigureOut">
              <a:rPr lang="zh-TW" altLang="en-US" smtClean="0"/>
              <a:t>2023/3/5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F711-8EBD-4D03-B641-1F79ABC676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69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3BBD-83D1-49F9-BA3C-6B13417EAB3B}" type="datetimeFigureOut">
              <a:rPr lang="zh-TW" altLang="en-US" smtClean="0"/>
              <a:t>2023/3/5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F711-8EBD-4D03-B641-1F79ABC676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9250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3BBD-83D1-49F9-BA3C-6B13417EAB3B}" type="datetimeFigureOut">
              <a:rPr lang="zh-TW" altLang="en-US" smtClean="0"/>
              <a:t>2023/3/5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F711-8EBD-4D03-B641-1F79ABC676E9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內容版面配置區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60" y="0"/>
            <a:ext cx="91505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63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3BBD-83D1-49F9-BA3C-6B13417EAB3B}" type="datetimeFigureOut">
              <a:rPr lang="zh-TW" altLang="en-US" smtClean="0"/>
              <a:t>2023/3/5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F711-8EBD-4D03-B641-1F79ABC676E9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577" y="-94268"/>
            <a:ext cx="9239577" cy="6952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06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3BBD-83D1-49F9-BA3C-6B13417EAB3B}" type="datetimeFigureOut">
              <a:rPr lang="zh-TW" altLang="en-US" smtClean="0"/>
              <a:t>2023/3/5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F711-8EBD-4D03-B641-1F79ABC676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4275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3BBD-83D1-49F9-BA3C-6B13417EAB3B}" type="datetimeFigureOut">
              <a:rPr lang="zh-TW" altLang="en-US" smtClean="0"/>
              <a:t>2023/3/5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F711-8EBD-4D03-B641-1F79ABC676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19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3BBD-83D1-49F9-BA3C-6B13417EAB3B}" type="datetimeFigureOut">
              <a:rPr lang="zh-TW" altLang="en-US" smtClean="0"/>
              <a:t>2023/3/5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F711-8EBD-4D03-B641-1F79ABC676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7924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3BBD-83D1-49F9-BA3C-6B13417EAB3B}" type="datetimeFigureOut">
              <a:rPr lang="zh-TW" altLang="en-US" smtClean="0"/>
              <a:t>2023/3/5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F711-8EBD-4D03-B641-1F79ABC676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0790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3BBD-83D1-49F9-BA3C-6B13417EAB3B}" type="datetimeFigureOut">
              <a:rPr lang="zh-TW" altLang="en-US" smtClean="0"/>
              <a:t>2023/3/5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F711-8EBD-4D03-B641-1F79ABC676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4294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3BBD-83D1-49F9-BA3C-6B13417EAB3B}" type="datetimeFigureOut">
              <a:rPr lang="zh-TW" altLang="en-US" smtClean="0"/>
              <a:t>2023/3/5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F711-8EBD-4D03-B641-1F79ABC676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0538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43BBD-83D1-49F9-BA3C-6B13417EAB3B}" type="datetimeFigureOut">
              <a:rPr lang="zh-TW" altLang="en-US" smtClean="0"/>
              <a:t>2023/3/5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F711-8EBD-4D03-B641-1F79ABC676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0789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949763" y="2717075"/>
            <a:ext cx="7132320" cy="2024742"/>
          </a:xfrm>
          <a:prstGeom prst="roundRect">
            <a:avLst/>
          </a:prstGeom>
          <a:solidFill>
            <a:srgbClr val="99CCFF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4098" name="標題 1"/>
          <p:cNvSpPr>
            <a:spLocks noGrp="1"/>
          </p:cNvSpPr>
          <p:nvPr>
            <p:ph type="ctrTitle"/>
          </p:nvPr>
        </p:nvSpPr>
        <p:spPr>
          <a:xfrm>
            <a:off x="671927" y="627015"/>
            <a:ext cx="7298029" cy="1619796"/>
          </a:xfrm>
        </p:spPr>
        <p:txBody>
          <a:bodyPr>
            <a:noAutofit/>
          </a:bodyPr>
          <a:lstStyle/>
          <a:p>
            <a:r>
              <a:rPr lang="en-US" altLang="zh-TW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單元二   學習專長探索家</a:t>
            </a:r>
            <a:r>
              <a:rPr lang="en-US" altLang="zh-TW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44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活動一</a:t>
            </a:r>
            <a:r>
              <a:rPr lang="en-US" altLang="zh-TW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zh-TW" altLang="en-US" sz="4400" b="1" dirty="0">
              <a:solidFill>
                <a:srgbClr val="FF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099" name="副標題 2"/>
          <p:cNvSpPr>
            <a:spLocks noGrp="1"/>
          </p:cNvSpPr>
          <p:nvPr>
            <p:ph type="subTitle" idx="1"/>
          </p:nvPr>
        </p:nvSpPr>
        <p:spPr>
          <a:xfrm>
            <a:off x="497756" y="3161211"/>
            <a:ext cx="8064380" cy="1753467"/>
          </a:xfrm>
        </p:spPr>
        <p:txBody>
          <a:bodyPr>
            <a:normAutofit/>
          </a:bodyPr>
          <a:lstStyle/>
          <a:p>
            <a:r>
              <a:rPr lang="zh-TW" altLang="en-US" sz="7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</a:t>
            </a:r>
            <a:r>
              <a:rPr lang="zh-TW" altLang="en-US" sz="7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探索</a:t>
            </a:r>
          </a:p>
          <a:p>
            <a:endParaRPr lang="en-US" altLang="zh-TW" sz="6000" b="1" dirty="0" smtClean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472397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21434"/>
            <a:ext cx="7886700" cy="379457"/>
          </a:xfrm>
        </p:spPr>
        <p:txBody>
          <a:bodyPr>
            <a:normAutofit fontScale="90000"/>
          </a:bodyPr>
          <a:lstStyle/>
          <a:p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411162"/>
            <a:ext cx="8358596" cy="6257109"/>
          </a:xfrm>
        </p:spPr>
        <p:txBody>
          <a:bodyPr>
            <a:noAutofit/>
          </a:bodyPr>
          <a:lstStyle/>
          <a:p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「活動</a:t>
            </a: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中你最擅長或有能力跟同學分工完成的事情有哪些？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endParaRPr lang="en-US" altLang="zh-TW" sz="4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4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校慶前</a:t>
            </a: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：投票、海報設計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、班級園遊會活動</a:t>
            </a: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安排、人員分配表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、準備物品⋯</a:t>
            </a: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⋯</a:t>
            </a:r>
          </a:p>
          <a:p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4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校慶時</a:t>
            </a: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：參與工作完成、執行檢核項目、學習成果表現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、⋯</a:t>
            </a: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⋯</a:t>
            </a:r>
          </a:p>
          <a:p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4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校慶後</a:t>
            </a: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：環境整潔、學習省思與紀錄、工作分享與檢討⋯</a:t>
            </a:r>
          </a:p>
          <a:p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29674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結語</a:t>
            </a:r>
            <a:endParaRPr lang="zh-TW" altLang="en-US" sz="6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學校內外都</a:t>
            </a:r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是學習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場域，而在升上三年級後，開始發現</a:t>
            </a:r>
            <a:r>
              <a:rPr lang="zh-TW" altLang="en-US" sz="44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有更多學習活動可以</a:t>
            </a:r>
            <a:r>
              <a:rPr lang="zh-TW" altLang="en-US" sz="44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讓同學投入</a:t>
            </a:r>
            <a:r>
              <a:rPr lang="zh-TW" altLang="en-US" sz="44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與參與。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從不同的學習活動也能夠</a:t>
            </a:r>
            <a:r>
              <a:rPr lang="zh-TW" altLang="en-US" sz="4400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觀察自己的喜好與專長，發揮自己的特點。</a:t>
            </a:r>
          </a:p>
        </p:txBody>
      </p:sp>
    </p:spTree>
    <p:extLst>
      <p:ext uri="{BB962C8B-B14F-4D97-AF65-F5344CB8AC3E}">
        <p14:creationId xmlns:p14="http://schemas.microsoft.com/office/powerpoint/2010/main" val="8275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0806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600891"/>
            <a:ext cx="7886700" cy="5368835"/>
          </a:xfrm>
        </p:spPr>
        <p:txBody>
          <a:bodyPr>
            <a:noAutofit/>
          </a:bodyPr>
          <a:lstStyle/>
          <a:p>
            <a:r>
              <a:rPr lang="zh-TW" altLang="en-US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下課時間</a:t>
            </a:r>
            <a:r>
              <a:rPr lang="zh-TW" altLang="en-US" sz="6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，是你們</a:t>
            </a:r>
            <a:r>
              <a:rPr lang="zh-TW" altLang="en-US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最期待</a:t>
            </a:r>
            <a:r>
              <a:rPr lang="zh-TW" altLang="en-US" sz="6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也最享受</a:t>
            </a:r>
            <a:r>
              <a:rPr lang="zh-TW" altLang="en-US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的時光，你喜歡在下課時做什麼事</a:t>
            </a:r>
            <a:r>
              <a:rPr lang="zh-TW" altLang="en-US" sz="6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？</a:t>
            </a:r>
            <a:endParaRPr lang="en-US" altLang="zh-TW" sz="6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6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喜歡</a:t>
            </a:r>
            <a:r>
              <a:rPr lang="zh-TW" altLang="en-US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自己做還是約同學一起呢？</a:t>
            </a:r>
          </a:p>
        </p:txBody>
      </p:sp>
    </p:spTree>
    <p:extLst>
      <p:ext uri="{BB962C8B-B14F-4D97-AF65-F5344CB8AC3E}">
        <p14:creationId xmlns:p14="http://schemas.microsoft.com/office/powerpoint/2010/main" val="170994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學童討論分享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（一）短短的下課</a:t>
            </a:r>
            <a:r>
              <a:rPr lang="en-US" altLang="zh-TW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分鐘，你最喜歡做什麼事呢？</a:t>
            </a:r>
          </a:p>
          <a:p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（二）在學校中，你最喜歡什麼地方（什麼角落）？你最喜歡什麼活動？最喜歡與誰一起從事哪些事情？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1536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00571" y="182246"/>
            <a:ext cx="7169876" cy="1325563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學童討論分享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42159" y="1507809"/>
            <a:ext cx="7886700" cy="4351338"/>
          </a:xfrm>
        </p:spPr>
        <p:txBody>
          <a:bodyPr>
            <a:normAutofit lnSpcReduction="10000"/>
          </a:bodyPr>
          <a:lstStyle/>
          <a:p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（三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）觀察</a:t>
            </a: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課本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</a:t>
            </a:r>
            <a: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14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頁</a:t>
            </a: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圖片，觀察並說出圖片中人物最喜歡做的事，而自己與他們有沒有雷同處？</a:t>
            </a:r>
          </a:p>
          <a:p>
            <a:r>
              <a:rPr lang="zh-TW" altLang="en-US" sz="4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（四）有雷同處在哪裡？這些事帶給你的感受是？</a:t>
            </a:r>
          </a:p>
          <a:p>
            <a:r>
              <a:rPr lang="zh-TW" altLang="en-US" sz="4000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（五）如果沒有相同處，那你喜歡在校園裡做什麼事呢？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19687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62148" y="365126"/>
            <a:ext cx="7653201" cy="1325563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學童討論分享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（六）想想看你喜歡做這些事的原因為何？能學到什麼？能知道什麼？能讓你感到開心滿足的原因是？</a:t>
            </a:r>
          </a:p>
        </p:txBody>
      </p:sp>
    </p:spTree>
    <p:extLst>
      <p:ext uri="{BB962C8B-B14F-4D97-AF65-F5344CB8AC3E}">
        <p14:creationId xmlns:p14="http://schemas.microsoft.com/office/powerpoint/2010/main" val="282482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成為昆蟲觀察家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6" name="Picture 2" descr="敦煌書局-國家地理科學盒子—成為昆蟲觀察家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2061371"/>
            <a:ext cx="3619591" cy="4788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科學盒子成為昆蟲觀察家– bookshop.h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5" name="AutoShape 6" descr="科學盒子成為昆蟲觀察家– bookshop.h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" name="AutoShape 8" descr="博客來-國家地理科學盒子：成為昆蟲觀察家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4157" y="2816777"/>
            <a:ext cx="4033593" cy="4033593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7963" y="531912"/>
            <a:ext cx="3695662" cy="2217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572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成為太空觀測員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227" y="2148634"/>
            <a:ext cx="3570398" cy="2756264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625" y="1906768"/>
            <a:ext cx="4859377" cy="3017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002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45028" y="365126"/>
            <a:ext cx="7470321" cy="1325563"/>
          </a:xfrm>
        </p:spPr>
        <p:txBody>
          <a:bodyPr>
            <a:normAutofit/>
          </a:bodyPr>
          <a:lstStyle/>
          <a:p>
            <a:r>
              <a:rPr lang="zh-TW" altLang="en-US" sz="6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結語</a:t>
            </a:r>
            <a:endParaRPr lang="zh-TW" altLang="en-US" sz="6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把握時間做你喜愛做的事情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，這些事情通常是最吸引你，也可能是你目前最喜愛與專注投入的喜好唷！</a:t>
            </a:r>
          </a:p>
        </p:txBody>
      </p:sp>
    </p:spTree>
    <p:extLst>
      <p:ext uri="{BB962C8B-B14F-4D97-AF65-F5344CB8AC3E}">
        <p14:creationId xmlns:p14="http://schemas.microsoft.com/office/powerpoint/2010/main" val="2157350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33152" y="286749"/>
            <a:ext cx="7886700" cy="274955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02970" y="561704"/>
            <a:ext cx="7886700" cy="5615260"/>
          </a:xfrm>
        </p:spPr>
        <p:txBody>
          <a:bodyPr>
            <a:noAutofit/>
          </a:bodyPr>
          <a:lstStyle/>
          <a:p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（一）升上中年級了，你應該發現你可以參與的學習活動變多了，參加學校活動你喜歡做哪些</a:t>
            </a:r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事情，會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為自己分配什麼工作呢？</a:t>
            </a:r>
          </a:p>
          <a:p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（二）學校校慶活動需要完成的事項有很多</a:t>
            </a:r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，試著討論</a:t>
            </a:r>
            <a:r>
              <a:rPr lang="zh-TW" altLang="en-US" sz="44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「校慶活動，我們需要做哪些準備呢？」</a:t>
            </a:r>
          </a:p>
          <a:p>
            <a:endParaRPr lang="zh-TW" altLang="en-US"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49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52910</TotalTime>
  <Words>432</Words>
  <Application>Microsoft Office PowerPoint</Application>
  <PresentationFormat>如螢幕大小 (4:3)</PresentationFormat>
  <Paragraphs>25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8" baseType="lpstr">
      <vt:lpstr>微軟正黑體</vt:lpstr>
      <vt:lpstr>新細明體</vt:lpstr>
      <vt:lpstr>Arial</vt:lpstr>
      <vt:lpstr>Calibri</vt:lpstr>
      <vt:lpstr>Calibri Light</vt:lpstr>
      <vt:lpstr>Office 佈景主題</vt:lpstr>
      <vt:lpstr>   單元二   學習專長探索家 【活動一】</vt:lpstr>
      <vt:lpstr>PowerPoint 簡報</vt:lpstr>
      <vt:lpstr>學童討論分享</vt:lpstr>
      <vt:lpstr>學童討論分享</vt:lpstr>
      <vt:lpstr>學童討論分享</vt:lpstr>
      <vt:lpstr>成為昆蟲觀察家</vt:lpstr>
      <vt:lpstr>成為太空觀測員</vt:lpstr>
      <vt:lpstr>結語</vt:lpstr>
      <vt:lpstr>PowerPoint 簡報</vt:lpstr>
      <vt:lpstr>PowerPoint 簡報</vt:lpstr>
      <vt:lpstr>結語</vt:lpstr>
      <vt:lpstr>PowerPoint 簡報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戴鳳嬌</dc:creator>
  <cp:lastModifiedBy>USER</cp:lastModifiedBy>
  <cp:revision>534</cp:revision>
  <cp:lastPrinted>2021-12-16T07:47:27Z</cp:lastPrinted>
  <dcterms:created xsi:type="dcterms:W3CDTF">2018-06-30T01:14:35Z</dcterms:created>
  <dcterms:modified xsi:type="dcterms:W3CDTF">2023-03-05T04:10:26Z</dcterms:modified>
</cp:coreProperties>
</file>