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8C9FC9-3CA9-042F-5C6E-7FE260C58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04CFC4C-80D5-0F36-79E7-A82938D14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1E9E5C-E938-F8EE-1B60-39BB21BC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9F0256F-D1B4-4FE1-3501-9B053792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B5154C-E7B9-A1B2-5D7E-1DBE661F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69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8B260A-1E49-D5F3-9654-9D7D1B5C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0636F92-5E70-8CBD-0EE1-3C309AB0B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10F848-C303-C047-5B14-9B2672F03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F1211F-8D6A-B197-65A8-AB72ED756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FB8F5B-3457-BD30-4737-E8E15FAC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64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0493D14-7BD1-F9FF-654E-AB66FF0F6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4398B8C-6170-2F72-BAC3-D31557B40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B42B7E-5BED-6B9C-0296-04E51B7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CCC68A-0F0A-D65F-1A80-0E91B7006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32A8AD-1AC1-0AFA-62C5-EFE8258F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75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9D090D-EB9D-F7E2-0D92-6348CD44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AB3803-90C1-CFE5-B7F6-603135EBF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A8803A-3812-0EEB-4AC0-0F45AF18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B01104-A1A2-083A-3387-C4DB8259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D60517-BB6F-9E7E-CE40-D874CB85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87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2BC168-C2FA-CF8B-AF2A-5C2347401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C9687A7-8715-53EC-5D7A-3AEE11AD2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19BDA2-FB6C-17A1-AF90-1B943F1D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AC8A20-9ED6-C2BF-1B3B-A085DEF33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EB6B9A-1BA8-0F02-7E97-309631DF0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99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EE3E0E-A189-8EEF-14BA-2AB78BBC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33D8EE-AEAF-6829-4B6E-C9BD6188D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60A7E3A-4AC3-5D75-2759-9366E741F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79BD03-A126-44AE-F9E4-55B404F13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2099EC-7D4F-243A-5E99-5B36C626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FD66A6-83F7-9648-7D32-F82813062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15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762B0D-E0B0-6A09-EED8-F06874BD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EAFB23-B010-5B08-11F0-252517D81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EE91730-4B54-479C-6BC2-44330D67F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2AB47FD-A3BA-444A-162F-BA02943EF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1691B21-AD0A-14D9-971A-1DB91E455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BE91247-99C6-7A0C-A180-0CD1C0B3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C0D3A5A-9438-4CED-294C-609EE1E1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AABE877-D693-02F7-D1CD-D800422D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10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38D5FD-6BD0-9D13-7C59-02F6B1177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0BCF96F-A026-6B47-CD57-10F857F2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E60054D-E6BE-62FC-84C6-704988D1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852A4CA-8B91-DB20-09EA-426450574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16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8AB0846-2C14-AF5F-49A3-2884DFE9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006832A-8051-F8D7-00EF-9DD7C594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2E66690-0E4A-5C7A-324A-2221822B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61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340F9C-325A-D071-58A4-4FE80F2E4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6ACA13A-7CD1-AB81-A8C2-58A2245D3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020B374-88C0-5CE3-7159-8658DECC6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CE51630-94A3-CC9B-CA01-E90814D0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21B47C3-B718-EE31-7138-347CD8DEA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04FCB9C-4DF1-2D60-3E46-43252976C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707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713AC3-6124-51C8-A684-9A74FF7BF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A1BE053-49AE-39C7-C7F6-A48A1BB8E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B3AF097-9E8F-0E56-5299-EB9B18108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DA47DC7-1F05-1280-9777-335B5922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66DF8F3-DA83-25D9-BD85-90CE4819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7B5F8C-7DFC-BB80-9D4A-F3D0B5DB0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51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30BFF36-3E33-D8E3-9E74-F0751AD58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A6828CF-21F4-D84C-AAEF-C1384C7F4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A351CE-8E18-2E94-F3C4-57AB00820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74E4-94C6-40AE-9084-820DCE48630C}" type="datetimeFigureOut">
              <a:rPr lang="zh-TW" altLang="en-US" smtClean="0"/>
              <a:t>2023/3/13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201CDE-4694-F60C-9358-0F395FE13B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EE0992-2BE0-FEE1-3554-B66289CB8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9688-1BA4-43A3-B547-195290AD92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26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這是梵谷最為人津津樂道的一幅畫">
            <a:extLst>
              <a:ext uri="{FF2B5EF4-FFF2-40B4-BE49-F238E27FC236}">
                <a16:creationId xmlns:a16="http://schemas.microsoft.com/office/drawing/2014/main" id="{80056F84-51E8-7396-2E78-8E2E46D7D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3"/>
            <a:ext cx="12192000" cy="685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7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ellow Red Blue - Wassily Kandinsky">
            <a:extLst>
              <a:ext uri="{FF2B5EF4-FFF2-40B4-BE49-F238E27FC236}">
                <a16:creationId xmlns:a16="http://schemas.microsoft.com/office/drawing/2014/main" id="{FA787B26-61A6-166E-9945-8486E9E10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97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76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asy Joan Miro Art Project and Joan Miro Coloring Page">
            <a:extLst>
              <a:ext uri="{FF2B5EF4-FFF2-40B4-BE49-F238E27FC236}">
                <a16:creationId xmlns:a16="http://schemas.microsoft.com/office/drawing/2014/main" id="{B84B2882-8C8A-FBC7-C541-377DD2C18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092" y="0"/>
            <a:ext cx="4661349" cy="685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99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馬諦斯特展">
            <a:extLst>
              <a:ext uri="{FF2B5EF4-FFF2-40B4-BE49-F238E27FC236}">
                <a16:creationId xmlns:a16="http://schemas.microsoft.com/office/drawing/2014/main" id="{E73696AB-90A2-737D-5D6D-1F5FB21888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" t="2124" r="2034" b="2534"/>
          <a:stretch/>
        </p:blipFill>
        <p:spPr bwMode="auto">
          <a:xfrm>
            <a:off x="1677880" y="27350"/>
            <a:ext cx="8549196" cy="68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07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 Friend in Need 1903 - C M Coolidge">
            <a:extLst>
              <a:ext uri="{FF2B5EF4-FFF2-40B4-BE49-F238E27FC236}">
                <a16:creationId xmlns:a16="http://schemas.microsoft.com/office/drawing/2014/main" id="{8706C3E4-C7D9-4072-F417-73742557A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73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0</Words>
  <Application>Microsoft Office PowerPoint</Application>
  <PresentationFormat>寬螢幕</PresentationFormat>
  <Paragraphs>0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Jesse Wurster</dc:creator>
  <cp:lastModifiedBy>user</cp:lastModifiedBy>
  <cp:revision>10</cp:revision>
  <dcterms:created xsi:type="dcterms:W3CDTF">2023-03-05T09:05:58Z</dcterms:created>
  <dcterms:modified xsi:type="dcterms:W3CDTF">2023-03-13T01:45:19Z</dcterms:modified>
</cp:coreProperties>
</file>