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</p:sldIdLst>
  <p:sldSz cy="6858000" cx="12192000"/>
  <p:notesSz cx="6858000" cy="9144000"/>
  <p:embeddedFontLst>
    <p:embeddedFont>
      <p:font typeface="Quattrocento Sans"/>
      <p:regular r:id="rId58"/>
      <p:bold r:id="rId59"/>
      <p:italic r:id="rId60"/>
      <p:boldItalic r:id="rId61"/>
    </p:embeddedFont>
    <p:embeddedFont>
      <p:font typeface="Century Gothic"/>
      <p:regular r:id="rId62"/>
      <p:bold r:id="rId63"/>
      <p:italic r:id="rId64"/>
      <p:boldItalic r:id="rId6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864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66" roundtripDataSignature="AMtx7mhsF+Bg5WLNEzwaqZTczvoNowuP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02069F6-2EAF-4DA7-AC6B-D838201C63F0}">
  <a:tblStyle styleId="{302069F6-2EAF-4DA7-AC6B-D838201C63F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EF5E7"/>
          </a:solidFill>
        </a:fill>
      </a:tcStyle>
    </a:wholeTbl>
    <a:band1H>
      <a:tcTxStyle/>
      <a:tcStyle>
        <a:fill>
          <a:solidFill>
            <a:srgbClr val="FDEACB"/>
          </a:solidFill>
        </a:fill>
      </a:tcStyle>
    </a:band1H>
    <a:band2H>
      <a:tcTxStyle/>
    </a:band2H>
    <a:band1V>
      <a:tcTxStyle/>
      <a:tcStyle>
        <a:fill>
          <a:solidFill>
            <a:srgbClr val="FDEACB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64"/>
        <p:guide pos="216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font" Target="fonts/CenturyGothic-regular.fntdata"/><Relationship Id="rId61" Type="http://schemas.openxmlformats.org/officeDocument/2006/relationships/font" Target="fonts/QuattrocentoSans-boldItalic.fntdata"/><Relationship Id="rId20" Type="http://schemas.openxmlformats.org/officeDocument/2006/relationships/slide" Target="slides/slide13.xml"/><Relationship Id="rId64" Type="http://schemas.openxmlformats.org/officeDocument/2006/relationships/font" Target="fonts/CenturyGothic-italic.fntdata"/><Relationship Id="rId63" Type="http://schemas.openxmlformats.org/officeDocument/2006/relationships/font" Target="fonts/CenturyGothic-bold.fntdata"/><Relationship Id="rId22" Type="http://schemas.openxmlformats.org/officeDocument/2006/relationships/slide" Target="slides/slide15.xml"/><Relationship Id="rId66" Type="http://customschemas.google.com/relationships/presentationmetadata" Target="metadata"/><Relationship Id="rId21" Type="http://schemas.openxmlformats.org/officeDocument/2006/relationships/slide" Target="slides/slide14.xml"/><Relationship Id="rId65" Type="http://schemas.openxmlformats.org/officeDocument/2006/relationships/font" Target="fonts/CenturyGothic-boldItalic.fntdata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60" Type="http://schemas.openxmlformats.org/officeDocument/2006/relationships/font" Target="fonts/QuattrocentoSans-italic.fntdata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font" Target="fonts/QuattrocentoSans-bold.fntdata"/><Relationship Id="rId14" Type="http://schemas.openxmlformats.org/officeDocument/2006/relationships/slide" Target="slides/slide7.xml"/><Relationship Id="rId58" Type="http://schemas.openxmlformats.org/officeDocument/2006/relationships/font" Target="fonts/QuattrocentoSans-regular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4" name="Shape 2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Google Shape;290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6" name="Google Shape;290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5" name="Shape 2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6" name="Google Shape;297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7" name="Google Shape;297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6" name="Shape 2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7" name="Google Shape;298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8" name="Google Shape;298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4" name="Shape 2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5" name="Google Shape;299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6" name="Google Shape;299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7" name="Google Shape;2997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3" name="Shape 3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4" name="Google Shape;300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5" name="Google Shape;300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9" name="Shape 3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" name="Google Shape;301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1" name="Google Shape;301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5" name="Shape 3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6" name="Google Shape;301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7" name="Google Shape;301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8" name="Google Shape;3018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2" name="Shape 3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3" name="Google Shape;3023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4" name="Google Shape;302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5" name="Google Shape;3025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9" name="Shape 3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0" name="Google Shape;303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1" name="Google Shape;303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5" name="Shape 3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6" name="Google Shape;303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7" name="Google Shape;303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6725" lvl="0" marL="4667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FF"/>
                </a:solidFill>
              </a:rPr>
              <a:t>構想草圖</a:t>
            </a:r>
            <a:r>
              <a:rPr lang="zh-TW"/>
              <a:t>是設計師為了抓住構想，隨手畫下構想的粗略形狀或關係，作為初步構想的描述與記錄。</a:t>
            </a:r>
            <a:endParaRPr/>
          </a:p>
          <a:p>
            <a:pPr indent="-466725" lvl="0" marL="4667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構想草圖亦稱為「草圖」</a:t>
            </a:r>
            <a:endParaRPr/>
          </a:p>
        </p:txBody>
      </p:sp>
      <p:sp>
        <p:nvSpPr>
          <p:cNvPr id="3038" name="Google Shape;3038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2" name="Shape 3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3" name="Google Shape;3043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4" name="Google Shape;304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6725" lvl="0" marL="4667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0000FF"/>
                </a:solidFill>
              </a:rPr>
              <a:t>表現圖</a:t>
            </a:r>
            <a:r>
              <a:rPr lang="zh-TW" sz="1200"/>
              <a:t>以精繪方式表現產品的輪廓與顏色等外觀特徵，但不詳述其規格、尺度與材質。</a:t>
            </a:r>
            <a:endParaRPr sz="1200"/>
          </a:p>
          <a:p>
            <a:pPr indent="-466725" lvl="0" marL="4667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/>
              <a:t>作為產品設計完成後，呈現較</a:t>
            </a:r>
            <a:r>
              <a:rPr lang="zh-TW" sz="1200">
                <a:solidFill>
                  <a:srgbClr val="0000FF"/>
                </a:solidFill>
              </a:rPr>
              <a:t>真實</a:t>
            </a:r>
            <a:r>
              <a:rPr lang="zh-TW" sz="1200"/>
              <a:t>的感覺供消費者參考之用。</a:t>
            </a:r>
            <a:endParaRPr/>
          </a:p>
        </p:txBody>
      </p:sp>
      <p:sp>
        <p:nvSpPr>
          <p:cNvPr id="3045" name="Google Shape;3045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0" name="Shape 2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1" name="Google Shape;291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2" name="Google Shape;291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9" name="Shape 3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0" name="Google Shape;305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1" name="Google Shape;305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6725" lvl="0" marL="4667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製作產品的機件或結構前所畫的圖，稱為</a:t>
            </a:r>
            <a:r>
              <a:rPr lang="zh-TW">
                <a:solidFill>
                  <a:srgbClr val="0000FF"/>
                </a:solidFill>
              </a:rPr>
              <a:t>工作圖</a:t>
            </a:r>
            <a:r>
              <a:rPr lang="zh-TW"/>
              <a:t>。</a:t>
            </a:r>
            <a:endParaRPr/>
          </a:p>
          <a:p>
            <a:pPr indent="-466725" lvl="0" marL="4667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須遵守</a:t>
            </a:r>
            <a:r>
              <a:rPr lang="zh-TW">
                <a:solidFill>
                  <a:srgbClr val="0000FF"/>
                </a:solidFill>
              </a:rPr>
              <a:t>投影原理</a:t>
            </a:r>
            <a:r>
              <a:rPr lang="zh-TW"/>
              <a:t>和製圖的規則</a:t>
            </a:r>
            <a:endParaRPr/>
          </a:p>
          <a:p>
            <a:pPr indent="-466725" lvl="0" marL="4667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以線條或符號精準地表達物體的</a:t>
            </a:r>
            <a:r>
              <a:rPr lang="zh-TW">
                <a:solidFill>
                  <a:srgbClr val="0000FF"/>
                </a:solidFill>
              </a:rPr>
              <a:t>形狀</a:t>
            </a:r>
            <a:r>
              <a:rPr lang="zh-TW"/>
              <a:t>及</a:t>
            </a:r>
            <a:r>
              <a:rPr lang="zh-TW">
                <a:solidFill>
                  <a:srgbClr val="0000FF"/>
                </a:solidFill>
              </a:rPr>
              <a:t>尺度</a:t>
            </a:r>
            <a:r>
              <a:rPr lang="zh-TW"/>
              <a:t>，並以</a:t>
            </a:r>
            <a:r>
              <a:rPr lang="zh-TW">
                <a:solidFill>
                  <a:srgbClr val="0000FF"/>
                </a:solidFill>
              </a:rPr>
              <a:t>文字註解</a:t>
            </a:r>
            <a:r>
              <a:rPr lang="zh-TW"/>
              <a:t>相關資料。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2" name="Google Shape;3052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9" name="Shape 3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0" name="Google Shape;3060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1" name="Google Shape;3061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6725" lvl="0" marL="4667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FF"/>
                </a:solidFill>
              </a:rPr>
              <a:t>零件組合圖</a:t>
            </a:r>
            <a:r>
              <a:rPr lang="zh-TW"/>
              <a:t>適用於由多個零件組合而成的產品。</a:t>
            </a:r>
            <a:endParaRPr/>
          </a:p>
          <a:p>
            <a:pPr indent="-466725" lvl="0" marL="4667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必須繪製個別</a:t>
            </a:r>
            <a:r>
              <a:rPr lang="zh-TW">
                <a:solidFill>
                  <a:srgbClr val="0000FF"/>
                </a:solidFill>
              </a:rPr>
              <a:t>零件</a:t>
            </a:r>
            <a:r>
              <a:rPr lang="zh-TW"/>
              <a:t>，並按照其裝配的先後次序及位置，繪製立體圖。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2" name="Google Shape;3062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6" name="Shape 3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7" name="Google Shape;3067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8" name="Google Shape;3068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6725" lvl="0" marL="4667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FF"/>
                </a:solidFill>
              </a:rPr>
              <a:t>展開圖</a:t>
            </a:r>
            <a:r>
              <a:rPr lang="zh-TW"/>
              <a:t>的原理像攤開的盒子一樣，將物體的各個面展開繪於同一個平面上。</a:t>
            </a:r>
            <a:endParaRPr/>
          </a:p>
          <a:p>
            <a:pPr indent="-466725" lvl="0" marL="4667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應用在以平板材料摺合成形的物體之設計與製作上，例如包裝盒。</a:t>
            </a:r>
            <a:endParaRPr/>
          </a:p>
        </p:txBody>
      </p:sp>
      <p:sp>
        <p:nvSpPr>
          <p:cNvPr id="3069" name="Google Shape;3069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3" name="Shape 3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3074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5" name="Google Shape;3075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6725" lvl="0" marL="4667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FF"/>
                </a:solidFill>
              </a:rPr>
              <a:t>電路圖</a:t>
            </a:r>
            <a:r>
              <a:rPr lang="zh-TW"/>
              <a:t>是以</a:t>
            </a:r>
            <a:r>
              <a:rPr lang="zh-TW">
                <a:solidFill>
                  <a:srgbClr val="0000FF"/>
                </a:solidFill>
              </a:rPr>
              <a:t>符號</a:t>
            </a:r>
            <a:r>
              <a:rPr lang="zh-TW"/>
              <a:t>和</a:t>
            </a:r>
            <a:r>
              <a:rPr lang="zh-TW">
                <a:solidFill>
                  <a:srgbClr val="0000FF"/>
                </a:solidFill>
              </a:rPr>
              <a:t>線條</a:t>
            </a:r>
            <a:r>
              <a:rPr lang="zh-TW"/>
              <a:t>表達電子元件和其連接方式。</a:t>
            </a:r>
            <a:endParaRPr/>
          </a:p>
          <a:p>
            <a:pPr indent="-466725" lvl="0" marL="4667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分為</a:t>
            </a:r>
            <a:r>
              <a:rPr lang="zh-TW">
                <a:solidFill>
                  <a:srgbClr val="0000FF"/>
                </a:solidFill>
              </a:rPr>
              <a:t>電路布線圖</a:t>
            </a:r>
            <a:r>
              <a:rPr lang="zh-TW"/>
              <a:t>和</a:t>
            </a:r>
            <a:r>
              <a:rPr lang="zh-TW">
                <a:solidFill>
                  <a:srgbClr val="0000FF"/>
                </a:solidFill>
              </a:rPr>
              <a:t>電子線路圖</a:t>
            </a:r>
            <a:r>
              <a:rPr lang="zh-TW"/>
              <a:t>。</a:t>
            </a:r>
            <a:endParaRPr/>
          </a:p>
          <a:p>
            <a:pPr indent="-466725" lvl="0" marL="4667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電路布線圖：以</a:t>
            </a:r>
            <a:r>
              <a:rPr lang="zh-TW">
                <a:solidFill>
                  <a:srgbClr val="0000FF"/>
                </a:solidFill>
              </a:rPr>
              <a:t>實體圖案</a:t>
            </a:r>
            <a:r>
              <a:rPr lang="zh-TW"/>
              <a:t>表現電線配置</a:t>
            </a:r>
            <a:endParaRPr/>
          </a:p>
          <a:p>
            <a:pPr indent="-466725" lvl="0" marL="4667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電子線路圖：以</a:t>
            </a:r>
            <a:r>
              <a:rPr lang="zh-TW">
                <a:solidFill>
                  <a:srgbClr val="0000FF"/>
                </a:solidFill>
              </a:rPr>
              <a:t>電路符號</a:t>
            </a:r>
            <a:r>
              <a:rPr lang="zh-TW"/>
              <a:t>表現電子元件內部線路連接關係。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6" name="Google Shape;3076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5" name="Shape 3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Google Shape;3086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7" name="Google Shape;3087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TW"/>
              <a:t>以鳥瞰方式，用符號表達屋內的</a:t>
            </a:r>
            <a:r>
              <a:rPr lang="zh-TW">
                <a:solidFill>
                  <a:srgbClr val="0000FF"/>
                </a:solidFill>
              </a:rPr>
              <a:t>空間安排</a:t>
            </a:r>
            <a:r>
              <a:rPr lang="zh-TW"/>
              <a:t>和</a:t>
            </a:r>
            <a:r>
              <a:rPr lang="zh-TW">
                <a:solidFill>
                  <a:srgbClr val="0000FF"/>
                </a:solidFill>
              </a:rPr>
              <a:t>動線規畫</a:t>
            </a:r>
            <a:r>
              <a:rPr lang="zh-TW"/>
              <a:t>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8" name="Google Shape;3088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2" name="Shape 3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Google Shape;3093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4" name="Google Shape;3094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5" name="Google Shape;3095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9" name="Shape 3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Google Shape;3100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1" name="Google Shape;3101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2" name="Google Shape;3102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6" name="Shape 3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7" name="Google Shape;3107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8" name="Google Shape;3108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9" name="Google Shape;3109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5" name="Shape 3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6" name="Google Shape;3116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7" name="Google Shape;3117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8" name="Google Shape;3118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6" name="Shape 3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7" name="Google Shape;3137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8" name="Google Shape;3138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9" name="Google Shape;3139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1" name="Shape 2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2" name="Google Shape;292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3" name="Google Shape;292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6" name="Shape 3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7" name="Google Shape;3157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8" name="Google Shape;3158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9" name="Google Shape;3159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1" name="Shape 3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2" name="Google Shape;3192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3" name="Google Shape;3193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4" name="Google Shape;3194;p3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6" name="Shape 3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7" name="Google Shape;3237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8" name="Google Shape;3238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9" name="Google Shape;3239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6" name="Shape 3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7" name="Google Shape;3247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8" name="Google Shape;3248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9" name="Google Shape;3249;p3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7" name="Shape 3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8" name="Google Shape;3268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9" name="Google Shape;3269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0" name="Google Shape;3270;p3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5" name="Shape 3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6" name="Google Shape;3296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7" name="Google Shape;3297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8" name="Google Shape;3298;p3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1" name="Shape 3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2" name="Google Shape;3332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3" name="Google Shape;3333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4" name="Google Shape;3334;p3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9" name="Shape 3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0" name="Google Shape;3370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1" name="Google Shape;3371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2" name="Google Shape;3372;p3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4" name="Shape 3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5" name="Google Shape;3405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6" name="Google Shape;3406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7" name="Google Shape;3407;p3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4" name="Shape 3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5" name="Google Shape;3445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6" name="Google Shape;3446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7" name="Google Shape;3447;p3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9" name="Shape 2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0" name="Google Shape;293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1" name="Google Shape;293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zh-TW"/>
              <a:t>以簡單化的圖案與符號傳遞訊息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JhengHei"/>
              <a:buNone/>
            </a:pPr>
            <a:r>
              <a:rPr lang="zh-TW" sz="1200">
                <a:latin typeface="Microsoft JhengHei"/>
                <a:ea typeface="Microsoft JhengHei"/>
                <a:cs typeface="Microsoft JhengHei"/>
                <a:sym typeface="Microsoft JhengHei"/>
              </a:rPr>
              <a:t>工廠或實驗室作為警示的安全衛生標誌，例如易燃液體。</a:t>
            </a:r>
            <a:endParaRPr sz="12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JhengHei"/>
              <a:buNone/>
            </a:pPr>
            <a:r>
              <a:rPr lang="zh-TW" sz="1200" u="sng">
                <a:latin typeface="Microsoft JhengHei"/>
                <a:ea typeface="Microsoft JhengHei"/>
                <a:cs typeface="Microsoft JhengHei"/>
                <a:sym typeface="Microsoft JhengHei"/>
              </a:rPr>
              <a:t>衛生署</a:t>
            </a:r>
            <a:r>
              <a:rPr lang="zh-TW" sz="1200">
                <a:latin typeface="Microsoft JhengHei"/>
                <a:ea typeface="Microsoft JhengHei"/>
                <a:cs typeface="Microsoft JhengHei"/>
                <a:sym typeface="Microsoft JhengHei"/>
              </a:rPr>
              <a:t>環保標章。</a:t>
            </a:r>
            <a:endParaRPr sz="12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JhengHei"/>
              <a:buNone/>
            </a:pPr>
            <a:r>
              <a:rPr lang="zh-TW" sz="1200">
                <a:latin typeface="Microsoft JhengHei"/>
                <a:ea typeface="Microsoft JhengHei"/>
                <a:cs typeface="Microsoft JhengHei"/>
                <a:sym typeface="Microsoft JhengHei"/>
              </a:rPr>
              <a:t>公共場所中指示</a:t>
            </a:r>
            <a:endParaRPr/>
          </a:p>
        </p:txBody>
      </p:sp>
      <p:sp>
        <p:nvSpPr>
          <p:cNvPr id="2932" name="Google Shape;2932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6" name="Shape 3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7" name="Google Shape;3477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8" name="Google Shape;3478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9" name="Google Shape;3479;p4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9" name="Shape 3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0" name="Google Shape;3500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1" name="Google Shape;3501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2" name="Google Shape;3502;p4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5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6" name="Google Shape;3526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7" name="Google Shape;3527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8" name="Google Shape;3528;p4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7" name="Shape 3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8" name="Google Shape;3598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9" name="Google Shape;3599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0" name="Google Shape;3600;p4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9" name="Shape 3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0" name="Google Shape;3610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11" name="Google Shape;3611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2" name="Google Shape;3612;p4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4" name="Shape 3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" name="Google Shape;3665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6" name="Google Shape;3666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7" name="Google Shape;3667;p4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7" name="Shape 3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8" name="Google Shape;3678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9" name="Google Shape;3679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0" name="Google Shape;3680;p4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0" name="Shape 3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1" name="Google Shape;3711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2" name="Google Shape;3712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3" name="Google Shape;3713;p4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9" name="Shape 3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0" name="Google Shape;3730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1" name="Google Shape;3731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2" name="Google Shape;3732;p4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0" name="Shape 3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1" name="Google Shape;3771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2" name="Google Shape;3772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3" name="Google Shape;3773;p4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9" name="Shape 2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0" name="Google Shape;294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1" name="Google Shape;294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2" name="Google Shape;2942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8" name="Shape 3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" name="Google Shape;3799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00" name="Google Shape;3800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1" name="Google Shape;3801;p5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7" name="Shape 2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8" name="Google Shape;294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9" name="Google Shape;294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普通地圖、等高線圖、累積雨量圖</a:t>
            </a:r>
            <a:endParaRPr/>
          </a:p>
        </p:txBody>
      </p:sp>
      <p:sp>
        <p:nvSpPr>
          <p:cNvPr id="2950" name="Google Shape;2950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4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5" name="Google Shape;295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6" name="Google Shape;295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7" name="Google Shape;2957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1" name="Shape 2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2" name="Google Shape;296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3" name="Google Shape;296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4" name="Google Shape;2964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8" name="Shape 2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" name="Google Shape;296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0" name="Google Shape;297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1" name="Google Shape;2971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www.officeplus.cn/Template/Home.shtml" TargetMode="External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封面页">
  <p:cSld name="封面页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52"/>
          <p:cNvSpPr/>
          <p:nvPr/>
        </p:nvSpPr>
        <p:spPr>
          <a:xfrm>
            <a:off x="0" y="0"/>
            <a:ext cx="12192000" cy="6305550"/>
          </a:xfrm>
          <a:custGeom>
            <a:rect b="b" l="l" r="r" t="t"/>
            <a:pathLst>
              <a:path extrusionOk="0" h="6305550" w="12192000">
                <a:moveTo>
                  <a:pt x="0" y="0"/>
                </a:moveTo>
                <a:lnTo>
                  <a:pt x="12192000" y="0"/>
                </a:lnTo>
                <a:lnTo>
                  <a:pt x="12192000" y="4954269"/>
                </a:lnTo>
                <a:lnTo>
                  <a:pt x="12092166" y="5007596"/>
                </a:lnTo>
                <a:cubicBezTo>
                  <a:pt x="10508469" y="5814037"/>
                  <a:pt x="8404686" y="6305550"/>
                  <a:pt x="6096000" y="6305550"/>
                </a:cubicBezTo>
                <a:cubicBezTo>
                  <a:pt x="3787314" y="6305550"/>
                  <a:pt x="1683531" y="5814037"/>
                  <a:pt x="99834" y="5007596"/>
                </a:cubicBezTo>
                <a:lnTo>
                  <a:pt x="0" y="49542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52"/>
          <p:cNvSpPr txBox="1"/>
          <p:nvPr>
            <p:ph idx="1" type="body"/>
          </p:nvPr>
        </p:nvSpPr>
        <p:spPr>
          <a:xfrm>
            <a:off x="1600200" y="2293328"/>
            <a:ext cx="8991600" cy="10895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1" i="0" sz="7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3" name="Google Shape;13;p52"/>
          <p:cNvGrpSpPr/>
          <p:nvPr/>
        </p:nvGrpSpPr>
        <p:grpSpPr>
          <a:xfrm>
            <a:off x="9260114" y="1710311"/>
            <a:ext cx="647949" cy="583017"/>
            <a:chOff x="9260114" y="1710311"/>
            <a:chExt cx="647949" cy="583017"/>
          </a:xfrm>
        </p:grpSpPr>
        <p:sp>
          <p:nvSpPr>
            <p:cNvPr id="14" name="Google Shape;14;p52"/>
            <p:cNvSpPr/>
            <p:nvPr/>
          </p:nvSpPr>
          <p:spPr>
            <a:xfrm>
              <a:off x="9260114" y="2133600"/>
              <a:ext cx="159728" cy="15972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52"/>
            <p:cNvSpPr/>
            <p:nvPr/>
          </p:nvSpPr>
          <p:spPr>
            <a:xfrm>
              <a:off x="9644707" y="1710311"/>
              <a:ext cx="263356" cy="26335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52"/>
            <p:cNvSpPr/>
            <p:nvPr/>
          </p:nvSpPr>
          <p:spPr>
            <a:xfrm>
              <a:off x="9440189" y="1943809"/>
              <a:ext cx="204518" cy="20451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7" name="Google Shape;17;p52"/>
          <p:cNvCxnSpPr/>
          <p:nvPr/>
        </p:nvCxnSpPr>
        <p:spPr>
          <a:xfrm>
            <a:off x="3308350" y="3581400"/>
            <a:ext cx="5575300" cy="0"/>
          </a:xfrm>
          <a:prstGeom prst="straightConnector1">
            <a:avLst/>
          </a:prstGeom>
          <a:noFill/>
          <a:ln cap="flat" cmpd="sng" w="28575">
            <a:solidFill>
              <a:schemeClr val="accent2">
                <a:alpha val="95686"/>
              </a:scheme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cxnSp>
      <p:sp>
        <p:nvSpPr>
          <p:cNvPr id="18" name="Google Shape;18;p52"/>
          <p:cNvSpPr txBox="1"/>
          <p:nvPr>
            <p:ph idx="2" type="body"/>
          </p:nvPr>
        </p:nvSpPr>
        <p:spPr>
          <a:xfrm>
            <a:off x="1600200" y="3655402"/>
            <a:ext cx="89916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52"/>
          <p:cNvSpPr/>
          <p:nvPr/>
        </p:nvSpPr>
        <p:spPr>
          <a:xfrm>
            <a:off x="4813935" y="4616502"/>
            <a:ext cx="2564130" cy="54864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52"/>
          <p:cNvSpPr txBox="1"/>
          <p:nvPr>
            <p:ph idx="3" type="body"/>
          </p:nvPr>
        </p:nvSpPr>
        <p:spPr>
          <a:xfrm>
            <a:off x="5013960" y="4706156"/>
            <a:ext cx="21640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21" name="Google Shape;21;p52"/>
          <p:cNvGrpSpPr/>
          <p:nvPr/>
        </p:nvGrpSpPr>
        <p:grpSpPr>
          <a:xfrm>
            <a:off x="4705350" y="-1390650"/>
            <a:ext cx="2781300" cy="2781300"/>
            <a:chOff x="4705350" y="-1390650"/>
            <a:chExt cx="2781300" cy="2781300"/>
          </a:xfrm>
        </p:grpSpPr>
        <p:sp>
          <p:nvSpPr>
            <p:cNvPr id="22" name="Google Shape;22;p52"/>
            <p:cNvSpPr/>
            <p:nvPr/>
          </p:nvSpPr>
          <p:spPr>
            <a:xfrm>
              <a:off x="4705350" y="-1390650"/>
              <a:ext cx="2781300" cy="2781300"/>
            </a:xfrm>
            <a:prstGeom prst="ellipse">
              <a:avLst/>
            </a:prstGeom>
            <a:gradFill>
              <a:gsLst>
                <a:gs pos="0">
                  <a:srgbClr val="FFFCF2"/>
                </a:gs>
                <a:gs pos="100000">
                  <a:srgbClr val="BFBFBF"/>
                </a:gs>
              </a:gsLst>
              <a:lin ang="2700000" scaled="0"/>
            </a:gradFill>
            <a:ln>
              <a:noFill/>
            </a:ln>
            <a:effectLst>
              <a:outerShdw blurRad="152400" rotWithShape="0" algn="tl" dir="2700000" dist="381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52"/>
            <p:cNvSpPr/>
            <p:nvPr/>
          </p:nvSpPr>
          <p:spPr>
            <a:xfrm>
              <a:off x="5377815" y="-718185"/>
              <a:ext cx="1436370" cy="143637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2700000" scaled="0"/>
            </a:gradFill>
            <a:ln>
              <a:noFill/>
            </a:ln>
            <a:effectLst>
              <a:outerShdw blurRad="152400" sx="99000" rotWithShape="0" algn="ctr" sy="99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52"/>
            <p:cNvSpPr/>
            <p:nvPr/>
          </p:nvSpPr>
          <p:spPr>
            <a:xfrm rot="1800000">
              <a:off x="5584507" y="-520408"/>
              <a:ext cx="1022985" cy="1022985"/>
            </a:xfrm>
            <a:prstGeom prst="pie">
              <a:avLst>
                <a:gd fmla="val 8330851" name="adj1"/>
                <a:gd fmla="val 16200000" name="adj2"/>
              </a:avLst>
            </a:prstGeom>
            <a:gradFill>
              <a:gsLst>
                <a:gs pos="0">
                  <a:srgbClr val="FFFFFF">
                    <a:alpha val="49803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目录页">
  <p:cSld name="目录页">
    <p:spTree>
      <p:nvGrpSpPr>
        <p:cNvPr id="2826" name="Shape 2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7" name="Google Shape;2827;p61"/>
          <p:cNvSpPr txBox="1"/>
          <p:nvPr>
            <p:ph idx="1" type="body"/>
          </p:nvPr>
        </p:nvSpPr>
        <p:spPr>
          <a:xfrm>
            <a:off x="3810000" y="483578"/>
            <a:ext cx="4572000" cy="1006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Arial"/>
              <a:buNone/>
              <a:defRPr b="1" i="0" sz="6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828" name="Google Shape;2828;p61"/>
          <p:cNvCxnSpPr/>
          <p:nvPr/>
        </p:nvCxnSpPr>
        <p:spPr>
          <a:xfrm>
            <a:off x="4387850" y="1490007"/>
            <a:ext cx="34163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29" name="Google Shape;2829;p61"/>
          <p:cNvSpPr/>
          <p:nvPr/>
        </p:nvSpPr>
        <p:spPr>
          <a:xfrm>
            <a:off x="3428365" y="2496436"/>
            <a:ext cx="2564130" cy="54864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0" name="Google Shape;2830;p61"/>
          <p:cNvSpPr txBox="1"/>
          <p:nvPr>
            <p:ph idx="2" type="body"/>
          </p:nvPr>
        </p:nvSpPr>
        <p:spPr>
          <a:xfrm>
            <a:off x="3628390" y="2571576"/>
            <a:ext cx="2164080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1" name="Google Shape;2831;p61"/>
          <p:cNvSpPr/>
          <p:nvPr/>
        </p:nvSpPr>
        <p:spPr>
          <a:xfrm>
            <a:off x="6192520" y="2496436"/>
            <a:ext cx="2564130" cy="54864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2" name="Google Shape;2832;p61"/>
          <p:cNvSpPr txBox="1"/>
          <p:nvPr>
            <p:ph idx="3" type="body"/>
          </p:nvPr>
        </p:nvSpPr>
        <p:spPr>
          <a:xfrm>
            <a:off x="6392545" y="2571576"/>
            <a:ext cx="2164080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3" name="Google Shape;2833;p61"/>
          <p:cNvSpPr/>
          <p:nvPr/>
        </p:nvSpPr>
        <p:spPr>
          <a:xfrm>
            <a:off x="3428365" y="4342202"/>
            <a:ext cx="2564130" cy="54864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4" name="Google Shape;2834;p61"/>
          <p:cNvSpPr txBox="1"/>
          <p:nvPr>
            <p:ph idx="4" type="body"/>
          </p:nvPr>
        </p:nvSpPr>
        <p:spPr>
          <a:xfrm>
            <a:off x="3628390" y="4417342"/>
            <a:ext cx="2164080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5" name="Google Shape;2835;p61"/>
          <p:cNvSpPr/>
          <p:nvPr/>
        </p:nvSpPr>
        <p:spPr>
          <a:xfrm>
            <a:off x="6192520" y="4342202"/>
            <a:ext cx="2564130" cy="54864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6" name="Google Shape;2836;p61"/>
          <p:cNvSpPr txBox="1"/>
          <p:nvPr>
            <p:ph idx="5" type="body"/>
          </p:nvPr>
        </p:nvSpPr>
        <p:spPr>
          <a:xfrm>
            <a:off x="6392545" y="4417342"/>
            <a:ext cx="2164080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7" name="Google Shape;2837;p61"/>
          <p:cNvSpPr txBox="1"/>
          <p:nvPr>
            <p:ph idx="6" type="body"/>
          </p:nvPr>
        </p:nvSpPr>
        <p:spPr>
          <a:xfrm>
            <a:off x="3428365" y="3143076"/>
            <a:ext cx="2564130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8" name="Google Shape;2838;p61"/>
          <p:cNvSpPr txBox="1"/>
          <p:nvPr>
            <p:ph idx="7" type="body"/>
          </p:nvPr>
        </p:nvSpPr>
        <p:spPr>
          <a:xfrm>
            <a:off x="6192520" y="3143076"/>
            <a:ext cx="2564130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9" name="Google Shape;2839;p61"/>
          <p:cNvSpPr txBox="1"/>
          <p:nvPr>
            <p:ph idx="8" type="body"/>
          </p:nvPr>
        </p:nvSpPr>
        <p:spPr>
          <a:xfrm>
            <a:off x="3426460" y="4988842"/>
            <a:ext cx="2564130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0" name="Google Shape;2840;p61"/>
          <p:cNvSpPr txBox="1"/>
          <p:nvPr>
            <p:ph idx="9" type="body"/>
          </p:nvPr>
        </p:nvSpPr>
        <p:spPr>
          <a:xfrm>
            <a:off x="6192520" y="4988842"/>
            <a:ext cx="2564130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2841" name="Google Shape;2841;p61"/>
          <p:cNvGrpSpPr/>
          <p:nvPr/>
        </p:nvGrpSpPr>
        <p:grpSpPr>
          <a:xfrm>
            <a:off x="8058025" y="385578"/>
            <a:ext cx="647949" cy="583017"/>
            <a:chOff x="9260114" y="1710311"/>
            <a:chExt cx="647949" cy="583017"/>
          </a:xfrm>
        </p:grpSpPr>
        <p:sp>
          <p:nvSpPr>
            <p:cNvPr id="2842" name="Google Shape;2842;p61"/>
            <p:cNvSpPr/>
            <p:nvPr/>
          </p:nvSpPr>
          <p:spPr>
            <a:xfrm>
              <a:off x="9260114" y="2133600"/>
              <a:ext cx="159728" cy="1597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3" name="Google Shape;2843;p61"/>
            <p:cNvSpPr/>
            <p:nvPr/>
          </p:nvSpPr>
          <p:spPr>
            <a:xfrm>
              <a:off x="9644707" y="1710311"/>
              <a:ext cx="263356" cy="2633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4" name="Google Shape;2844;p61"/>
            <p:cNvSpPr/>
            <p:nvPr/>
          </p:nvSpPr>
          <p:spPr>
            <a:xfrm>
              <a:off x="9440189" y="1943809"/>
              <a:ext cx="204518" cy="2045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目录页">
  <p:cSld name="2_目录页">
    <p:spTree>
      <p:nvGrpSpPr>
        <p:cNvPr id="2845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p62"/>
          <p:cNvSpPr txBox="1"/>
          <p:nvPr>
            <p:ph idx="1" type="body"/>
          </p:nvPr>
        </p:nvSpPr>
        <p:spPr>
          <a:xfrm>
            <a:off x="3810000" y="483578"/>
            <a:ext cx="4572000" cy="1006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Arial"/>
              <a:buNone/>
              <a:defRPr b="1" i="0" sz="6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847" name="Google Shape;2847;p62"/>
          <p:cNvCxnSpPr/>
          <p:nvPr/>
        </p:nvCxnSpPr>
        <p:spPr>
          <a:xfrm>
            <a:off x="4387850" y="1490007"/>
            <a:ext cx="34163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48" name="Google Shape;2848;p62"/>
          <p:cNvSpPr/>
          <p:nvPr/>
        </p:nvSpPr>
        <p:spPr>
          <a:xfrm>
            <a:off x="2068195" y="2496436"/>
            <a:ext cx="2564130" cy="54864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9" name="Google Shape;2849;p62"/>
          <p:cNvSpPr txBox="1"/>
          <p:nvPr>
            <p:ph idx="2" type="body"/>
          </p:nvPr>
        </p:nvSpPr>
        <p:spPr>
          <a:xfrm>
            <a:off x="2268220" y="2571576"/>
            <a:ext cx="2164080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0" name="Google Shape;2850;p62"/>
          <p:cNvSpPr/>
          <p:nvPr/>
        </p:nvSpPr>
        <p:spPr>
          <a:xfrm>
            <a:off x="4832350" y="2496436"/>
            <a:ext cx="2564130" cy="54864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1" name="Google Shape;2851;p62"/>
          <p:cNvSpPr txBox="1"/>
          <p:nvPr>
            <p:ph idx="3" type="body"/>
          </p:nvPr>
        </p:nvSpPr>
        <p:spPr>
          <a:xfrm>
            <a:off x="5032375" y="2571576"/>
            <a:ext cx="2164080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2" name="Google Shape;2852;p62"/>
          <p:cNvSpPr/>
          <p:nvPr/>
        </p:nvSpPr>
        <p:spPr>
          <a:xfrm>
            <a:off x="2068195" y="4342202"/>
            <a:ext cx="2564130" cy="54864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3" name="Google Shape;2853;p62"/>
          <p:cNvSpPr txBox="1"/>
          <p:nvPr>
            <p:ph idx="4" type="body"/>
          </p:nvPr>
        </p:nvSpPr>
        <p:spPr>
          <a:xfrm>
            <a:off x="2268220" y="4417342"/>
            <a:ext cx="2164080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4" name="Google Shape;2854;p62"/>
          <p:cNvSpPr/>
          <p:nvPr/>
        </p:nvSpPr>
        <p:spPr>
          <a:xfrm>
            <a:off x="4832350" y="4342202"/>
            <a:ext cx="2564130" cy="54864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5" name="Google Shape;2855;p62"/>
          <p:cNvSpPr txBox="1"/>
          <p:nvPr>
            <p:ph idx="5" type="body"/>
          </p:nvPr>
        </p:nvSpPr>
        <p:spPr>
          <a:xfrm>
            <a:off x="5032375" y="4417342"/>
            <a:ext cx="2164080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6" name="Google Shape;2856;p62"/>
          <p:cNvSpPr txBox="1"/>
          <p:nvPr>
            <p:ph idx="6" type="body"/>
          </p:nvPr>
        </p:nvSpPr>
        <p:spPr>
          <a:xfrm>
            <a:off x="2068195" y="3143076"/>
            <a:ext cx="2564130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7" name="Google Shape;2857;p62"/>
          <p:cNvSpPr txBox="1"/>
          <p:nvPr>
            <p:ph idx="7" type="body"/>
          </p:nvPr>
        </p:nvSpPr>
        <p:spPr>
          <a:xfrm>
            <a:off x="4832350" y="3143076"/>
            <a:ext cx="2564130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8" name="Google Shape;2858;p62"/>
          <p:cNvSpPr txBox="1"/>
          <p:nvPr>
            <p:ph idx="8" type="body"/>
          </p:nvPr>
        </p:nvSpPr>
        <p:spPr>
          <a:xfrm>
            <a:off x="2066290" y="4988842"/>
            <a:ext cx="2564130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9" name="Google Shape;2859;p62"/>
          <p:cNvSpPr txBox="1"/>
          <p:nvPr>
            <p:ph idx="9" type="body"/>
          </p:nvPr>
        </p:nvSpPr>
        <p:spPr>
          <a:xfrm>
            <a:off x="4832350" y="4988842"/>
            <a:ext cx="2564130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0" name="Google Shape;2860;p62"/>
          <p:cNvSpPr/>
          <p:nvPr/>
        </p:nvSpPr>
        <p:spPr>
          <a:xfrm>
            <a:off x="7596505" y="2496436"/>
            <a:ext cx="2564130" cy="54864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1" name="Google Shape;2861;p62"/>
          <p:cNvSpPr txBox="1"/>
          <p:nvPr>
            <p:ph idx="13" type="body"/>
          </p:nvPr>
        </p:nvSpPr>
        <p:spPr>
          <a:xfrm>
            <a:off x="7796530" y="2571576"/>
            <a:ext cx="2164080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2" name="Google Shape;2862;p62"/>
          <p:cNvSpPr txBox="1"/>
          <p:nvPr>
            <p:ph idx="14" type="body"/>
          </p:nvPr>
        </p:nvSpPr>
        <p:spPr>
          <a:xfrm>
            <a:off x="7596505" y="3143076"/>
            <a:ext cx="2564130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2863" name="Google Shape;2863;p62"/>
          <p:cNvGrpSpPr/>
          <p:nvPr/>
        </p:nvGrpSpPr>
        <p:grpSpPr>
          <a:xfrm>
            <a:off x="8058025" y="385578"/>
            <a:ext cx="647949" cy="583017"/>
            <a:chOff x="9260114" y="1710311"/>
            <a:chExt cx="647949" cy="583017"/>
          </a:xfrm>
        </p:grpSpPr>
        <p:sp>
          <p:nvSpPr>
            <p:cNvPr id="2864" name="Google Shape;2864;p62"/>
            <p:cNvSpPr/>
            <p:nvPr/>
          </p:nvSpPr>
          <p:spPr>
            <a:xfrm>
              <a:off x="9260114" y="2133600"/>
              <a:ext cx="159728" cy="1597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5" name="Google Shape;2865;p62"/>
            <p:cNvSpPr/>
            <p:nvPr/>
          </p:nvSpPr>
          <p:spPr>
            <a:xfrm>
              <a:off x="9644707" y="1710311"/>
              <a:ext cx="263356" cy="2633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6" name="Google Shape;2866;p62"/>
            <p:cNvSpPr/>
            <p:nvPr/>
          </p:nvSpPr>
          <p:spPr>
            <a:xfrm>
              <a:off x="9440189" y="1943809"/>
              <a:ext cx="204518" cy="2045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目录页">
  <p:cSld name="3_目录页">
    <p:spTree>
      <p:nvGrpSpPr>
        <p:cNvPr id="2867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" name="Google Shape;2868;p63"/>
          <p:cNvSpPr txBox="1"/>
          <p:nvPr>
            <p:ph idx="1" type="body"/>
          </p:nvPr>
        </p:nvSpPr>
        <p:spPr>
          <a:xfrm>
            <a:off x="3810000" y="483578"/>
            <a:ext cx="4572000" cy="1006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Arial"/>
              <a:buNone/>
              <a:defRPr b="1" i="0" sz="6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869" name="Google Shape;2869;p63"/>
          <p:cNvCxnSpPr/>
          <p:nvPr/>
        </p:nvCxnSpPr>
        <p:spPr>
          <a:xfrm>
            <a:off x="4387850" y="1490007"/>
            <a:ext cx="34163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70" name="Google Shape;2870;p63"/>
          <p:cNvSpPr/>
          <p:nvPr/>
        </p:nvSpPr>
        <p:spPr>
          <a:xfrm>
            <a:off x="2068195" y="2496436"/>
            <a:ext cx="2564130" cy="54864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1" name="Google Shape;2871;p63"/>
          <p:cNvSpPr txBox="1"/>
          <p:nvPr>
            <p:ph idx="2" type="body"/>
          </p:nvPr>
        </p:nvSpPr>
        <p:spPr>
          <a:xfrm>
            <a:off x="2268220" y="2571576"/>
            <a:ext cx="2164080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2" name="Google Shape;2872;p63"/>
          <p:cNvSpPr/>
          <p:nvPr/>
        </p:nvSpPr>
        <p:spPr>
          <a:xfrm>
            <a:off x="4832350" y="2496436"/>
            <a:ext cx="2564130" cy="54864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3" name="Google Shape;2873;p63"/>
          <p:cNvSpPr txBox="1"/>
          <p:nvPr>
            <p:ph idx="3" type="body"/>
          </p:nvPr>
        </p:nvSpPr>
        <p:spPr>
          <a:xfrm>
            <a:off x="5032375" y="2571576"/>
            <a:ext cx="2164080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4" name="Google Shape;2874;p63"/>
          <p:cNvSpPr/>
          <p:nvPr/>
        </p:nvSpPr>
        <p:spPr>
          <a:xfrm>
            <a:off x="2068195" y="4342202"/>
            <a:ext cx="2564130" cy="54864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5" name="Google Shape;2875;p63"/>
          <p:cNvSpPr txBox="1"/>
          <p:nvPr>
            <p:ph idx="4" type="body"/>
          </p:nvPr>
        </p:nvSpPr>
        <p:spPr>
          <a:xfrm>
            <a:off x="2268220" y="4417342"/>
            <a:ext cx="2164080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6" name="Google Shape;2876;p63"/>
          <p:cNvSpPr/>
          <p:nvPr/>
        </p:nvSpPr>
        <p:spPr>
          <a:xfrm>
            <a:off x="4832350" y="4342202"/>
            <a:ext cx="2564130" cy="54864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7" name="Google Shape;2877;p63"/>
          <p:cNvSpPr txBox="1"/>
          <p:nvPr>
            <p:ph idx="5" type="body"/>
          </p:nvPr>
        </p:nvSpPr>
        <p:spPr>
          <a:xfrm>
            <a:off x="5032375" y="4417342"/>
            <a:ext cx="2164080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8" name="Google Shape;2878;p63"/>
          <p:cNvSpPr txBox="1"/>
          <p:nvPr>
            <p:ph idx="6" type="body"/>
          </p:nvPr>
        </p:nvSpPr>
        <p:spPr>
          <a:xfrm>
            <a:off x="2068195" y="3143076"/>
            <a:ext cx="2564130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9" name="Google Shape;2879;p63"/>
          <p:cNvSpPr txBox="1"/>
          <p:nvPr>
            <p:ph idx="7" type="body"/>
          </p:nvPr>
        </p:nvSpPr>
        <p:spPr>
          <a:xfrm>
            <a:off x="4832350" y="3143076"/>
            <a:ext cx="2564130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0" name="Google Shape;2880;p63"/>
          <p:cNvSpPr txBox="1"/>
          <p:nvPr>
            <p:ph idx="8" type="body"/>
          </p:nvPr>
        </p:nvSpPr>
        <p:spPr>
          <a:xfrm>
            <a:off x="2066290" y="4988842"/>
            <a:ext cx="2564130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1" name="Google Shape;2881;p63"/>
          <p:cNvSpPr txBox="1"/>
          <p:nvPr>
            <p:ph idx="9" type="body"/>
          </p:nvPr>
        </p:nvSpPr>
        <p:spPr>
          <a:xfrm>
            <a:off x="4832350" y="4988842"/>
            <a:ext cx="2564130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2" name="Google Shape;2882;p63"/>
          <p:cNvSpPr/>
          <p:nvPr/>
        </p:nvSpPr>
        <p:spPr>
          <a:xfrm>
            <a:off x="7596505" y="2496436"/>
            <a:ext cx="2564130" cy="54864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3" name="Google Shape;2883;p63"/>
          <p:cNvSpPr txBox="1"/>
          <p:nvPr>
            <p:ph idx="13" type="body"/>
          </p:nvPr>
        </p:nvSpPr>
        <p:spPr>
          <a:xfrm>
            <a:off x="7796530" y="2571576"/>
            <a:ext cx="2164080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4" name="Google Shape;2884;p63"/>
          <p:cNvSpPr txBox="1"/>
          <p:nvPr>
            <p:ph idx="14" type="body"/>
          </p:nvPr>
        </p:nvSpPr>
        <p:spPr>
          <a:xfrm>
            <a:off x="7596505" y="3143076"/>
            <a:ext cx="2564130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5" name="Google Shape;2885;p63"/>
          <p:cNvSpPr/>
          <p:nvPr/>
        </p:nvSpPr>
        <p:spPr>
          <a:xfrm>
            <a:off x="7596505" y="4342202"/>
            <a:ext cx="2564130" cy="54864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6" name="Google Shape;2886;p63"/>
          <p:cNvSpPr txBox="1"/>
          <p:nvPr>
            <p:ph idx="15" type="body"/>
          </p:nvPr>
        </p:nvSpPr>
        <p:spPr>
          <a:xfrm>
            <a:off x="7796530" y="4417342"/>
            <a:ext cx="2164080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7" name="Google Shape;2887;p63"/>
          <p:cNvSpPr txBox="1"/>
          <p:nvPr>
            <p:ph idx="16" type="body"/>
          </p:nvPr>
        </p:nvSpPr>
        <p:spPr>
          <a:xfrm>
            <a:off x="7596505" y="4988842"/>
            <a:ext cx="2564130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2888" name="Google Shape;2888;p63"/>
          <p:cNvGrpSpPr/>
          <p:nvPr/>
        </p:nvGrpSpPr>
        <p:grpSpPr>
          <a:xfrm>
            <a:off x="8058025" y="385578"/>
            <a:ext cx="647949" cy="583017"/>
            <a:chOff x="9260114" y="1710311"/>
            <a:chExt cx="647949" cy="583017"/>
          </a:xfrm>
        </p:grpSpPr>
        <p:sp>
          <p:nvSpPr>
            <p:cNvPr id="2889" name="Google Shape;2889;p63"/>
            <p:cNvSpPr/>
            <p:nvPr/>
          </p:nvSpPr>
          <p:spPr>
            <a:xfrm>
              <a:off x="9260114" y="2133600"/>
              <a:ext cx="159728" cy="1597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0" name="Google Shape;2890;p63"/>
            <p:cNvSpPr/>
            <p:nvPr/>
          </p:nvSpPr>
          <p:spPr>
            <a:xfrm>
              <a:off x="9644707" y="1710311"/>
              <a:ext cx="263356" cy="2633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1" name="Google Shape;2891;p63"/>
            <p:cNvSpPr/>
            <p:nvPr/>
          </p:nvSpPr>
          <p:spPr>
            <a:xfrm>
              <a:off x="9440189" y="1943809"/>
              <a:ext cx="204518" cy="2045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注页">
  <p:cSld name="标注页">
    <p:bg>
      <p:bgPr>
        <a:solidFill>
          <a:srgbClr val="E73A1C"/>
        </a:solidFill>
      </p:bgPr>
    </p:bg>
    <p:spTree>
      <p:nvGrpSpPr>
        <p:cNvPr id="2893" name="Shape 2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4" name="Google Shape;2894;p65"/>
          <p:cNvSpPr/>
          <p:nvPr/>
        </p:nvSpPr>
        <p:spPr>
          <a:xfrm>
            <a:off x="440603" y="759873"/>
            <a:ext cx="662361" cy="379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Quattrocento Sans"/>
              <a:buNone/>
            </a:pPr>
            <a:r>
              <a:rPr b="0" i="0" lang="zh-TW" sz="18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标注</a:t>
            </a:r>
            <a:endParaRPr/>
          </a:p>
        </p:txBody>
      </p:sp>
      <p:sp>
        <p:nvSpPr>
          <p:cNvPr id="2895" name="Google Shape;2895;p65"/>
          <p:cNvSpPr/>
          <p:nvPr/>
        </p:nvSpPr>
        <p:spPr>
          <a:xfrm>
            <a:off x="2572589" y="759873"/>
            <a:ext cx="1402001" cy="34532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attrocento Sans"/>
              <a:buNone/>
            </a:pPr>
            <a:r>
              <a:rPr b="0" i="0" lang="zh-TW" sz="14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字体使用 </a:t>
            </a:r>
            <a:endParaRPr b="0" i="0" sz="14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attrocento Sans"/>
              <a:buNone/>
            </a:pPr>
            <a:r>
              <a:rPr b="0" i="0" lang="zh-TW" sz="14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行距</a:t>
            </a:r>
            <a:endParaRPr b="0" i="0" sz="14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attrocento Sans"/>
              <a:buNone/>
            </a:pPr>
            <a:r>
              <a:rPr b="0" i="0" lang="zh-TW" sz="14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背景图片出处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attrocento Sans"/>
              <a:buNone/>
            </a:pPr>
            <a:r>
              <a:rPr b="0" i="0" lang="zh-TW" sz="14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声明</a:t>
            </a:r>
            <a:endParaRPr b="0" i="0" sz="14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896" name="Google Shape;2896;p65"/>
          <p:cNvSpPr/>
          <p:nvPr/>
        </p:nvSpPr>
        <p:spPr>
          <a:xfrm>
            <a:off x="4153010" y="759873"/>
            <a:ext cx="7074345" cy="42398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attrocento Sans"/>
              <a:buNone/>
            </a:pPr>
            <a:r>
              <a:rPr b="0" i="0" lang="zh-TW" sz="14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英文 Calibri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attrocento Sans"/>
              <a:buNone/>
            </a:pPr>
            <a:r>
              <a:rPr b="0" i="0" lang="zh-TW" sz="14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中文 微软雅黑</a:t>
            </a:r>
            <a:endParaRPr b="0" i="0" sz="14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attrocento Sans"/>
              <a:buNone/>
            </a:pPr>
            <a:r>
              <a:rPr b="0" i="0" lang="zh-TW" sz="14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正文 1.3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attrocento Sans"/>
              <a:buNone/>
            </a:pPr>
            <a:r>
              <a:rPr b="0" i="0" lang="zh-TW" sz="14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cn.bing.com</a:t>
            </a:r>
            <a:endParaRPr b="0" i="0" sz="14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33"/>
              <a:buFont typeface="Century Gothic"/>
              <a:buNone/>
            </a:pPr>
            <a:r>
              <a:rPr b="0" i="0" lang="zh-TW" sz="1333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本网站所提供的任何信息内容（包括但不限于 </a:t>
            </a:r>
            <a:r>
              <a:rPr b="0" i="0" lang="zh-TW" sz="1333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PPT </a:t>
            </a:r>
            <a:r>
              <a:rPr b="0" i="0" lang="zh-TW" sz="1333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模板、</a:t>
            </a:r>
            <a:r>
              <a:rPr b="0" i="0" lang="zh-TW" sz="1333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Word </a:t>
            </a:r>
            <a:r>
              <a:rPr b="0" i="0" lang="zh-TW" sz="1333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文档、</a:t>
            </a:r>
            <a:r>
              <a:rPr b="0" i="0" lang="zh-TW" sz="1333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Excel </a:t>
            </a:r>
            <a:r>
              <a:rPr b="0" i="0" lang="zh-TW" sz="1333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图表、图片素材等）均受《中华人民共和国著作权法》、《信息网络传播权保护条例》及其他适用的法律法规的保护，未经权利人书面明确授权，信息内容的任何部分(包括图片或图表)不得被全部或部分的复制、传播、销售，否则将承担法律责任。</a:t>
            </a:r>
            <a:endParaRPr/>
          </a:p>
        </p:txBody>
      </p:sp>
      <p:sp>
        <p:nvSpPr>
          <p:cNvPr id="2897" name="Google Shape;2897;p65"/>
          <p:cNvSpPr/>
          <p:nvPr/>
        </p:nvSpPr>
        <p:spPr>
          <a:xfrm>
            <a:off x="440603" y="182445"/>
            <a:ext cx="77777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Quattrocento Sans"/>
              <a:buNone/>
            </a:pPr>
            <a:r>
              <a:rPr b="0" i="0" lang="zh-TW" sz="10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OfficePLUS</a:t>
            </a:r>
            <a:endParaRPr b="0" i="0" sz="10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背景图片素材">
  <p:cSld name="背景图片素材">
    <p:spTree>
      <p:nvGrpSpPr>
        <p:cNvPr id="2898" name="Shape 2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9" name="Google Shape;2899;p66"/>
          <p:cNvSpPr/>
          <p:nvPr/>
        </p:nvSpPr>
        <p:spPr>
          <a:xfrm>
            <a:off x="440603" y="759873"/>
            <a:ext cx="15696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800" u="none" cap="none" strike="noStrik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背景图片素材</a:t>
            </a:r>
            <a:endParaRPr/>
          </a:p>
        </p:txBody>
      </p:sp>
      <p:sp>
        <p:nvSpPr>
          <p:cNvPr id="2900" name="Google Shape;2900;p66"/>
          <p:cNvSpPr/>
          <p:nvPr/>
        </p:nvSpPr>
        <p:spPr>
          <a:xfrm>
            <a:off x="440603" y="182445"/>
            <a:ext cx="77777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000" u="none" cap="none" strike="noStrike">
                <a:solidFill>
                  <a:srgbClr val="3F3F3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OfficePLUS</a:t>
            </a:r>
            <a:endParaRPr b="0" i="0" sz="1000" u="none" cap="none" strike="noStrike">
              <a:solidFill>
                <a:srgbClr val="3F3F3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fficePLUS">
  <p:cSld name="OfficePLUS">
    <p:spTree>
      <p:nvGrpSpPr>
        <p:cNvPr id="2901" name="Shape 2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2" name="Google Shape;2902;p67"/>
          <p:cNvSpPr txBox="1"/>
          <p:nvPr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3"/>
              <a:buFont typeface="Century Gothic"/>
              <a:buNone/>
            </a:pPr>
            <a:r>
              <a:rPr b="0" i="0" lang="zh-TW" sz="1333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点击</a:t>
            </a:r>
            <a:r>
              <a:rPr b="0" i="0" lang="zh-TW" sz="1333" u="none" cap="none" strike="noStrik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Logo</a:t>
            </a:r>
            <a:r>
              <a:rPr b="0" i="0" lang="zh-TW" sz="1333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获取更多优质模板（放映模式）</a:t>
            </a:r>
            <a:endParaRPr/>
          </a:p>
        </p:txBody>
      </p:sp>
      <p:pic>
        <p:nvPicPr>
          <p:cNvPr id="2903" name="Google Shape;2903;p67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3227832"/>
            <a:ext cx="3048000" cy="402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目录页">
  <p:cSld name="1_目录页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3"/>
          <p:cNvSpPr txBox="1"/>
          <p:nvPr>
            <p:ph idx="1" type="body"/>
          </p:nvPr>
        </p:nvSpPr>
        <p:spPr>
          <a:xfrm>
            <a:off x="3810000" y="483578"/>
            <a:ext cx="4572000" cy="1006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Arial"/>
              <a:buNone/>
              <a:defRPr b="1" i="0" sz="6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7" name="Google Shape;27;p53"/>
          <p:cNvCxnSpPr/>
          <p:nvPr/>
        </p:nvCxnSpPr>
        <p:spPr>
          <a:xfrm>
            <a:off x="4387850" y="1490007"/>
            <a:ext cx="34163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" name="Google Shape;28;p53"/>
          <p:cNvSpPr/>
          <p:nvPr/>
        </p:nvSpPr>
        <p:spPr>
          <a:xfrm>
            <a:off x="3428365" y="2496436"/>
            <a:ext cx="2564130" cy="54864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53"/>
          <p:cNvSpPr txBox="1"/>
          <p:nvPr>
            <p:ph idx="2" type="body"/>
          </p:nvPr>
        </p:nvSpPr>
        <p:spPr>
          <a:xfrm>
            <a:off x="3628390" y="2571576"/>
            <a:ext cx="2164080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53"/>
          <p:cNvSpPr/>
          <p:nvPr/>
        </p:nvSpPr>
        <p:spPr>
          <a:xfrm>
            <a:off x="6192520" y="2496436"/>
            <a:ext cx="2564130" cy="54864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53"/>
          <p:cNvSpPr txBox="1"/>
          <p:nvPr>
            <p:ph idx="3" type="body"/>
          </p:nvPr>
        </p:nvSpPr>
        <p:spPr>
          <a:xfrm>
            <a:off x="6392545" y="2571576"/>
            <a:ext cx="2164080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3"/>
          <p:cNvSpPr/>
          <p:nvPr/>
        </p:nvSpPr>
        <p:spPr>
          <a:xfrm>
            <a:off x="3428365" y="4342202"/>
            <a:ext cx="2564130" cy="54864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53"/>
          <p:cNvSpPr txBox="1"/>
          <p:nvPr>
            <p:ph idx="4" type="body"/>
          </p:nvPr>
        </p:nvSpPr>
        <p:spPr>
          <a:xfrm>
            <a:off x="3628390" y="4417342"/>
            <a:ext cx="2164080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53"/>
          <p:cNvSpPr txBox="1"/>
          <p:nvPr>
            <p:ph idx="5" type="body"/>
          </p:nvPr>
        </p:nvSpPr>
        <p:spPr>
          <a:xfrm>
            <a:off x="3428365" y="3143076"/>
            <a:ext cx="2564130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53"/>
          <p:cNvSpPr txBox="1"/>
          <p:nvPr>
            <p:ph idx="6" type="body"/>
          </p:nvPr>
        </p:nvSpPr>
        <p:spPr>
          <a:xfrm>
            <a:off x="6192520" y="3143076"/>
            <a:ext cx="2564130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53"/>
          <p:cNvSpPr txBox="1"/>
          <p:nvPr>
            <p:ph idx="7" type="body"/>
          </p:nvPr>
        </p:nvSpPr>
        <p:spPr>
          <a:xfrm>
            <a:off x="3426460" y="4988842"/>
            <a:ext cx="2564130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37" name="Google Shape;37;p53"/>
          <p:cNvGrpSpPr/>
          <p:nvPr/>
        </p:nvGrpSpPr>
        <p:grpSpPr>
          <a:xfrm>
            <a:off x="8058025" y="385578"/>
            <a:ext cx="647949" cy="583017"/>
            <a:chOff x="9260114" y="1710311"/>
            <a:chExt cx="647949" cy="583017"/>
          </a:xfrm>
        </p:grpSpPr>
        <p:sp>
          <p:nvSpPr>
            <p:cNvPr id="38" name="Google Shape;38;p53"/>
            <p:cNvSpPr/>
            <p:nvPr/>
          </p:nvSpPr>
          <p:spPr>
            <a:xfrm>
              <a:off x="9260114" y="2133600"/>
              <a:ext cx="159728" cy="1597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53"/>
            <p:cNvSpPr/>
            <p:nvPr/>
          </p:nvSpPr>
          <p:spPr>
            <a:xfrm>
              <a:off x="9644707" y="1710311"/>
              <a:ext cx="263356" cy="2633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53"/>
            <p:cNvSpPr/>
            <p:nvPr/>
          </p:nvSpPr>
          <p:spPr>
            <a:xfrm>
              <a:off x="9440189" y="1943809"/>
              <a:ext cx="204518" cy="2045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副标题页">
  <p:cSld name="副标题页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4"/>
          <p:cNvSpPr/>
          <p:nvPr/>
        </p:nvSpPr>
        <p:spPr>
          <a:xfrm>
            <a:off x="0" y="-190500"/>
            <a:ext cx="12192000" cy="6305550"/>
          </a:xfrm>
          <a:custGeom>
            <a:rect b="b" l="l" r="r" t="t"/>
            <a:pathLst>
              <a:path extrusionOk="0" h="6305550" w="12192000">
                <a:moveTo>
                  <a:pt x="0" y="0"/>
                </a:moveTo>
                <a:lnTo>
                  <a:pt x="12192000" y="0"/>
                </a:lnTo>
                <a:lnTo>
                  <a:pt x="12192000" y="4954269"/>
                </a:lnTo>
                <a:lnTo>
                  <a:pt x="12092166" y="5007596"/>
                </a:lnTo>
                <a:cubicBezTo>
                  <a:pt x="10508469" y="5814037"/>
                  <a:pt x="8404686" y="6305550"/>
                  <a:pt x="6096000" y="6305550"/>
                </a:cubicBezTo>
                <a:cubicBezTo>
                  <a:pt x="3787314" y="6305550"/>
                  <a:pt x="1683531" y="5814037"/>
                  <a:pt x="99834" y="5007596"/>
                </a:cubicBezTo>
                <a:lnTo>
                  <a:pt x="0" y="49542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" name="Google Shape;43;p54"/>
          <p:cNvPicPr preferRelativeResize="0"/>
          <p:nvPr/>
        </p:nvPicPr>
        <p:blipFill rotWithShape="1">
          <a:blip r:embed="rId2">
            <a:alphaModFix/>
          </a:blip>
          <a:srcRect b="13717" l="19221" r="17921" t="29398"/>
          <a:stretch/>
        </p:blipFill>
        <p:spPr>
          <a:xfrm>
            <a:off x="1543049" y="1118725"/>
            <a:ext cx="9105902" cy="5492968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54"/>
          <p:cNvSpPr/>
          <p:nvPr/>
        </p:nvSpPr>
        <p:spPr>
          <a:xfrm>
            <a:off x="2866572" y="1772558"/>
            <a:ext cx="6342743" cy="3947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54"/>
          <p:cNvSpPr txBox="1"/>
          <p:nvPr>
            <p:ph idx="1" type="body"/>
          </p:nvPr>
        </p:nvSpPr>
        <p:spPr>
          <a:xfrm>
            <a:off x="3846286" y="2719003"/>
            <a:ext cx="4499428" cy="1006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 sz="6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54"/>
          <p:cNvSpPr txBox="1"/>
          <p:nvPr>
            <p:ph idx="2" type="body"/>
          </p:nvPr>
        </p:nvSpPr>
        <p:spPr>
          <a:xfrm>
            <a:off x="3846286" y="3746501"/>
            <a:ext cx="449942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b="1" i="0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47" name="Google Shape;47;p54"/>
          <p:cNvCxnSpPr/>
          <p:nvPr/>
        </p:nvCxnSpPr>
        <p:spPr>
          <a:xfrm>
            <a:off x="3308350" y="3634320"/>
            <a:ext cx="5575300" cy="0"/>
          </a:xfrm>
          <a:prstGeom prst="straightConnector1">
            <a:avLst/>
          </a:prstGeom>
          <a:noFill/>
          <a:ln cap="flat" cmpd="sng" w="28575">
            <a:solidFill>
              <a:schemeClr val="accent2">
                <a:alpha val="95686"/>
              </a:schemeClr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cxnSp>
      <p:grpSp>
        <p:nvGrpSpPr>
          <p:cNvPr id="48" name="Google Shape;48;p54"/>
          <p:cNvGrpSpPr/>
          <p:nvPr/>
        </p:nvGrpSpPr>
        <p:grpSpPr>
          <a:xfrm>
            <a:off x="9522863" y="454133"/>
            <a:ext cx="1198474" cy="1078370"/>
            <a:chOff x="9260114" y="1710311"/>
            <a:chExt cx="647949" cy="583017"/>
          </a:xfrm>
        </p:grpSpPr>
        <p:sp>
          <p:nvSpPr>
            <p:cNvPr id="49" name="Google Shape;49;p54"/>
            <p:cNvSpPr/>
            <p:nvPr/>
          </p:nvSpPr>
          <p:spPr>
            <a:xfrm>
              <a:off x="9260114" y="2133600"/>
              <a:ext cx="159728" cy="15972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54"/>
            <p:cNvSpPr/>
            <p:nvPr/>
          </p:nvSpPr>
          <p:spPr>
            <a:xfrm>
              <a:off x="9644707" y="1710311"/>
              <a:ext cx="263356" cy="26335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54"/>
            <p:cNvSpPr/>
            <p:nvPr/>
          </p:nvSpPr>
          <p:spPr>
            <a:xfrm>
              <a:off x="9440189" y="1943809"/>
              <a:ext cx="204518" cy="20451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页_3">
  <p:cSld name="内容页_3">
    <p:bg>
      <p:bgPr>
        <a:solidFill>
          <a:schemeClr val="accen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5"/>
          <p:cNvSpPr txBox="1"/>
          <p:nvPr>
            <p:ph idx="1" type="body"/>
          </p:nvPr>
        </p:nvSpPr>
        <p:spPr>
          <a:xfrm>
            <a:off x="3933371" y="519481"/>
            <a:ext cx="4325258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4" name="Google Shape;54;p55"/>
          <p:cNvCxnSpPr/>
          <p:nvPr/>
        </p:nvCxnSpPr>
        <p:spPr>
          <a:xfrm>
            <a:off x="5098483" y="1129909"/>
            <a:ext cx="1995034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页_2">
  <p:cSld name="内容页_2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6"/>
          <p:cNvSpPr/>
          <p:nvPr/>
        </p:nvSpPr>
        <p:spPr>
          <a:xfrm>
            <a:off x="0" y="0"/>
            <a:ext cx="12192000" cy="4514850"/>
          </a:xfrm>
          <a:custGeom>
            <a:rect b="b" l="l" r="r" t="t"/>
            <a:pathLst>
              <a:path extrusionOk="0" h="4514850" w="12192000">
                <a:moveTo>
                  <a:pt x="0" y="0"/>
                </a:moveTo>
                <a:lnTo>
                  <a:pt x="12192000" y="0"/>
                </a:lnTo>
                <a:lnTo>
                  <a:pt x="12192000" y="3163569"/>
                </a:lnTo>
                <a:lnTo>
                  <a:pt x="12092166" y="3216896"/>
                </a:lnTo>
                <a:cubicBezTo>
                  <a:pt x="10508469" y="4023337"/>
                  <a:pt x="8404686" y="4514850"/>
                  <a:pt x="6096000" y="4514850"/>
                </a:cubicBezTo>
                <a:cubicBezTo>
                  <a:pt x="3787314" y="4514850"/>
                  <a:pt x="1683531" y="4023337"/>
                  <a:pt x="99834" y="3216896"/>
                </a:cubicBezTo>
                <a:lnTo>
                  <a:pt x="0" y="31635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6"/>
          <p:cNvSpPr txBox="1"/>
          <p:nvPr>
            <p:ph idx="1" type="body"/>
          </p:nvPr>
        </p:nvSpPr>
        <p:spPr>
          <a:xfrm>
            <a:off x="3933371" y="519481"/>
            <a:ext cx="4325258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8" name="Google Shape;58;p56"/>
          <p:cNvCxnSpPr/>
          <p:nvPr/>
        </p:nvCxnSpPr>
        <p:spPr>
          <a:xfrm>
            <a:off x="5098483" y="1129909"/>
            <a:ext cx="1995034" cy="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页_4">
  <p:cSld name="内容页_4">
    <p:bg>
      <p:bgPr>
        <a:solidFill>
          <a:schemeClr val="accent2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7"/>
          <p:cNvSpPr txBox="1"/>
          <p:nvPr>
            <p:ph idx="1" type="body"/>
          </p:nvPr>
        </p:nvSpPr>
        <p:spPr>
          <a:xfrm>
            <a:off x="3933371" y="519481"/>
            <a:ext cx="4325258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1" name="Google Shape;61;p57"/>
          <p:cNvCxnSpPr/>
          <p:nvPr/>
        </p:nvCxnSpPr>
        <p:spPr>
          <a:xfrm>
            <a:off x="5098483" y="1129909"/>
            <a:ext cx="1995034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页_5">
  <p:cSld name="内容页_5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8"/>
          <p:cNvSpPr/>
          <p:nvPr/>
        </p:nvSpPr>
        <p:spPr>
          <a:xfrm rot="10800000">
            <a:off x="0" y="5722374"/>
            <a:ext cx="12192000" cy="1135626"/>
          </a:xfrm>
          <a:custGeom>
            <a:rect b="b" l="l" r="r" t="t"/>
            <a:pathLst>
              <a:path extrusionOk="0" h="1873044" w="12192000">
                <a:moveTo>
                  <a:pt x="6096000" y="1873044"/>
                </a:moveTo>
                <a:cubicBezTo>
                  <a:pt x="3787314" y="1873044"/>
                  <a:pt x="1683531" y="1381531"/>
                  <a:pt x="99834" y="575090"/>
                </a:cubicBezTo>
                <a:lnTo>
                  <a:pt x="0" y="521763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521763"/>
                </a:lnTo>
                <a:lnTo>
                  <a:pt x="12092166" y="575090"/>
                </a:lnTo>
                <a:cubicBezTo>
                  <a:pt x="10508469" y="1381531"/>
                  <a:pt x="8404686" y="1873044"/>
                  <a:pt x="6096000" y="18730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8"/>
          <p:cNvSpPr txBox="1"/>
          <p:nvPr>
            <p:ph idx="1" type="body"/>
          </p:nvPr>
        </p:nvSpPr>
        <p:spPr>
          <a:xfrm>
            <a:off x="3933371" y="519481"/>
            <a:ext cx="4325258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5" name="Google Shape;65;p58"/>
          <p:cNvCxnSpPr/>
          <p:nvPr/>
        </p:nvCxnSpPr>
        <p:spPr>
          <a:xfrm>
            <a:off x="5098483" y="1129909"/>
            <a:ext cx="1995034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页">
  <p:cSld name="空白页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59"/>
          <p:cNvGrpSpPr/>
          <p:nvPr/>
        </p:nvGrpSpPr>
        <p:grpSpPr>
          <a:xfrm rot="1800000">
            <a:off x="-3290593" y="2490977"/>
            <a:ext cx="15968076" cy="7567282"/>
            <a:chOff x="-1916858" y="-286847"/>
            <a:chExt cx="15968076" cy="7567282"/>
          </a:xfrm>
        </p:grpSpPr>
        <p:grpSp>
          <p:nvGrpSpPr>
            <p:cNvPr id="68" name="Google Shape;68;p59"/>
            <p:cNvGrpSpPr/>
            <p:nvPr/>
          </p:nvGrpSpPr>
          <p:grpSpPr>
            <a:xfrm>
              <a:off x="-1899758" y="-286847"/>
              <a:ext cx="14984988" cy="839833"/>
              <a:chOff x="-1434262" y="152400"/>
              <a:chExt cx="14984988" cy="839833"/>
            </a:xfrm>
          </p:grpSpPr>
          <p:grpSp>
            <p:nvGrpSpPr>
              <p:cNvPr id="69" name="Google Shape;69;p59"/>
              <p:cNvGrpSpPr/>
              <p:nvPr/>
            </p:nvGrpSpPr>
            <p:grpSpPr>
              <a:xfrm>
                <a:off x="-1192569" y="572343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70" name="Google Shape;70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71" name="Google Shape;71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72" name="Google Shape;7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3" name="Google Shape;7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4" name="Google Shape;7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5" name="Google Shape;7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6" name="Google Shape;7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7" name="Google Shape;7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78" name="Google Shape;78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79" name="Google Shape;7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0" name="Google Shape;8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1" name="Google Shape;8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2" name="Google Shape;8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3" name="Google Shape;8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4" name="Google Shape;8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85" name="Google Shape;85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86" name="Google Shape;86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87" name="Google Shape;8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8" name="Google Shape;8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9" name="Google Shape;8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0" name="Google Shape;9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1" name="Google Shape;9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2" name="Google Shape;9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93" name="Google Shape;93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94" name="Google Shape;9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5" name="Google Shape;9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6" name="Google Shape;9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7" name="Google Shape;9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8" name="Google Shape;9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9" name="Google Shape;9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00" name="Google Shape;100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01" name="Google Shape;101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02" name="Google Shape;10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3" name="Google Shape;10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4" name="Google Shape;10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5" name="Google Shape;10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6" name="Google Shape;10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7" name="Google Shape;10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08" name="Google Shape;108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09" name="Google Shape;10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0" name="Google Shape;11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1" name="Google Shape;11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2" name="Google Shape;11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3" name="Google Shape;11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4" name="Google Shape;11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15" name="Google Shape;115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16" name="Google Shape;116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17" name="Google Shape;11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8" name="Google Shape;11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9" name="Google Shape;11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0" name="Google Shape;12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1" name="Google Shape;12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2" name="Google Shape;12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23" name="Google Shape;123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24" name="Google Shape;12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5" name="Google Shape;12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6" name="Google Shape;12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7" name="Google Shape;12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8" name="Google Shape;12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9" name="Google Shape;12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30" name="Google Shape;130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31" name="Google Shape;131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32" name="Google Shape;13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3" name="Google Shape;13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4" name="Google Shape;13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5" name="Google Shape;13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6" name="Google Shape;13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7" name="Google Shape;13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38" name="Google Shape;138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39" name="Google Shape;13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0" name="Google Shape;14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1" name="Google Shape;14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2" name="Google Shape;14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3" name="Google Shape;14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4" name="Google Shape;14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  <p:grpSp>
            <p:nvGrpSpPr>
              <p:cNvPr id="145" name="Google Shape;145;p59"/>
              <p:cNvGrpSpPr/>
              <p:nvPr/>
            </p:nvGrpSpPr>
            <p:grpSpPr>
              <a:xfrm>
                <a:off x="-1434262" y="152400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146" name="Google Shape;146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47" name="Google Shape;147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48" name="Google Shape;14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9" name="Google Shape;14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0" name="Google Shape;15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1" name="Google Shape;15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2" name="Google Shape;15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3" name="Google Shape;15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54" name="Google Shape;154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55" name="Google Shape;15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6" name="Google Shape;15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7" name="Google Shape;15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8" name="Google Shape;15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9" name="Google Shape;15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0" name="Google Shape;16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61" name="Google Shape;161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62" name="Google Shape;162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63" name="Google Shape;16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4" name="Google Shape;16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5" name="Google Shape;16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6" name="Google Shape;16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7" name="Google Shape;16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8" name="Google Shape;16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69" name="Google Shape;169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70" name="Google Shape;17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1" name="Google Shape;17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2" name="Google Shape;17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3" name="Google Shape;17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4" name="Google Shape;17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5" name="Google Shape;17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76" name="Google Shape;176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77" name="Google Shape;177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78" name="Google Shape;17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9" name="Google Shape;17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0" name="Google Shape;18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1" name="Google Shape;18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2" name="Google Shape;18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3" name="Google Shape;18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84" name="Google Shape;184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85" name="Google Shape;18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6" name="Google Shape;18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7" name="Google Shape;18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8" name="Google Shape;18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9" name="Google Shape;18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0" name="Google Shape;19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91" name="Google Shape;191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92" name="Google Shape;192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93" name="Google Shape;19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4" name="Google Shape;19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5" name="Google Shape;19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6" name="Google Shape;19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7" name="Google Shape;19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8" name="Google Shape;19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99" name="Google Shape;199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00" name="Google Shape;20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1" name="Google Shape;20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2" name="Google Shape;20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3" name="Google Shape;20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4" name="Google Shape;20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5" name="Google Shape;20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06" name="Google Shape;206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07" name="Google Shape;207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08" name="Google Shape;20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9" name="Google Shape;20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0" name="Google Shape;21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1" name="Google Shape;21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2" name="Google Shape;21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3" name="Google Shape;21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14" name="Google Shape;214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15" name="Google Shape;21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6" name="Google Shape;21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7" name="Google Shape;21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8" name="Google Shape;21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9" name="Google Shape;21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0" name="Google Shape;22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</p:grpSp>
        <p:grpSp>
          <p:nvGrpSpPr>
            <p:cNvPr id="221" name="Google Shape;221;p59"/>
            <p:cNvGrpSpPr/>
            <p:nvPr/>
          </p:nvGrpSpPr>
          <p:grpSpPr>
            <a:xfrm>
              <a:off x="-1416370" y="546146"/>
              <a:ext cx="14984988" cy="839833"/>
              <a:chOff x="-1434262" y="152400"/>
              <a:chExt cx="14984988" cy="839833"/>
            </a:xfrm>
          </p:grpSpPr>
          <p:grpSp>
            <p:nvGrpSpPr>
              <p:cNvPr id="222" name="Google Shape;222;p59"/>
              <p:cNvGrpSpPr/>
              <p:nvPr/>
            </p:nvGrpSpPr>
            <p:grpSpPr>
              <a:xfrm>
                <a:off x="-1192569" y="572343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223" name="Google Shape;223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24" name="Google Shape;224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25" name="Google Shape;22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6" name="Google Shape;22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7" name="Google Shape;22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8" name="Google Shape;22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9" name="Google Shape;22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0" name="Google Shape;23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31" name="Google Shape;231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32" name="Google Shape;23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3" name="Google Shape;23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4" name="Google Shape;23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5" name="Google Shape;23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6" name="Google Shape;23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7" name="Google Shape;23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38" name="Google Shape;238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39" name="Google Shape;239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40" name="Google Shape;24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1" name="Google Shape;24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2" name="Google Shape;24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3" name="Google Shape;24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4" name="Google Shape;24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5" name="Google Shape;24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46" name="Google Shape;246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47" name="Google Shape;24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8" name="Google Shape;24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9" name="Google Shape;24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0" name="Google Shape;25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1" name="Google Shape;25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2" name="Google Shape;25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53" name="Google Shape;253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54" name="Google Shape;254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55" name="Google Shape;25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6" name="Google Shape;25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7" name="Google Shape;25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8" name="Google Shape;25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9" name="Google Shape;25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0" name="Google Shape;26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61" name="Google Shape;261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62" name="Google Shape;26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3" name="Google Shape;26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4" name="Google Shape;26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5" name="Google Shape;26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6" name="Google Shape;26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7" name="Google Shape;26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68" name="Google Shape;268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69" name="Google Shape;269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70" name="Google Shape;27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1" name="Google Shape;27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2" name="Google Shape;27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3" name="Google Shape;27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4" name="Google Shape;27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5" name="Google Shape;27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76" name="Google Shape;276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77" name="Google Shape;27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8" name="Google Shape;27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9" name="Google Shape;27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80" name="Google Shape;28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81" name="Google Shape;28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82" name="Google Shape;28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83" name="Google Shape;283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84" name="Google Shape;284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85" name="Google Shape;28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86" name="Google Shape;28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87" name="Google Shape;28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88" name="Google Shape;28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89" name="Google Shape;28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90" name="Google Shape;29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91" name="Google Shape;291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92" name="Google Shape;29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93" name="Google Shape;29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94" name="Google Shape;29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95" name="Google Shape;29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96" name="Google Shape;29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97" name="Google Shape;29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  <p:grpSp>
            <p:nvGrpSpPr>
              <p:cNvPr id="298" name="Google Shape;298;p59"/>
              <p:cNvGrpSpPr/>
              <p:nvPr/>
            </p:nvGrpSpPr>
            <p:grpSpPr>
              <a:xfrm>
                <a:off x="-1434262" y="152400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299" name="Google Shape;299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300" name="Google Shape;300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301" name="Google Shape;30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02" name="Google Shape;30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03" name="Google Shape;30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04" name="Google Shape;30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05" name="Google Shape;30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06" name="Google Shape;30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307" name="Google Shape;307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308" name="Google Shape;30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09" name="Google Shape;30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10" name="Google Shape;31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11" name="Google Shape;31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12" name="Google Shape;31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13" name="Google Shape;31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314" name="Google Shape;314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315" name="Google Shape;315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316" name="Google Shape;31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17" name="Google Shape;31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18" name="Google Shape;31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19" name="Google Shape;31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20" name="Google Shape;32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21" name="Google Shape;32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322" name="Google Shape;322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323" name="Google Shape;32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24" name="Google Shape;32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25" name="Google Shape;32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26" name="Google Shape;32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27" name="Google Shape;32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28" name="Google Shape;32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329" name="Google Shape;329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330" name="Google Shape;330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331" name="Google Shape;33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32" name="Google Shape;33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33" name="Google Shape;33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34" name="Google Shape;33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35" name="Google Shape;33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36" name="Google Shape;33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337" name="Google Shape;337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338" name="Google Shape;33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39" name="Google Shape;33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40" name="Google Shape;34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41" name="Google Shape;34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42" name="Google Shape;34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43" name="Google Shape;34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344" name="Google Shape;344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345" name="Google Shape;345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346" name="Google Shape;34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47" name="Google Shape;34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48" name="Google Shape;34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49" name="Google Shape;34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50" name="Google Shape;35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51" name="Google Shape;35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352" name="Google Shape;352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353" name="Google Shape;35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54" name="Google Shape;35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55" name="Google Shape;35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56" name="Google Shape;35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57" name="Google Shape;35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58" name="Google Shape;35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359" name="Google Shape;359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360" name="Google Shape;360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361" name="Google Shape;36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62" name="Google Shape;36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63" name="Google Shape;36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64" name="Google Shape;36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65" name="Google Shape;36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66" name="Google Shape;36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367" name="Google Shape;367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368" name="Google Shape;36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69" name="Google Shape;36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70" name="Google Shape;37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71" name="Google Shape;37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72" name="Google Shape;37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73" name="Google Shape;37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</p:grpSp>
        <p:grpSp>
          <p:nvGrpSpPr>
            <p:cNvPr id="374" name="Google Shape;374;p59"/>
            <p:cNvGrpSpPr/>
            <p:nvPr/>
          </p:nvGrpSpPr>
          <p:grpSpPr>
            <a:xfrm>
              <a:off x="-1417158" y="1380185"/>
              <a:ext cx="14984988" cy="839833"/>
              <a:chOff x="-1434262" y="152400"/>
              <a:chExt cx="14984988" cy="839833"/>
            </a:xfrm>
          </p:grpSpPr>
          <p:grpSp>
            <p:nvGrpSpPr>
              <p:cNvPr id="375" name="Google Shape;375;p59"/>
              <p:cNvGrpSpPr/>
              <p:nvPr/>
            </p:nvGrpSpPr>
            <p:grpSpPr>
              <a:xfrm>
                <a:off x="-1192569" y="572343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376" name="Google Shape;376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377" name="Google Shape;377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378" name="Google Shape;37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79" name="Google Shape;37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80" name="Google Shape;38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81" name="Google Shape;38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82" name="Google Shape;38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83" name="Google Shape;38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384" name="Google Shape;384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385" name="Google Shape;38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86" name="Google Shape;38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87" name="Google Shape;38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88" name="Google Shape;38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89" name="Google Shape;38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90" name="Google Shape;39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391" name="Google Shape;391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392" name="Google Shape;392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393" name="Google Shape;39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94" name="Google Shape;39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95" name="Google Shape;39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96" name="Google Shape;39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97" name="Google Shape;39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398" name="Google Shape;39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399" name="Google Shape;399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400" name="Google Shape;40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01" name="Google Shape;40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02" name="Google Shape;40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03" name="Google Shape;40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04" name="Google Shape;40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05" name="Google Shape;40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406" name="Google Shape;406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407" name="Google Shape;407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408" name="Google Shape;40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09" name="Google Shape;40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10" name="Google Shape;41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11" name="Google Shape;41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12" name="Google Shape;41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13" name="Google Shape;41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414" name="Google Shape;414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415" name="Google Shape;41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16" name="Google Shape;41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17" name="Google Shape;41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18" name="Google Shape;41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19" name="Google Shape;41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20" name="Google Shape;42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421" name="Google Shape;421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422" name="Google Shape;422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423" name="Google Shape;42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24" name="Google Shape;42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25" name="Google Shape;42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26" name="Google Shape;42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27" name="Google Shape;42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28" name="Google Shape;42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429" name="Google Shape;429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430" name="Google Shape;43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31" name="Google Shape;43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32" name="Google Shape;43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33" name="Google Shape;43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34" name="Google Shape;43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35" name="Google Shape;43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436" name="Google Shape;436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437" name="Google Shape;437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438" name="Google Shape;43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39" name="Google Shape;43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40" name="Google Shape;44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41" name="Google Shape;44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42" name="Google Shape;44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43" name="Google Shape;44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444" name="Google Shape;444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445" name="Google Shape;44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46" name="Google Shape;44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47" name="Google Shape;44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48" name="Google Shape;44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49" name="Google Shape;44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50" name="Google Shape;45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  <p:grpSp>
            <p:nvGrpSpPr>
              <p:cNvPr id="451" name="Google Shape;451;p59"/>
              <p:cNvGrpSpPr/>
              <p:nvPr/>
            </p:nvGrpSpPr>
            <p:grpSpPr>
              <a:xfrm>
                <a:off x="-1434262" y="152400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452" name="Google Shape;452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453" name="Google Shape;453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454" name="Google Shape;45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55" name="Google Shape;45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56" name="Google Shape;45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57" name="Google Shape;45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58" name="Google Shape;45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59" name="Google Shape;45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460" name="Google Shape;460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461" name="Google Shape;46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62" name="Google Shape;46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63" name="Google Shape;46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64" name="Google Shape;46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65" name="Google Shape;46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66" name="Google Shape;46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467" name="Google Shape;467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468" name="Google Shape;468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469" name="Google Shape;46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70" name="Google Shape;47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71" name="Google Shape;47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72" name="Google Shape;47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73" name="Google Shape;47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74" name="Google Shape;47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475" name="Google Shape;475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476" name="Google Shape;47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77" name="Google Shape;47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78" name="Google Shape;47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79" name="Google Shape;47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80" name="Google Shape;48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81" name="Google Shape;48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482" name="Google Shape;482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483" name="Google Shape;483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484" name="Google Shape;48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85" name="Google Shape;48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86" name="Google Shape;48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87" name="Google Shape;48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88" name="Google Shape;48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89" name="Google Shape;48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490" name="Google Shape;490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491" name="Google Shape;49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92" name="Google Shape;49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93" name="Google Shape;49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94" name="Google Shape;49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95" name="Google Shape;49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496" name="Google Shape;49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497" name="Google Shape;497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498" name="Google Shape;498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499" name="Google Shape;49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00" name="Google Shape;50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01" name="Google Shape;50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02" name="Google Shape;50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03" name="Google Shape;50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04" name="Google Shape;50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505" name="Google Shape;505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506" name="Google Shape;50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07" name="Google Shape;50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08" name="Google Shape;50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09" name="Google Shape;50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10" name="Google Shape;51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11" name="Google Shape;51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512" name="Google Shape;512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513" name="Google Shape;513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514" name="Google Shape;51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15" name="Google Shape;51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16" name="Google Shape;51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17" name="Google Shape;51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18" name="Google Shape;51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19" name="Google Shape;51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520" name="Google Shape;520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521" name="Google Shape;52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22" name="Google Shape;52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23" name="Google Shape;52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24" name="Google Shape;52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25" name="Google Shape;52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26" name="Google Shape;52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</p:grpSp>
        <p:grpSp>
          <p:nvGrpSpPr>
            <p:cNvPr id="527" name="Google Shape;527;p59"/>
            <p:cNvGrpSpPr/>
            <p:nvPr/>
          </p:nvGrpSpPr>
          <p:grpSpPr>
            <a:xfrm>
              <a:off x="-933770" y="2227003"/>
              <a:ext cx="14984988" cy="839833"/>
              <a:chOff x="-1434262" y="152400"/>
              <a:chExt cx="14984988" cy="839833"/>
            </a:xfrm>
          </p:grpSpPr>
          <p:grpSp>
            <p:nvGrpSpPr>
              <p:cNvPr id="528" name="Google Shape;528;p59"/>
              <p:cNvGrpSpPr/>
              <p:nvPr/>
            </p:nvGrpSpPr>
            <p:grpSpPr>
              <a:xfrm>
                <a:off x="-1192569" y="572343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529" name="Google Shape;529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530" name="Google Shape;530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531" name="Google Shape;53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32" name="Google Shape;53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33" name="Google Shape;53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34" name="Google Shape;53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35" name="Google Shape;53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36" name="Google Shape;53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537" name="Google Shape;537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538" name="Google Shape;53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39" name="Google Shape;53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40" name="Google Shape;54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41" name="Google Shape;54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42" name="Google Shape;54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43" name="Google Shape;54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544" name="Google Shape;544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545" name="Google Shape;545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546" name="Google Shape;54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47" name="Google Shape;54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48" name="Google Shape;54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49" name="Google Shape;54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50" name="Google Shape;55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51" name="Google Shape;55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552" name="Google Shape;552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553" name="Google Shape;55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54" name="Google Shape;55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55" name="Google Shape;55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56" name="Google Shape;55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57" name="Google Shape;55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58" name="Google Shape;55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559" name="Google Shape;559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560" name="Google Shape;560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561" name="Google Shape;56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62" name="Google Shape;56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63" name="Google Shape;56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64" name="Google Shape;56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65" name="Google Shape;56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66" name="Google Shape;56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567" name="Google Shape;567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568" name="Google Shape;56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69" name="Google Shape;56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70" name="Google Shape;57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71" name="Google Shape;57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72" name="Google Shape;57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73" name="Google Shape;57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574" name="Google Shape;574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575" name="Google Shape;575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576" name="Google Shape;57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77" name="Google Shape;57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78" name="Google Shape;57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79" name="Google Shape;57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80" name="Google Shape;58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81" name="Google Shape;58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582" name="Google Shape;582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583" name="Google Shape;58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84" name="Google Shape;58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85" name="Google Shape;58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86" name="Google Shape;58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87" name="Google Shape;58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88" name="Google Shape;58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589" name="Google Shape;589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590" name="Google Shape;590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591" name="Google Shape;59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92" name="Google Shape;59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93" name="Google Shape;59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94" name="Google Shape;59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95" name="Google Shape;59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96" name="Google Shape;59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597" name="Google Shape;597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598" name="Google Shape;59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599" name="Google Shape;59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00" name="Google Shape;60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01" name="Google Shape;60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02" name="Google Shape;60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03" name="Google Shape;60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  <p:grpSp>
            <p:nvGrpSpPr>
              <p:cNvPr id="604" name="Google Shape;604;p59"/>
              <p:cNvGrpSpPr/>
              <p:nvPr/>
            </p:nvGrpSpPr>
            <p:grpSpPr>
              <a:xfrm>
                <a:off x="-1434262" y="152400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605" name="Google Shape;605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606" name="Google Shape;606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607" name="Google Shape;60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08" name="Google Shape;60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09" name="Google Shape;60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10" name="Google Shape;61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11" name="Google Shape;61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12" name="Google Shape;61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613" name="Google Shape;613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614" name="Google Shape;61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15" name="Google Shape;61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16" name="Google Shape;61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17" name="Google Shape;61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18" name="Google Shape;61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19" name="Google Shape;61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620" name="Google Shape;620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621" name="Google Shape;621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622" name="Google Shape;62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23" name="Google Shape;62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24" name="Google Shape;62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25" name="Google Shape;62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26" name="Google Shape;62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27" name="Google Shape;62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628" name="Google Shape;628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629" name="Google Shape;62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30" name="Google Shape;63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31" name="Google Shape;63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32" name="Google Shape;63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33" name="Google Shape;63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34" name="Google Shape;63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635" name="Google Shape;635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636" name="Google Shape;636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637" name="Google Shape;63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38" name="Google Shape;63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39" name="Google Shape;63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40" name="Google Shape;64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41" name="Google Shape;64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42" name="Google Shape;64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643" name="Google Shape;643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644" name="Google Shape;64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45" name="Google Shape;64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46" name="Google Shape;64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47" name="Google Shape;64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48" name="Google Shape;64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49" name="Google Shape;64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650" name="Google Shape;650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651" name="Google Shape;651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652" name="Google Shape;65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53" name="Google Shape;65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54" name="Google Shape;65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55" name="Google Shape;65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56" name="Google Shape;65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57" name="Google Shape;65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658" name="Google Shape;658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659" name="Google Shape;65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60" name="Google Shape;66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61" name="Google Shape;66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62" name="Google Shape;66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63" name="Google Shape;66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64" name="Google Shape;66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665" name="Google Shape;665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666" name="Google Shape;666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667" name="Google Shape;66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68" name="Google Shape;66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69" name="Google Shape;66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70" name="Google Shape;67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71" name="Google Shape;67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72" name="Google Shape;67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673" name="Google Shape;673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674" name="Google Shape;67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75" name="Google Shape;67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76" name="Google Shape;67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77" name="Google Shape;67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78" name="Google Shape;67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79" name="Google Shape;67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</p:grpSp>
        <p:grpSp>
          <p:nvGrpSpPr>
            <p:cNvPr id="680" name="Google Shape;680;p59"/>
            <p:cNvGrpSpPr/>
            <p:nvPr/>
          </p:nvGrpSpPr>
          <p:grpSpPr>
            <a:xfrm>
              <a:off x="-1916858" y="3066837"/>
              <a:ext cx="14984988" cy="839833"/>
              <a:chOff x="-1434262" y="152400"/>
              <a:chExt cx="14984988" cy="839833"/>
            </a:xfrm>
          </p:grpSpPr>
          <p:grpSp>
            <p:nvGrpSpPr>
              <p:cNvPr id="681" name="Google Shape;681;p59"/>
              <p:cNvGrpSpPr/>
              <p:nvPr/>
            </p:nvGrpSpPr>
            <p:grpSpPr>
              <a:xfrm>
                <a:off x="-1192569" y="572343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682" name="Google Shape;682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683" name="Google Shape;683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684" name="Google Shape;68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85" name="Google Shape;68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86" name="Google Shape;68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87" name="Google Shape;68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88" name="Google Shape;68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89" name="Google Shape;68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690" name="Google Shape;690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691" name="Google Shape;69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92" name="Google Shape;69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93" name="Google Shape;69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94" name="Google Shape;69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95" name="Google Shape;69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696" name="Google Shape;69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697" name="Google Shape;697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698" name="Google Shape;698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699" name="Google Shape;69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00" name="Google Shape;70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01" name="Google Shape;70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02" name="Google Shape;70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03" name="Google Shape;70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04" name="Google Shape;70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705" name="Google Shape;705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706" name="Google Shape;70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07" name="Google Shape;70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08" name="Google Shape;70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09" name="Google Shape;70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10" name="Google Shape;71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11" name="Google Shape;71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712" name="Google Shape;712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713" name="Google Shape;713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714" name="Google Shape;71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15" name="Google Shape;71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16" name="Google Shape;71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17" name="Google Shape;71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18" name="Google Shape;71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19" name="Google Shape;71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720" name="Google Shape;720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721" name="Google Shape;72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22" name="Google Shape;72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23" name="Google Shape;72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24" name="Google Shape;72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25" name="Google Shape;72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26" name="Google Shape;72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727" name="Google Shape;727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728" name="Google Shape;728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729" name="Google Shape;72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30" name="Google Shape;73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31" name="Google Shape;73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32" name="Google Shape;73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33" name="Google Shape;73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34" name="Google Shape;73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735" name="Google Shape;735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736" name="Google Shape;73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37" name="Google Shape;73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38" name="Google Shape;73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39" name="Google Shape;73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40" name="Google Shape;74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41" name="Google Shape;74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742" name="Google Shape;742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743" name="Google Shape;743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744" name="Google Shape;74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45" name="Google Shape;74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46" name="Google Shape;74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47" name="Google Shape;74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48" name="Google Shape;74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49" name="Google Shape;74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750" name="Google Shape;750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751" name="Google Shape;75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52" name="Google Shape;75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53" name="Google Shape;75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54" name="Google Shape;75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55" name="Google Shape;75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56" name="Google Shape;75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  <p:grpSp>
            <p:nvGrpSpPr>
              <p:cNvPr id="757" name="Google Shape;757;p59"/>
              <p:cNvGrpSpPr/>
              <p:nvPr/>
            </p:nvGrpSpPr>
            <p:grpSpPr>
              <a:xfrm>
                <a:off x="-1434262" y="152400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758" name="Google Shape;758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759" name="Google Shape;759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760" name="Google Shape;76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61" name="Google Shape;76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62" name="Google Shape;76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63" name="Google Shape;76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64" name="Google Shape;76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65" name="Google Shape;76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766" name="Google Shape;766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767" name="Google Shape;76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68" name="Google Shape;76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69" name="Google Shape;76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70" name="Google Shape;77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71" name="Google Shape;77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72" name="Google Shape;77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773" name="Google Shape;773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774" name="Google Shape;774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775" name="Google Shape;77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76" name="Google Shape;77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77" name="Google Shape;77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78" name="Google Shape;77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79" name="Google Shape;77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80" name="Google Shape;78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781" name="Google Shape;781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782" name="Google Shape;78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83" name="Google Shape;78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84" name="Google Shape;78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85" name="Google Shape;78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86" name="Google Shape;78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87" name="Google Shape;78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788" name="Google Shape;788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789" name="Google Shape;789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790" name="Google Shape;79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91" name="Google Shape;79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92" name="Google Shape;79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93" name="Google Shape;79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94" name="Google Shape;79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95" name="Google Shape;79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796" name="Google Shape;796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797" name="Google Shape;79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98" name="Google Shape;79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799" name="Google Shape;79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00" name="Google Shape;80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01" name="Google Shape;80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02" name="Google Shape;80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803" name="Google Shape;803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804" name="Google Shape;804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805" name="Google Shape;80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06" name="Google Shape;80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07" name="Google Shape;80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08" name="Google Shape;80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09" name="Google Shape;80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10" name="Google Shape;81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811" name="Google Shape;811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812" name="Google Shape;81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13" name="Google Shape;81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14" name="Google Shape;81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15" name="Google Shape;81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16" name="Google Shape;81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17" name="Google Shape;81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818" name="Google Shape;818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819" name="Google Shape;819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820" name="Google Shape;82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21" name="Google Shape;82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22" name="Google Shape;82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23" name="Google Shape;82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24" name="Google Shape;82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25" name="Google Shape;82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826" name="Google Shape;826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827" name="Google Shape;82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28" name="Google Shape;82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29" name="Google Shape;82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30" name="Google Shape;83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31" name="Google Shape;83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32" name="Google Shape;83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</p:grpSp>
        <p:grpSp>
          <p:nvGrpSpPr>
            <p:cNvPr id="833" name="Google Shape;833;p59"/>
            <p:cNvGrpSpPr/>
            <p:nvPr/>
          </p:nvGrpSpPr>
          <p:grpSpPr>
            <a:xfrm>
              <a:off x="-1433470" y="3913655"/>
              <a:ext cx="14984988" cy="839833"/>
              <a:chOff x="-1434262" y="152400"/>
              <a:chExt cx="14984988" cy="839833"/>
            </a:xfrm>
          </p:grpSpPr>
          <p:grpSp>
            <p:nvGrpSpPr>
              <p:cNvPr id="834" name="Google Shape;834;p59"/>
              <p:cNvGrpSpPr/>
              <p:nvPr/>
            </p:nvGrpSpPr>
            <p:grpSpPr>
              <a:xfrm>
                <a:off x="-1192569" y="572343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835" name="Google Shape;835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836" name="Google Shape;836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837" name="Google Shape;83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38" name="Google Shape;83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39" name="Google Shape;83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40" name="Google Shape;84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41" name="Google Shape;84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42" name="Google Shape;84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843" name="Google Shape;843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844" name="Google Shape;84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45" name="Google Shape;84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46" name="Google Shape;84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47" name="Google Shape;84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48" name="Google Shape;84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49" name="Google Shape;84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850" name="Google Shape;850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851" name="Google Shape;851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852" name="Google Shape;85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53" name="Google Shape;85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54" name="Google Shape;85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55" name="Google Shape;85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56" name="Google Shape;85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57" name="Google Shape;85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858" name="Google Shape;858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859" name="Google Shape;85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60" name="Google Shape;86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61" name="Google Shape;86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62" name="Google Shape;86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63" name="Google Shape;86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64" name="Google Shape;86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865" name="Google Shape;865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866" name="Google Shape;866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867" name="Google Shape;86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68" name="Google Shape;86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69" name="Google Shape;86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70" name="Google Shape;87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71" name="Google Shape;87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72" name="Google Shape;87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873" name="Google Shape;873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874" name="Google Shape;87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75" name="Google Shape;87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76" name="Google Shape;87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77" name="Google Shape;87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78" name="Google Shape;87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79" name="Google Shape;87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880" name="Google Shape;880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881" name="Google Shape;881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882" name="Google Shape;88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83" name="Google Shape;88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84" name="Google Shape;88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85" name="Google Shape;88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86" name="Google Shape;88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87" name="Google Shape;88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888" name="Google Shape;888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889" name="Google Shape;88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90" name="Google Shape;89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91" name="Google Shape;89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92" name="Google Shape;89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93" name="Google Shape;89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94" name="Google Shape;89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895" name="Google Shape;895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896" name="Google Shape;896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897" name="Google Shape;89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98" name="Google Shape;89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899" name="Google Shape;89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00" name="Google Shape;90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01" name="Google Shape;90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02" name="Google Shape;90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903" name="Google Shape;903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904" name="Google Shape;90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05" name="Google Shape;90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06" name="Google Shape;90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07" name="Google Shape;90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08" name="Google Shape;90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09" name="Google Shape;90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  <p:grpSp>
            <p:nvGrpSpPr>
              <p:cNvPr id="910" name="Google Shape;910;p59"/>
              <p:cNvGrpSpPr/>
              <p:nvPr/>
            </p:nvGrpSpPr>
            <p:grpSpPr>
              <a:xfrm>
                <a:off x="-1434262" y="152400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911" name="Google Shape;911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912" name="Google Shape;912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913" name="Google Shape;91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14" name="Google Shape;91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15" name="Google Shape;91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16" name="Google Shape;91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17" name="Google Shape;91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18" name="Google Shape;91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919" name="Google Shape;919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920" name="Google Shape;92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21" name="Google Shape;92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22" name="Google Shape;92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23" name="Google Shape;92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24" name="Google Shape;92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25" name="Google Shape;92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926" name="Google Shape;926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927" name="Google Shape;927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928" name="Google Shape;92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29" name="Google Shape;92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30" name="Google Shape;93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31" name="Google Shape;93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32" name="Google Shape;93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33" name="Google Shape;93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934" name="Google Shape;934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935" name="Google Shape;93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36" name="Google Shape;93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37" name="Google Shape;93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38" name="Google Shape;93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39" name="Google Shape;93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40" name="Google Shape;94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941" name="Google Shape;941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942" name="Google Shape;942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943" name="Google Shape;94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44" name="Google Shape;94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45" name="Google Shape;94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46" name="Google Shape;94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47" name="Google Shape;94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48" name="Google Shape;94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949" name="Google Shape;949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950" name="Google Shape;95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51" name="Google Shape;95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52" name="Google Shape;95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53" name="Google Shape;95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54" name="Google Shape;95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55" name="Google Shape;95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956" name="Google Shape;956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957" name="Google Shape;957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958" name="Google Shape;95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59" name="Google Shape;95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60" name="Google Shape;96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61" name="Google Shape;96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62" name="Google Shape;96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63" name="Google Shape;96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964" name="Google Shape;964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965" name="Google Shape;96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66" name="Google Shape;96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67" name="Google Shape;96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68" name="Google Shape;96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69" name="Google Shape;96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70" name="Google Shape;97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971" name="Google Shape;971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972" name="Google Shape;972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973" name="Google Shape;97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74" name="Google Shape;97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75" name="Google Shape;97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76" name="Google Shape;97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77" name="Google Shape;97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78" name="Google Shape;97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979" name="Google Shape;979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980" name="Google Shape;98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81" name="Google Shape;98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82" name="Google Shape;98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83" name="Google Shape;98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84" name="Google Shape;98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85" name="Google Shape;98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</p:grpSp>
        <p:grpSp>
          <p:nvGrpSpPr>
            <p:cNvPr id="986" name="Google Shape;986;p59"/>
            <p:cNvGrpSpPr/>
            <p:nvPr/>
          </p:nvGrpSpPr>
          <p:grpSpPr>
            <a:xfrm>
              <a:off x="-1434258" y="4752774"/>
              <a:ext cx="14984988" cy="839833"/>
              <a:chOff x="-1434262" y="152400"/>
              <a:chExt cx="14984988" cy="839833"/>
            </a:xfrm>
          </p:grpSpPr>
          <p:grpSp>
            <p:nvGrpSpPr>
              <p:cNvPr id="987" name="Google Shape;987;p59"/>
              <p:cNvGrpSpPr/>
              <p:nvPr/>
            </p:nvGrpSpPr>
            <p:grpSpPr>
              <a:xfrm>
                <a:off x="-1192569" y="572343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988" name="Google Shape;988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989" name="Google Shape;989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990" name="Google Shape;99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91" name="Google Shape;99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92" name="Google Shape;99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93" name="Google Shape;99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94" name="Google Shape;99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95" name="Google Shape;99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996" name="Google Shape;996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997" name="Google Shape;99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98" name="Google Shape;99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999" name="Google Shape;99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00" name="Google Shape;100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01" name="Google Shape;100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02" name="Google Shape;100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003" name="Google Shape;1003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004" name="Google Shape;1004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005" name="Google Shape;100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06" name="Google Shape;100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07" name="Google Shape;100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08" name="Google Shape;100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09" name="Google Shape;100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10" name="Google Shape;101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011" name="Google Shape;1011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012" name="Google Shape;101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13" name="Google Shape;101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14" name="Google Shape;101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15" name="Google Shape;101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16" name="Google Shape;101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17" name="Google Shape;101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018" name="Google Shape;1018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019" name="Google Shape;1019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020" name="Google Shape;102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21" name="Google Shape;102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22" name="Google Shape;102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23" name="Google Shape;102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24" name="Google Shape;102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25" name="Google Shape;102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026" name="Google Shape;1026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027" name="Google Shape;102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28" name="Google Shape;102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29" name="Google Shape;102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30" name="Google Shape;103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31" name="Google Shape;103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32" name="Google Shape;103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033" name="Google Shape;1033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034" name="Google Shape;1034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035" name="Google Shape;103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36" name="Google Shape;103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37" name="Google Shape;103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38" name="Google Shape;103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39" name="Google Shape;103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40" name="Google Shape;104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041" name="Google Shape;1041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042" name="Google Shape;104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43" name="Google Shape;104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44" name="Google Shape;104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45" name="Google Shape;104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46" name="Google Shape;104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47" name="Google Shape;104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048" name="Google Shape;1048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049" name="Google Shape;1049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050" name="Google Shape;105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51" name="Google Shape;105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52" name="Google Shape;105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53" name="Google Shape;105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54" name="Google Shape;105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55" name="Google Shape;105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056" name="Google Shape;1056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057" name="Google Shape;105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58" name="Google Shape;105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59" name="Google Shape;105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60" name="Google Shape;106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61" name="Google Shape;106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62" name="Google Shape;106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  <p:grpSp>
            <p:nvGrpSpPr>
              <p:cNvPr id="1063" name="Google Shape;1063;p59"/>
              <p:cNvGrpSpPr/>
              <p:nvPr/>
            </p:nvGrpSpPr>
            <p:grpSpPr>
              <a:xfrm>
                <a:off x="-1434262" y="152400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1064" name="Google Shape;1064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065" name="Google Shape;1065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066" name="Google Shape;106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67" name="Google Shape;106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68" name="Google Shape;106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69" name="Google Shape;106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70" name="Google Shape;107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71" name="Google Shape;107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072" name="Google Shape;1072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073" name="Google Shape;107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74" name="Google Shape;107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75" name="Google Shape;107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76" name="Google Shape;107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77" name="Google Shape;107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78" name="Google Shape;107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079" name="Google Shape;1079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080" name="Google Shape;1080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081" name="Google Shape;108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82" name="Google Shape;108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83" name="Google Shape;108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84" name="Google Shape;108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85" name="Google Shape;108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86" name="Google Shape;108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087" name="Google Shape;1087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088" name="Google Shape;108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89" name="Google Shape;108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90" name="Google Shape;109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91" name="Google Shape;109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92" name="Google Shape;109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93" name="Google Shape;109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094" name="Google Shape;1094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095" name="Google Shape;1095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096" name="Google Shape;109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97" name="Google Shape;109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98" name="Google Shape;109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099" name="Google Shape;109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00" name="Google Shape;110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01" name="Google Shape;110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102" name="Google Shape;1102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103" name="Google Shape;110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04" name="Google Shape;110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05" name="Google Shape;110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06" name="Google Shape;110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07" name="Google Shape;110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08" name="Google Shape;110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109" name="Google Shape;1109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110" name="Google Shape;1110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111" name="Google Shape;111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12" name="Google Shape;111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13" name="Google Shape;111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14" name="Google Shape;111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15" name="Google Shape;111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16" name="Google Shape;111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117" name="Google Shape;1117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118" name="Google Shape;111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19" name="Google Shape;111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20" name="Google Shape;112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21" name="Google Shape;112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22" name="Google Shape;112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23" name="Google Shape;112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124" name="Google Shape;1124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125" name="Google Shape;1125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126" name="Google Shape;112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27" name="Google Shape;112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28" name="Google Shape;112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29" name="Google Shape;112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30" name="Google Shape;113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31" name="Google Shape;113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132" name="Google Shape;1132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133" name="Google Shape;113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34" name="Google Shape;113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35" name="Google Shape;113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36" name="Google Shape;113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37" name="Google Shape;113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38" name="Google Shape;113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</p:grpSp>
        <p:grpSp>
          <p:nvGrpSpPr>
            <p:cNvPr id="1139" name="Google Shape;1139;p59"/>
            <p:cNvGrpSpPr/>
            <p:nvPr/>
          </p:nvGrpSpPr>
          <p:grpSpPr>
            <a:xfrm>
              <a:off x="-950865" y="6440602"/>
              <a:ext cx="14984988" cy="839833"/>
              <a:chOff x="-1434262" y="152400"/>
              <a:chExt cx="14984988" cy="839833"/>
            </a:xfrm>
          </p:grpSpPr>
          <p:grpSp>
            <p:nvGrpSpPr>
              <p:cNvPr id="1140" name="Google Shape;1140;p59"/>
              <p:cNvGrpSpPr/>
              <p:nvPr/>
            </p:nvGrpSpPr>
            <p:grpSpPr>
              <a:xfrm>
                <a:off x="-1192569" y="572343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1141" name="Google Shape;1141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142" name="Google Shape;1142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143" name="Google Shape;114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44" name="Google Shape;114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45" name="Google Shape;114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46" name="Google Shape;114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47" name="Google Shape;114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48" name="Google Shape;114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149" name="Google Shape;1149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150" name="Google Shape;115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51" name="Google Shape;115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52" name="Google Shape;115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53" name="Google Shape;115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54" name="Google Shape;115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55" name="Google Shape;115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156" name="Google Shape;1156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157" name="Google Shape;1157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158" name="Google Shape;115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59" name="Google Shape;115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60" name="Google Shape;116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61" name="Google Shape;116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62" name="Google Shape;116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63" name="Google Shape;116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164" name="Google Shape;1164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165" name="Google Shape;116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66" name="Google Shape;116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67" name="Google Shape;116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68" name="Google Shape;116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69" name="Google Shape;116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70" name="Google Shape;117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171" name="Google Shape;1171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172" name="Google Shape;1172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173" name="Google Shape;117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74" name="Google Shape;117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75" name="Google Shape;117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76" name="Google Shape;117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77" name="Google Shape;117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78" name="Google Shape;117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179" name="Google Shape;1179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180" name="Google Shape;118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81" name="Google Shape;118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82" name="Google Shape;118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83" name="Google Shape;118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84" name="Google Shape;118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85" name="Google Shape;118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186" name="Google Shape;1186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187" name="Google Shape;1187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188" name="Google Shape;118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89" name="Google Shape;118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90" name="Google Shape;119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91" name="Google Shape;119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92" name="Google Shape;119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93" name="Google Shape;119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194" name="Google Shape;1194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195" name="Google Shape;119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96" name="Google Shape;119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97" name="Google Shape;119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98" name="Google Shape;119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199" name="Google Shape;119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00" name="Google Shape;120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201" name="Google Shape;1201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202" name="Google Shape;1202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203" name="Google Shape;120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04" name="Google Shape;120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05" name="Google Shape;120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06" name="Google Shape;120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07" name="Google Shape;120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08" name="Google Shape;120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209" name="Google Shape;1209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210" name="Google Shape;121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11" name="Google Shape;121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12" name="Google Shape;121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13" name="Google Shape;121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14" name="Google Shape;121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15" name="Google Shape;121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  <p:grpSp>
            <p:nvGrpSpPr>
              <p:cNvPr id="1216" name="Google Shape;1216;p59"/>
              <p:cNvGrpSpPr/>
              <p:nvPr/>
            </p:nvGrpSpPr>
            <p:grpSpPr>
              <a:xfrm>
                <a:off x="-1434262" y="152400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1217" name="Google Shape;1217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218" name="Google Shape;1218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219" name="Google Shape;121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20" name="Google Shape;122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21" name="Google Shape;122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22" name="Google Shape;122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23" name="Google Shape;122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24" name="Google Shape;122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225" name="Google Shape;1225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226" name="Google Shape;122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27" name="Google Shape;122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28" name="Google Shape;122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29" name="Google Shape;122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30" name="Google Shape;123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31" name="Google Shape;123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232" name="Google Shape;1232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233" name="Google Shape;1233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234" name="Google Shape;123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35" name="Google Shape;123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36" name="Google Shape;123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37" name="Google Shape;123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38" name="Google Shape;123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39" name="Google Shape;123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240" name="Google Shape;1240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241" name="Google Shape;124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42" name="Google Shape;124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43" name="Google Shape;124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44" name="Google Shape;124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45" name="Google Shape;124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46" name="Google Shape;124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247" name="Google Shape;1247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248" name="Google Shape;1248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249" name="Google Shape;124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50" name="Google Shape;125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51" name="Google Shape;125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52" name="Google Shape;125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53" name="Google Shape;125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54" name="Google Shape;125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255" name="Google Shape;1255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256" name="Google Shape;125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57" name="Google Shape;125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58" name="Google Shape;125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59" name="Google Shape;125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60" name="Google Shape;126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61" name="Google Shape;126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262" name="Google Shape;1262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263" name="Google Shape;1263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264" name="Google Shape;126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65" name="Google Shape;126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66" name="Google Shape;126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67" name="Google Shape;126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68" name="Google Shape;126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69" name="Google Shape;126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270" name="Google Shape;1270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271" name="Google Shape;127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72" name="Google Shape;127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73" name="Google Shape;127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74" name="Google Shape;127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75" name="Google Shape;127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76" name="Google Shape;127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277" name="Google Shape;1277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278" name="Google Shape;1278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279" name="Google Shape;127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80" name="Google Shape;128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81" name="Google Shape;128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82" name="Google Shape;128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83" name="Google Shape;128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84" name="Google Shape;128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285" name="Google Shape;1285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286" name="Google Shape;128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87" name="Google Shape;128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88" name="Google Shape;128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89" name="Google Shape;128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90" name="Google Shape;129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91" name="Google Shape;129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</p:grpSp>
        <p:grpSp>
          <p:nvGrpSpPr>
            <p:cNvPr id="1292" name="Google Shape;1292;p59"/>
            <p:cNvGrpSpPr/>
            <p:nvPr/>
          </p:nvGrpSpPr>
          <p:grpSpPr>
            <a:xfrm>
              <a:off x="-950870" y="5599592"/>
              <a:ext cx="14984988" cy="839833"/>
              <a:chOff x="-1434262" y="152400"/>
              <a:chExt cx="14984988" cy="839833"/>
            </a:xfrm>
          </p:grpSpPr>
          <p:grpSp>
            <p:nvGrpSpPr>
              <p:cNvPr id="1293" name="Google Shape;1293;p59"/>
              <p:cNvGrpSpPr/>
              <p:nvPr/>
            </p:nvGrpSpPr>
            <p:grpSpPr>
              <a:xfrm>
                <a:off x="-1192569" y="572343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1294" name="Google Shape;1294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295" name="Google Shape;1295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296" name="Google Shape;129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97" name="Google Shape;129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98" name="Google Shape;129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299" name="Google Shape;129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00" name="Google Shape;130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01" name="Google Shape;130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302" name="Google Shape;1302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303" name="Google Shape;130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04" name="Google Shape;130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05" name="Google Shape;130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06" name="Google Shape;130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07" name="Google Shape;130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08" name="Google Shape;130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309" name="Google Shape;1309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310" name="Google Shape;1310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311" name="Google Shape;131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12" name="Google Shape;131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13" name="Google Shape;131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14" name="Google Shape;131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15" name="Google Shape;131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16" name="Google Shape;131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317" name="Google Shape;1317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318" name="Google Shape;131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19" name="Google Shape;131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20" name="Google Shape;132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21" name="Google Shape;132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22" name="Google Shape;132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23" name="Google Shape;132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324" name="Google Shape;1324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325" name="Google Shape;1325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326" name="Google Shape;132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27" name="Google Shape;132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28" name="Google Shape;132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29" name="Google Shape;132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30" name="Google Shape;133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31" name="Google Shape;133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332" name="Google Shape;1332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333" name="Google Shape;133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34" name="Google Shape;133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35" name="Google Shape;133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36" name="Google Shape;133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37" name="Google Shape;133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38" name="Google Shape;133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339" name="Google Shape;1339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340" name="Google Shape;1340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341" name="Google Shape;134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42" name="Google Shape;134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43" name="Google Shape;134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44" name="Google Shape;134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45" name="Google Shape;134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46" name="Google Shape;134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347" name="Google Shape;1347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348" name="Google Shape;134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49" name="Google Shape;134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50" name="Google Shape;135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51" name="Google Shape;135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52" name="Google Shape;135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53" name="Google Shape;135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354" name="Google Shape;1354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355" name="Google Shape;1355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356" name="Google Shape;135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57" name="Google Shape;135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58" name="Google Shape;135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59" name="Google Shape;135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60" name="Google Shape;136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61" name="Google Shape;136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362" name="Google Shape;1362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363" name="Google Shape;136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64" name="Google Shape;136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65" name="Google Shape;136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66" name="Google Shape;136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67" name="Google Shape;136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68" name="Google Shape;136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  <p:grpSp>
            <p:nvGrpSpPr>
              <p:cNvPr id="1369" name="Google Shape;1369;p59"/>
              <p:cNvGrpSpPr/>
              <p:nvPr/>
            </p:nvGrpSpPr>
            <p:grpSpPr>
              <a:xfrm>
                <a:off x="-1434262" y="152400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1370" name="Google Shape;1370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371" name="Google Shape;1371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372" name="Google Shape;137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73" name="Google Shape;137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74" name="Google Shape;137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75" name="Google Shape;137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76" name="Google Shape;137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77" name="Google Shape;137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378" name="Google Shape;1378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379" name="Google Shape;137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80" name="Google Shape;138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81" name="Google Shape;138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82" name="Google Shape;138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83" name="Google Shape;138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84" name="Google Shape;138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385" name="Google Shape;1385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386" name="Google Shape;1386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387" name="Google Shape;138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88" name="Google Shape;138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89" name="Google Shape;138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90" name="Google Shape;139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91" name="Google Shape;139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92" name="Google Shape;139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393" name="Google Shape;1393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394" name="Google Shape;139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95" name="Google Shape;139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96" name="Google Shape;139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97" name="Google Shape;139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98" name="Google Shape;139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399" name="Google Shape;139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400" name="Google Shape;1400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401" name="Google Shape;1401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402" name="Google Shape;140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03" name="Google Shape;140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04" name="Google Shape;140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05" name="Google Shape;140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06" name="Google Shape;140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07" name="Google Shape;140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408" name="Google Shape;1408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409" name="Google Shape;140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10" name="Google Shape;141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11" name="Google Shape;141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12" name="Google Shape;141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13" name="Google Shape;141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14" name="Google Shape;141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415" name="Google Shape;1415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416" name="Google Shape;1416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417" name="Google Shape;141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18" name="Google Shape;141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19" name="Google Shape;141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20" name="Google Shape;142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21" name="Google Shape;142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22" name="Google Shape;142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423" name="Google Shape;1423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424" name="Google Shape;142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25" name="Google Shape;142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26" name="Google Shape;142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27" name="Google Shape;142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28" name="Google Shape;142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29" name="Google Shape;142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430" name="Google Shape;1430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431" name="Google Shape;1431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432" name="Google Shape;143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33" name="Google Shape;143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34" name="Google Shape;143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35" name="Google Shape;143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36" name="Google Shape;143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37" name="Google Shape;143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438" name="Google Shape;1438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439" name="Google Shape;143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40" name="Google Shape;144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41" name="Google Shape;144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42" name="Google Shape;144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43" name="Google Shape;144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44" name="Google Shape;144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1445" name="Google Shape;1445;p59"/>
          <p:cNvGrpSpPr/>
          <p:nvPr/>
        </p:nvGrpSpPr>
        <p:grpSpPr>
          <a:xfrm rot="1800000">
            <a:off x="-730093" y="-4777132"/>
            <a:ext cx="15968076" cy="7567282"/>
            <a:chOff x="-1916858" y="-286847"/>
            <a:chExt cx="15968076" cy="7567282"/>
          </a:xfrm>
        </p:grpSpPr>
        <p:grpSp>
          <p:nvGrpSpPr>
            <p:cNvPr id="1446" name="Google Shape;1446;p59"/>
            <p:cNvGrpSpPr/>
            <p:nvPr/>
          </p:nvGrpSpPr>
          <p:grpSpPr>
            <a:xfrm>
              <a:off x="-1899758" y="-286847"/>
              <a:ext cx="14984988" cy="839833"/>
              <a:chOff x="-1434262" y="152400"/>
              <a:chExt cx="14984988" cy="839833"/>
            </a:xfrm>
          </p:grpSpPr>
          <p:grpSp>
            <p:nvGrpSpPr>
              <p:cNvPr id="1447" name="Google Shape;1447;p59"/>
              <p:cNvGrpSpPr/>
              <p:nvPr/>
            </p:nvGrpSpPr>
            <p:grpSpPr>
              <a:xfrm>
                <a:off x="-1192569" y="572343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1448" name="Google Shape;1448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449" name="Google Shape;1449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450" name="Google Shape;145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51" name="Google Shape;145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52" name="Google Shape;145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53" name="Google Shape;145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54" name="Google Shape;145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55" name="Google Shape;145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456" name="Google Shape;1456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457" name="Google Shape;145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58" name="Google Shape;145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59" name="Google Shape;145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60" name="Google Shape;146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61" name="Google Shape;146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62" name="Google Shape;146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463" name="Google Shape;1463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464" name="Google Shape;1464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465" name="Google Shape;146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66" name="Google Shape;146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67" name="Google Shape;146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68" name="Google Shape;146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69" name="Google Shape;146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70" name="Google Shape;147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471" name="Google Shape;1471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472" name="Google Shape;147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73" name="Google Shape;147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74" name="Google Shape;147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75" name="Google Shape;147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76" name="Google Shape;147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77" name="Google Shape;147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478" name="Google Shape;1478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479" name="Google Shape;1479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480" name="Google Shape;148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81" name="Google Shape;148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82" name="Google Shape;148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83" name="Google Shape;148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84" name="Google Shape;148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85" name="Google Shape;148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486" name="Google Shape;1486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487" name="Google Shape;148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88" name="Google Shape;148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89" name="Google Shape;148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90" name="Google Shape;149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91" name="Google Shape;149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92" name="Google Shape;149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493" name="Google Shape;1493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494" name="Google Shape;1494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495" name="Google Shape;149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96" name="Google Shape;149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97" name="Google Shape;149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98" name="Google Shape;149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499" name="Google Shape;149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00" name="Google Shape;150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501" name="Google Shape;1501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502" name="Google Shape;150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03" name="Google Shape;150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04" name="Google Shape;150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05" name="Google Shape;150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06" name="Google Shape;150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07" name="Google Shape;150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508" name="Google Shape;1508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509" name="Google Shape;1509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510" name="Google Shape;151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11" name="Google Shape;151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12" name="Google Shape;151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13" name="Google Shape;151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14" name="Google Shape;151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15" name="Google Shape;151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516" name="Google Shape;1516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517" name="Google Shape;151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18" name="Google Shape;151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19" name="Google Shape;151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20" name="Google Shape;152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21" name="Google Shape;152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22" name="Google Shape;152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  <p:grpSp>
            <p:nvGrpSpPr>
              <p:cNvPr id="1523" name="Google Shape;1523;p59"/>
              <p:cNvGrpSpPr/>
              <p:nvPr/>
            </p:nvGrpSpPr>
            <p:grpSpPr>
              <a:xfrm>
                <a:off x="-1434262" y="152400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1524" name="Google Shape;1524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525" name="Google Shape;1525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526" name="Google Shape;152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27" name="Google Shape;152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28" name="Google Shape;152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29" name="Google Shape;152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30" name="Google Shape;153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31" name="Google Shape;153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532" name="Google Shape;1532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533" name="Google Shape;153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34" name="Google Shape;153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35" name="Google Shape;153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36" name="Google Shape;153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37" name="Google Shape;153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38" name="Google Shape;153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539" name="Google Shape;1539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540" name="Google Shape;1540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541" name="Google Shape;154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42" name="Google Shape;154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43" name="Google Shape;154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44" name="Google Shape;154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45" name="Google Shape;154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46" name="Google Shape;154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547" name="Google Shape;1547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548" name="Google Shape;154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49" name="Google Shape;154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50" name="Google Shape;155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51" name="Google Shape;155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52" name="Google Shape;155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53" name="Google Shape;155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554" name="Google Shape;1554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555" name="Google Shape;1555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556" name="Google Shape;155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57" name="Google Shape;155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58" name="Google Shape;155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59" name="Google Shape;155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60" name="Google Shape;156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61" name="Google Shape;156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562" name="Google Shape;1562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563" name="Google Shape;156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64" name="Google Shape;156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65" name="Google Shape;156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66" name="Google Shape;156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67" name="Google Shape;156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68" name="Google Shape;156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569" name="Google Shape;1569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570" name="Google Shape;1570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571" name="Google Shape;157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72" name="Google Shape;157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73" name="Google Shape;157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74" name="Google Shape;157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75" name="Google Shape;157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76" name="Google Shape;157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577" name="Google Shape;1577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578" name="Google Shape;157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79" name="Google Shape;157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80" name="Google Shape;158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81" name="Google Shape;158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82" name="Google Shape;158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83" name="Google Shape;158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584" name="Google Shape;1584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585" name="Google Shape;1585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586" name="Google Shape;158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87" name="Google Shape;158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88" name="Google Shape;158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89" name="Google Shape;158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90" name="Google Shape;159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91" name="Google Shape;159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592" name="Google Shape;1592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593" name="Google Shape;159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94" name="Google Shape;159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95" name="Google Shape;159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96" name="Google Shape;159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97" name="Google Shape;159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598" name="Google Shape;159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</p:grpSp>
        <p:grpSp>
          <p:nvGrpSpPr>
            <p:cNvPr id="1599" name="Google Shape;1599;p59"/>
            <p:cNvGrpSpPr/>
            <p:nvPr/>
          </p:nvGrpSpPr>
          <p:grpSpPr>
            <a:xfrm>
              <a:off x="-1416370" y="546146"/>
              <a:ext cx="14984988" cy="839833"/>
              <a:chOff x="-1434262" y="152400"/>
              <a:chExt cx="14984988" cy="839833"/>
            </a:xfrm>
          </p:grpSpPr>
          <p:grpSp>
            <p:nvGrpSpPr>
              <p:cNvPr id="1600" name="Google Shape;1600;p59"/>
              <p:cNvGrpSpPr/>
              <p:nvPr/>
            </p:nvGrpSpPr>
            <p:grpSpPr>
              <a:xfrm>
                <a:off x="-1192569" y="572343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1601" name="Google Shape;1601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602" name="Google Shape;1602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603" name="Google Shape;160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04" name="Google Shape;160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05" name="Google Shape;160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06" name="Google Shape;160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07" name="Google Shape;160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08" name="Google Shape;160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609" name="Google Shape;1609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610" name="Google Shape;161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11" name="Google Shape;161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12" name="Google Shape;161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13" name="Google Shape;161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14" name="Google Shape;161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15" name="Google Shape;161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616" name="Google Shape;1616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617" name="Google Shape;1617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618" name="Google Shape;161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19" name="Google Shape;161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20" name="Google Shape;162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21" name="Google Shape;162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22" name="Google Shape;162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23" name="Google Shape;162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624" name="Google Shape;1624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625" name="Google Shape;162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26" name="Google Shape;162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27" name="Google Shape;162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28" name="Google Shape;162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29" name="Google Shape;162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30" name="Google Shape;163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631" name="Google Shape;1631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632" name="Google Shape;1632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633" name="Google Shape;163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34" name="Google Shape;163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35" name="Google Shape;163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36" name="Google Shape;163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37" name="Google Shape;163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38" name="Google Shape;163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639" name="Google Shape;1639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640" name="Google Shape;164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41" name="Google Shape;164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42" name="Google Shape;164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43" name="Google Shape;164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44" name="Google Shape;164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45" name="Google Shape;164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646" name="Google Shape;1646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647" name="Google Shape;1647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648" name="Google Shape;164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49" name="Google Shape;164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50" name="Google Shape;165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51" name="Google Shape;165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52" name="Google Shape;165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53" name="Google Shape;165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654" name="Google Shape;1654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655" name="Google Shape;165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56" name="Google Shape;165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57" name="Google Shape;165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58" name="Google Shape;165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59" name="Google Shape;165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60" name="Google Shape;166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661" name="Google Shape;1661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662" name="Google Shape;1662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663" name="Google Shape;166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64" name="Google Shape;166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65" name="Google Shape;166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66" name="Google Shape;166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67" name="Google Shape;166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68" name="Google Shape;166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669" name="Google Shape;1669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670" name="Google Shape;167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71" name="Google Shape;167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72" name="Google Shape;167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73" name="Google Shape;167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74" name="Google Shape;167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75" name="Google Shape;167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  <p:grpSp>
            <p:nvGrpSpPr>
              <p:cNvPr id="1676" name="Google Shape;1676;p59"/>
              <p:cNvGrpSpPr/>
              <p:nvPr/>
            </p:nvGrpSpPr>
            <p:grpSpPr>
              <a:xfrm>
                <a:off x="-1434262" y="152400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1677" name="Google Shape;1677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678" name="Google Shape;1678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679" name="Google Shape;167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80" name="Google Shape;168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81" name="Google Shape;168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82" name="Google Shape;168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83" name="Google Shape;168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84" name="Google Shape;168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685" name="Google Shape;1685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686" name="Google Shape;168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87" name="Google Shape;168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88" name="Google Shape;168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89" name="Google Shape;168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90" name="Google Shape;169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91" name="Google Shape;169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692" name="Google Shape;1692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693" name="Google Shape;1693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694" name="Google Shape;169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95" name="Google Shape;169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96" name="Google Shape;169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97" name="Google Shape;169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98" name="Google Shape;169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699" name="Google Shape;169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700" name="Google Shape;1700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701" name="Google Shape;170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02" name="Google Shape;170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03" name="Google Shape;170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04" name="Google Shape;170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05" name="Google Shape;170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06" name="Google Shape;170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707" name="Google Shape;1707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708" name="Google Shape;1708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709" name="Google Shape;170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10" name="Google Shape;171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11" name="Google Shape;171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12" name="Google Shape;171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13" name="Google Shape;171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14" name="Google Shape;171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715" name="Google Shape;1715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716" name="Google Shape;171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17" name="Google Shape;171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18" name="Google Shape;171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19" name="Google Shape;171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20" name="Google Shape;172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21" name="Google Shape;172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722" name="Google Shape;1722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723" name="Google Shape;1723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724" name="Google Shape;172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25" name="Google Shape;172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26" name="Google Shape;172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27" name="Google Shape;172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28" name="Google Shape;172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29" name="Google Shape;172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730" name="Google Shape;1730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731" name="Google Shape;173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32" name="Google Shape;173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33" name="Google Shape;173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34" name="Google Shape;173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35" name="Google Shape;173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36" name="Google Shape;173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737" name="Google Shape;1737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738" name="Google Shape;1738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739" name="Google Shape;173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40" name="Google Shape;174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41" name="Google Shape;174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42" name="Google Shape;174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43" name="Google Shape;174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44" name="Google Shape;174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745" name="Google Shape;1745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746" name="Google Shape;174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47" name="Google Shape;174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48" name="Google Shape;174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49" name="Google Shape;174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50" name="Google Shape;175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51" name="Google Shape;175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</p:grpSp>
        <p:grpSp>
          <p:nvGrpSpPr>
            <p:cNvPr id="1752" name="Google Shape;1752;p59"/>
            <p:cNvGrpSpPr/>
            <p:nvPr/>
          </p:nvGrpSpPr>
          <p:grpSpPr>
            <a:xfrm>
              <a:off x="-1417158" y="1380185"/>
              <a:ext cx="14984988" cy="839833"/>
              <a:chOff x="-1434262" y="152400"/>
              <a:chExt cx="14984988" cy="839833"/>
            </a:xfrm>
          </p:grpSpPr>
          <p:grpSp>
            <p:nvGrpSpPr>
              <p:cNvPr id="1753" name="Google Shape;1753;p59"/>
              <p:cNvGrpSpPr/>
              <p:nvPr/>
            </p:nvGrpSpPr>
            <p:grpSpPr>
              <a:xfrm>
                <a:off x="-1192569" y="572343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1754" name="Google Shape;1754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755" name="Google Shape;1755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756" name="Google Shape;175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57" name="Google Shape;175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58" name="Google Shape;175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59" name="Google Shape;175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60" name="Google Shape;176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61" name="Google Shape;176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762" name="Google Shape;1762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763" name="Google Shape;176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64" name="Google Shape;176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65" name="Google Shape;176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66" name="Google Shape;176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67" name="Google Shape;176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68" name="Google Shape;176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769" name="Google Shape;1769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770" name="Google Shape;1770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771" name="Google Shape;177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72" name="Google Shape;177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73" name="Google Shape;177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74" name="Google Shape;177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75" name="Google Shape;177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76" name="Google Shape;177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777" name="Google Shape;1777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778" name="Google Shape;177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79" name="Google Shape;177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80" name="Google Shape;178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81" name="Google Shape;178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82" name="Google Shape;178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83" name="Google Shape;178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784" name="Google Shape;1784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785" name="Google Shape;1785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786" name="Google Shape;178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87" name="Google Shape;178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88" name="Google Shape;178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89" name="Google Shape;178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90" name="Google Shape;179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91" name="Google Shape;179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792" name="Google Shape;1792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793" name="Google Shape;179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94" name="Google Shape;179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95" name="Google Shape;179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96" name="Google Shape;179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97" name="Google Shape;179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798" name="Google Shape;179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799" name="Google Shape;1799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800" name="Google Shape;1800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801" name="Google Shape;180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02" name="Google Shape;180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03" name="Google Shape;180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04" name="Google Shape;180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05" name="Google Shape;180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06" name="Google Shape;180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807" name="Google Shape;1807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808" name="Google Shape;180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09" name="Google Shape;180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10" name="Google Shape;181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11" name="Google Shape;181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12" name="Google Shape;181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13" name="Google Shape;181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814" name="Google Shape;1814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815" name="Google Shape;1815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816" name="Google Shape;181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17" name="Google Shape;181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18" name="Google Shape;181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19" name="Google Shape;181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20" name="Google Shape;182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21" name="Google Shape;182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822" name="Google Shape;1822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823" name="Google Shape;182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24" name="Google Shape;182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25" name="Google Shape;182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26" name="Google Shape;182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27" name="Google Shape;182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28" name="Google Shape;182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  <p:grpSp>
            <p:nvGrpSpPr>
              <p:cNvPr id="1829" name="Google Shape;1829;p59"/>
              <p:cNvGrpSpPr/>
              <p:nvPr/>
            </p:nvGrpSpPr>
            <p:grpSpPr>
              <a:xfrm>
                <a:off x="-1434262" y="152400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1830" name="Google Shape;1830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831" name="Google Shape;1831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832" name="Google Shape;183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33" name="Google Shape;183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34" name="Google Shape;183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35" name="Google Shape;183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36" name="Google Shape;183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37" name="Google Shape;183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838" name="Google Shape;1838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839" name="Google Shape;183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40" name="Google Shape;184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41" name="Google Shape;184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42" name="Google Shape;184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43" name="Google Shape;184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44" name="Google Shape;184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845" name="Google Shape;1845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846" name="Google Shape;1846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847" name="Google Shape;184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48" name="Google Shape;184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49" name="Google Shape;184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50" name="Google Shape;185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51" name="Google Shape;185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52" name="Google Shape;185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853" name="Google Shape;1853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854" name="Google Shape;185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55" name="Google Shape;185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56" name="Google Shape;185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57" name="Google Shape;185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58" name="Google Shape;185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59" name="Google Shape;185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860" name="Google Shape;1860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861" name="Google Shape;1861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862" name="Google Shape;186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63" name="Google Shape;186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64" name="Google Shape;186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65" name="Google Shape;186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66" name="Google Shape;186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67" name="Google Shape;186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868" name="Google Shape;1868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869" name="Google Shape;186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70" name="Google Shape;187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71" name="Google Shape;187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72" name="Google Shape;187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73" name="Google Shape;187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74" name="Google Shape;187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875" name="Google Shape;1875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876" name="Google Shape;1876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877" name="Google Shape;187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78" name="Google Shape;187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79" name="Google Shape;187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80" name="Google Shape;188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81" name="Google Shape;188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82" name="Google Shape;188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883" name="Google Shape;1883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884" name="Google Shape;188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85" name="Google Shape;188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86" name="Google Shape;188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87" name="Google Shape;188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88" name="Google Shape;188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89" name="Google Shape;188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890" name="Google Shape;1890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891" name="Google Shape;1891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892" name="Google Shape;189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93" name="Google Shape;189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94" name="Google Shape;189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95" name="Google Shape;189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96" name="Google Shape;189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897" name="Google Shape;189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898" name="Google Shape;1898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899" name="Google Shape;189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00" name="Google Shape;190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01" name="Google Shape;190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02" name="Google Shape;190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03" name="Google Shape;190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04" name="Google Shape;190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</p:grpSp>
        <p:grpSp>
          <p:nvGrpSpPr>
            <p:cNvPr id="1905" name="Google Shape;1905;p59"/>
            <p:cNvGrpSpPr/>
            <p:nvPr/>
          </p:nvGrpSpPr>
          <p:grpSpPr>
            <a:xfrm>
              <a:off x="-933770" y="2227003"/>
              <a:ext cx="14984988" cy="839833"/>
              <a:chOff x="-1434262" y="152400"/>
              <a:chExt cx="14984988" cy="839833"/>
            </a:xfrm>
          </p:grpSpPr>
          <p:grpSp>
            <p:nvGrpSpPr>
              <p:cNvPr id="1906" name="Google Shape;1906;p59"/>
              <p:cNvGrpSpPr/>
              <p:nvPr/>
            </p:nvGrpSpPr>
            <p:grpSpPr>
              <a:xfrm>
                <a:off x="-1192569" y="572343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1907" name="Google Shape;1907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908" name="Google Shape;1908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909" name="Google Shape;190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10" name="Google Shape;191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11" name="Google Shape;191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12" name="Google Shape;191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13" name="Google Shape;191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14" name="Google Shape;191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915" name="Google Shape;1915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916" name="Google Shape;191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17" name="Google Shape;191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18" name="Google Shape;191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19" name="Google Shape;191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20" name="Google Shape;192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21" name="Google Shape;192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922" name="Google Shape;1922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923" name="Google Shape;1923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924" name="Google Shape;192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25" name="Google Shape;192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26" name="Google Shape;192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27" name="Google Shape;192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28" name="Google Shape;192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29" name="Google Shape;192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930" name="Google Shape;1930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931" name="Google Shape;193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32" name="Google Shape;193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33" name="Google Shape;193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34" name="Google Shape;193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35" name="Google Shape;193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36" name="Google Shape;193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937" name="Google Shape;1937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938" name="Google Shape;1938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939" name="Google Shape;193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40" name="Google Shape;194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41" name="Google Shape;194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42" name="Google Shape;194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43" name="Google Shape;194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44" name="Google Shape;194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945" name="Google Shape;1945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946" name="Google Shape;194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47" name="Google Shape;194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48" name="Google Shape;194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49" name="Google Shape;194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50" name="Google Shape;195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51" name="Google Shape;195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952" name="Google Shape;1952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953" name="Google Shape;1953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954" name="Google Shape;195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55" name="Google Shape;195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56" name="Google Shape;195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57" name="Google Shape;195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58" name="Google Shape;195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59" name="Google Shape;195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960" name="Google Shape;1960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961" name="Google Shape;196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62" name="Google Shape;196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63" name="Google Shape;196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64" name="Google Shape;196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65" name="Google Shape;196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66" name="Google Shape;196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967" name="Google Shape;1967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968" name="Google Shape;1968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969" name="Google Shape;196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70" name="Google Shape;197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71" name="Google Shape;197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72" name="Google Shape;197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73" name="Google Shape;197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74" name="Google Shape;197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975" name="Google Shape;1975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976" name="Google Shape;197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77" name="Google Shape;197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78" name="Google Shape;197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79" name="Google Shape;197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80" name="Google Shape;198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81" name="Google Shape;198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  <p:grpSp>
            <p:nvGrpSpPr>
              <p:cNvPr id="1982" name="Google Shape;1982;p59"/>
              <p:cNvGrpSpPr/>
              <p:nvPr/>
            </p:nvGrpSpPr>
            <p:grpSpPr>
              <a:xfrm>
                <a:off x="-1434262" y="152400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1983" name="Google Shape;1983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984" name="Google Shape;1984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985" name="Google Shape;198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86" name="Google Shape;198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87" name="Google Shape;198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88" name="Google Shape;198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89" name="Google Shape;198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90" name="Google Shape;199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1991" name="Google Shape;1991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1992" name="Google Shape;199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93" name="Google Shape;199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94" name="Google Shape;199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95" name="Google Shape;199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96" name="Google Shape;199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1997" name="Google Shape;199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1998" name="Google Shape;1998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1999" name="Google Shape;1999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000" name="Google Shape;200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01" name="Google Shape;200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02" name="Google Shape;200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03" name="Google Shape;200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04" name="Google Shape;200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05" name="Google Shape;200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006" name="Google Shape;2006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007" name="Google Shape;200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08" name="Google Shape;200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09" name="Google Shape;200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10" name="Google Shape;201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11" name="Google Shape;201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12" name="Google Shape;201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013" name="Google Shape;2013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014" name="Google Shape;2014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015" name="Google Shape;201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16" name="Google Shape;201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17" name="Google Shape;201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18" name="Google Shape;201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19" name="Google Shape;201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20" name="Google Shape;202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021" name="Google Shape;2021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022" name="Google Shape;202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23" name="Google Shape;202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24" name="Google Shape;202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25" name="Google Shape;202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26" name="Google Shape;202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27" name="Google Shape;202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028" name="Google Shape;2028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029" name="Google Shape;2029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030" name="Google Shape;203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31" name="Google Shape;203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32" name="Google Shape;203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33" name="Google Shape;203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34" name="Google Shape;203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35" name="Google Shape;203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036" name="Google Shape;2036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037" name="Google Shape;203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38" name="Google Shape;203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39" name="Google Shape;203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40" name="Google Shape;204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41" name="Google Shape;204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42" name="Google Shape;204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043" name="Google Shape;2043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044" name="Google Shape;2044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045" name="Google Shape;204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46" name="Google Shape;204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47" name="Google Shape;204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48" name="Google Shape;204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49" name="Google Shape;204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50" name="Google Shape;205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051" name="Google Shape;2051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052" name="Google Shape;205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53" name="Google Shape;205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54" name="Google Shape;205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55" name="Google Shape;205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56" name="Google Shape;205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57" name="Google Shape;205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</p:grpSp>
        <p:grpSp>
          <p:nvGrpSpPr>
            <p:cNvPr id="2058" name="Google Shape;2058;p59"/>
            <p:cNvGrpSpPr/>
            <p:nvPr/>
          </p:nvGrpSpPr>
          <p:grpSpPr>
            <a:xfrm>
              <a:off x="-1916858" y="3066837"/>
              <a:ext cx="14984988" cy="839833"/>
              <a:chOff x="-1434262" y="152400"/>
              <a:chExt cx="14984988" cy="839833"/>
            </a:xfrm>
          </p:grpSpPr>
          <p:grpSp>
            <p:nvGrpSpPr>
              <p:cNvPr id="2059" name="Google Shape;2059;p59"/>
              <p:cNvGrpSpPr/>
              <p:nvPr/>
            </p:nvGrpSpPr>
            <p:grpSpPr>
              <a:xfrm>
                <a:off x="-1192569" y="572343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2060" name="Google Shape;2060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061" name="Google Shape;2061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062" name="Google Shape;206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63" name="Google Shape;206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64" name="Google Shape;206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65" name="Google Shape;206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66" name="Google Shape;206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67" name="Google Shape;206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068" name="Google Shape;2068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069" name="Google Shape;206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70" name="Google Shape;207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71" name="Google Shape;207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72" name="Google Shape;207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73" name="Google Shape;207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74" name="Google Shape;207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075" name="Google Shape;2075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076" name="Google Shape;2076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077" name="Google Shape;207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78" name="Google Shape;207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79" name="Google Shape;207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80" name="Google Shape;208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81" name="Google Shape;208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82" name="Google Shape;208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083" name="Google Shape;2083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084" name="Google Shape;208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85" name="Google Shape;208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86" name="Google Shape;208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87" name="Google Shape;208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88" name="Google Shape;208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89" name="Google Shape;208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090" name="Google Shape;2090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091" name="Google Shape;2091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092" name="Google Shape;209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93" name="Google Shape;209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94" name="Google Shape;209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95" name="Google Shape;209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96" name="Google Shape;209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097" name="Google Shape;209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098" name="Google Shape;2098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099" name="Google Shape;209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00" name="Google Shape;210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01" name="Google Shape;210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02" name="Google Shape;210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03" name="Google Shape;210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04" name="Google Shape;210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105" name="Google Shape;2105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106" name="Google Shape;2106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107" name="Google Shape;210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08" name="Google Shape;210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09" name="Google Shape;210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10" name="Google Shape;211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11" name="Google Shape;211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12" name="Google Shape;211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113" name="Google Shape;2113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114" name="Google Shape;211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15" name="Google Shape;211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16" name="Google Shape;211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17" name="Google Shape;211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18" name="Google Shape;211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19" name="Google Shape;211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120" name="Google Shape;2120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121" name="Google Shape;2121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122" name="Google Shape;212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23" name="Google Shape;212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24" name="Google Shape;212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25" name="Google Shape;212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26" name="Google Shape;212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27" name="Google Shape;212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128" name="Google Shape;2128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129" name="Google Shape;212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30" name="Google Shape;213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31" name="Google Shape;213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32" name="Google Shape;213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33" name="Google Shape;213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34" name="Google Shape;213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  <p:grpSp>
            <p:nvGrpSpPr>
              <p:cNvPr id="2135" name="Google Shape;2135;p59"/>
              <p:cNvGrpSpPr/>
              <p:nvPr/>
            </p:nvGrpSpPr>
            <p:grpSpPr>
              <a:xfrm>
                <a:off x="-1434262" y="152400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2136" name="Google Shape;2136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137" name="Google Shape;2137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138" name="Google Shape;213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39" name="Google Shape;213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40" name="Google Shape;214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41" name="Google Shape;214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42" name="Google Shape;214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43" name="Google Shape;214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144" name="Google Shape;2144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145" name="Google Shape;214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46" name="Google Shape;214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47" name="Google Shape;214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48" name="Google Shape;214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49" name="Google Shape;214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50" name="Google Shape;215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151" name="Google Shape;2151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152" name="Google Shape;2152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153" name="Google Shape;215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54" name="Google Shape;215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55" name="Google Shape;215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56" name="Google Shape;215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57" name="Google Shape;215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58" name="Google Shape;215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159" name="Google Shape;2159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160" name="Google Shape;216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61" name="Google Shape;216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62" name="Google Shape;216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63" name="Google Shape;216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64" name="Google Shape;216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65" name="Google Shape;216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166" name="Google Shape;2166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167" name="Google Shape;2167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168" name="Google Shape;216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69" name="Google Shape;216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70" name="Google Shape;217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71" name="Google Shape;217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72" name="Google Shape;217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73" name="Google Shape;217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174" name="Google Shape;2174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175" name="Google Shape;217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76" name="Google Shape;217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77" name="Google Shape;217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78" name="Google Shape;217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79" name="Google Shape;217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80" name="Google Shape;218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181" name="Google Shape;2181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182" name="Google Shape;2182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183" name="Google Shape;218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84" name="Google Shape;218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85" name="Google Shape;218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86" name="Google Shape;218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87" name="Google Shape;218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88" name="Google Shape;218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189" name="Google Shape;2189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190" name="Google Shape;219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91" name="Google Shape;219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92" name="Google Shape;219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93" name="Google Shape;219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94" name="Google Shape;219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95" name="Google Shape;219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196" name="Google Shape;2196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197" name="Google Shape;2197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198" name="Google Shape;219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199" name="Google Shape;219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00" name="Google Shape;220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01" name="Google Shape;220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02" name="Google Shape;220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03" name="Google Shape;220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204" name="Google Shape;2204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205" name="Google Shape;220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06" name="Google Shape;220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07" name="Google Shape;220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08" name="Google Shape;220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09" name="Google Shape;220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10" name="Google Shape;221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</p:grpSp>
        <p:grpSp>
          <p:nvGrpSpPr>
            <p:cNvPr id="2211" name="Google Shape;2211;p59"/>
            <p:cNvGrpSpPr/>
            <p:nvPr/>
          </p:nvGrpSpPr>
          <p:grpSpPr>
            <a:xfrm>
              <a:off x="-1433470" y="3913655"/>
              <a:ext cx="14984988" cy="839833"/>
              <a:chOff x="-1434262" y="152400"/>
              <a:chExt cx="14984988" cy="839833"/>
            </a:xfrm>
          </p:grpSpPr>
          <p:grpSp>
            <p:nvGrpSpPr>
              <p:cNvPr id="2212" name="Google Shape;2212;p59"/>
              <p:cNvGrpSpPr/>
              <p:nvPr/>
            </p:nvGrpSpPr>
            <p:grpSpPr>
              <a:xfrm>
                <a:off x="-1192569" y="572343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2213" name="Google Shape;2213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214" name="Google Shape;2214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215" name="Google Shape;221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16" name="Google Shape;221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17" name="Google Shape;221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18" name="Google Shape;221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19" name="Google Shape;221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20" name="Google Shape;222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221" name="Google Shape;2221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222" name="Google Shape;222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23" name="Google Shape;222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24" name="Google Shape;222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25" name="Google Shape;222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26" name="Google Shape;222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27" name="Google Shape;222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228" name="Google Shape;2228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229" name="Google Shape;2229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230" name="Google Shape;223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31" name="Google Shape;223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32" name="Google Shape;223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33" name="Google Shape;223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34" name="Google Shape;223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35" name="Google Shape;223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236" name="Google Shape;2236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237" name="Google Shape;223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38" name="Google Shape;223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39" name="Google Shape;223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40" name="Google Shape;224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41" name="Google Shape;224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42" name="Google Shape;224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243" name="Google Shape;2243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244" name="Google Shape;2244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245" name="Google Shape;224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46" name="Google Shape;224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47" name="Google Shape;224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48" name="Google Shape;224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49" name="Google Shape;224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50" name="Google Shape;225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251" name="Google Shape;2251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252" name="Google Shape;225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53" name="Google Shape;225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54" name="Google Shape;225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55" name="Google Shape;225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56" name="Google Shape;225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57" name="Google Shape;225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258" name="Google Shape;2258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259" name="Google Shape;2259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260" name="Google Shape;226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61" name="Google Shape;226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62" name="Google Shape;226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63" name="Google Shape;226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64" name="Google Shape;226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65" name="Google Shape;226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266" name="Google Shape;2266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267" name="Google Shape;226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68" name="Google Shape;226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69" name="Google Shape;226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70" name="Google Shape;227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71" name="Google Shape;227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72" name="Google Shape;227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273" name="Google Shape;2273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274" name="Google Shape;2274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275" name="Google Shape;227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76" name="Google Shape;227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77" name="Google Shape;227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78" name="Google Shape;227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79" name="Google Shape;227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80" name="Google Shape;228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281" name="Google Shape;2281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282" name="Google Shape;228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83" name="Google Shape;228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84" name="Google Shape;228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85" name="Google Shape;228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86" name="Google Shape;228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87" name="Google Shape;228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  <p:grpSp>
            <p:nvGrpSpPr>
              <p:cNvPr id="2288" name="Google Shape;2288;p59"/>
              <p:cNvGrpSpPr/>
              <p:nvPr/>
            </p:nvGrpSpPr>
            <p:grpSpPr>
              <a:xfrm>
                <a:off x="-1434262" y="152400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2289" name="Google Shape;2289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290" name="Google Shape;2290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291" name="Google Shape;229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92" name="Google Shape;229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93" name="Google Shape;229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94" name="Google Shape;229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95" name="Google Shape;229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96" name="Google Shape;229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297" name="Google Shape;2297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298" name="Google Shape;229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299" name="Google Shape;229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00" name="Google Shape;230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01" name="Google Shape;230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02" name="Google Shape;230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03" name="Google Shape;230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304" name="Google Shape;2304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305" name="Google Shape;2305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306" name="Google Shape;230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07" name="Google Shape;230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08" name="Google Shape;230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09" name="Google Shape;230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10" name="Google Shape;231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11" name="Google Shape;231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312" name="Google Shape;2312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313" name="Google Shape;231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14" name="Google Shape;231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15" name="Google Shape;231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16" name="Google Shape;231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17" name="Google Shape;231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18" name="Google Shape;231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319" name="Google Shape;2319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320" name="Google Shape;2320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321" name="Google Shape;232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22" name="Google Shape;232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23" name="Google Shape;232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24" name="Google Shape;232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25" name="Google Shape;232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26" name="Google Shape;232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327" name="Google Shape;2327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328" name="Google Shape;232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29" name="Google Shape;232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30" name="Google Shape;233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31" name="Google Shape;233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32" name="Google Shape;233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33" name="Google Shape;233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334" name="Google Shape;2334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335" name="Google Shape;2335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336" name="Google Shape;233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37" name="Google Shape;233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38" name="Google Shape;233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39" name="Google Shape;233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40" name="Google Shape;234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41" name="Google Shape;234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342" name="Google Shape;2342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343" name="Google Shape;234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44" name="Google Shape;234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45" name="Google Shape;234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46" name="Google Shape;234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47" name="Google Shape;234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48" name="Google Shape;234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349" name="Google Shape;2349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350" name="Google Shape;2350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351" name="Google Shape;235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52" name="Google Shape;235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53" name="Google Shape;235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54" name="Google Shape;235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55" name="Google Shape;235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56" name="Google Shape;235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357" name="Google Shape;2357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358" name="Google Shape;235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59" name="Google Shape;235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60" name="Google Shape;236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61" name="Google Shape;236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62" name="Google Shape;236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63" name="Google Shape;236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</p:grpSp>
        <p:grpSp>
          <p:nvGrpSpPr>
            <p:cNvPr id="2364" name="Google Shape;2364;p59"/>
            <p:cNvGrpSpPr/>
            <p:nvPr/>
          </p:nvGrpSpPr>
          <p:grpSpPr>
            <a:xfrm>
              <a:off x="-1434258" y="4752774"/>
              <a:ext cx="14984988" cy="839833"/>
              <a:chOff x="-1434262" y="152400"/>
              <a:chExt cx="14984988" cy="839833"/>
            </a:xfrm>
          </p:grpSpPr>
          <p:grpSp>
            <p:nvGrpSpPr>
              <p:cNvPr id="2365" name="Google Shape;2365;p59"/>
              <p:cNvGrpSpPr/>
              <p:nvPr/>
            </p:nvGrpSpPr>
            <p:grpSpPr>
              <a:xfrm>
                <a:off x="-1192569" y="572343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2366" name="Google Shape;2366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367" name="Google Shape;2367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368" name="Google Shape;236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69" name="Google Shape;236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70" name="Google Shape;237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71" name="Google Shape;237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72" name="Google Shape;237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73" name="Google Shape;237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374" name="Google Shape;2374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375" name="Google Shape;237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76" name="Google Shape;237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77" name="Google Shape;237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78" name="Google Shape;237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79" name="Google Shape;237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80" name="Google Shape;238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381" name="Google Shape;2381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382" name="Google Shape;2382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383" name="Google Shape;238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84" name="Google Shape;238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85" name="Google Shape;238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86" name="Google Shape;238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87" name="Google Shape;238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88" name="Google Shape;238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389" name="Google Shape;2389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390" name="Google Shape;239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91" name="Google Shape;239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92" name="Google Shape;239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93" name="Google Shape;239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94" name="Google Shape;239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95" name="Google Shape;239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396" name="Google Shape;2396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397" name="Google Shape;2397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398" name="Google Shape;239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399" name="Google Shape;239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00" name="Google Shape;240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01" name="Google Shape;240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02" name="Google Shape;240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03" name="Google Shape;240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404" name="Google Shape;2404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405" name="Google Shape;240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06" name="Google Shape;240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07" name="Google Shape;240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08" name="Google Shape;240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09" name="Google Shape;240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10" name="Google Shape;241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411" name="Google Shape;2411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412" name="Google Shape;2412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413" name="Google Shape;241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14" name="Google Shape;241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15" name="Google Shape;241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16" name="Google Shape;241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17" name="Google Shape;241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18" name="Google Shape;241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419" name="Google Shape;2419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420" name="Google Shape;242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21" name="Google Shape;242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22" name="Google Shape;242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23" name="Google Shape;242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24" name="Google Shape;242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25" name="Google Shape;242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426" name="Google Shape;2426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427" name="Google Shape;2427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428" name="Google Shape;242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29" name="Google Shape;242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30" name="Google Shape;243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31" name="Google Shape;243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32" name="Google Shape;243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33" name="Google Shape;243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434" name="Google Shape;2434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435" name="Google Shape;243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36" name="Google Shape;243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37" name="Google Shape;243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38" name="Google Shape;243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39" name="Google Shape;243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40" name="Google Shape;244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  <p:grpSp>
            <p:nvGrpSpPr>
              <p:cNvPr id="2441" name="Google Shape;2441;p59"/>
              <p:cNvGrpSpPr/>
              <p:nvPr/>
            </p:nvGrpSpPr>
            <p:grpSpPr>
              <a:xfrm>
                <a:off x="-1434262" y="152400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2442" name="Google Shape;2442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443" name="Google Shape;2443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444" name="Google Shape;244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45" name="Google Shape;244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46" name="Google Shape;244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47" name="Google Shape;244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48" name="Google Shape;244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49" name="Google Shape;244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450" name="Google Shape;2450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451" name="Google Shape;245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52" name="Google Shape;245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53" name="Google Shape;245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54" name="Google Shape;245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55" name="Google Shape;245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56" name="Google Shape;245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457" name="Google Shape;2457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458" name="Google Shape;2458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459" name="Google Shape;245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60" name="Google Shape;246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61" name="Google Shape;246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62" name="Google Shape;246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63" name="Google Shape;246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64" name="Google Shape;246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465" name="Google Shape;2465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466" name="Google Shape;246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67" name="Google Shape;246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68" name="Google Shape;246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69" name="Google Shape;246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70" name="Google Shape;247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71" name="Google Shape;247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472" name="Google Shape;2472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473" name="Google Shape;2473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474" name="Google Shape;247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75" name="Google Shape;247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76" name="Google Shape;247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77" name="Google Shape;247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78" name="Google Shape;247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79" name="Google Shape;247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480" name="Google Shape;2480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481" name="Google Shape;248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82" name="Google Shape;248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83" name="Google Shape;248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84" name="Google Shape;248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85" name="Google Shape;248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86" name="Google Shape;248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487" name="Google Shape;2487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488" name="Google Shape;2488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489" name="Google Shape;248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90" name="Google Shape;249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91" name="Google Shape;249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92" name="Google Shape;249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93" name="Google Shape;249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94" name="Google Shape;249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495" name="Google Shape;2495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496" name="Google Shape;249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97" name="Google Shape;249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98" name="Google Shape;249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499" name="Google Shape;249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00" name="Google Shape;250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01" name="Google Shape;250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502" name="Google Shape;2502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503" name="Google Shape;2503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504" name="Google Shape;250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05" name="Google Shape;250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06" name="Google Shape;250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07" name="Google Shape;250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08" name="Google Shape;250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09" name="Google Shape;250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510" name="Google Shape;2510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511" name="Google Shape;251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12" name="Google Shape;251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13" name="Google Shape;251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14" name="Google Shape;251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15" name="Google Shape;251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16" name="Google Shape;251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</p:grpSp>
        <p:grpSp>
          <p:nvGrpSpPr>
            <p:cNvPr id="2517" name="Google Shape;2517;p59"/>
            <p:cNvGrpSpPr/>
            <p:nvPr/>
          </p:nvGrpSpPr>
          <p:grpSpPr>
            <a:xfrm>
              <a:off x="-950865" y="6440602"/>
              <a:ext cx="14984988" cy="839833"/>
              <a:chOff x="-1434262" y="152400"/>
              <a:chExt cx="14984988" cy="839833"/>
            </a:xfrm>
          </p:grpSpPr>
          <p:grpSp>
            <p:nvGrpSpPr>
              <p:cNvPr id="2518" name="Google Shape;2518;p59"/>
              <p:cNvGrpSpPr/>
              <p:nvPr/>
            </p:nvGrpSpPr>
            <p:grpSpPr>
              <a:xfrm>
                <a:off x="-1192569" y="572343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2519" name="Google Shape;2519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520" name="Google Shape;2520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521" name="Google Shape;252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22" name="Google Shape;252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23" name="Google Shape;252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24" name="Google Shape;252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25" name="Google Shape;252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26" name="Google Shape;252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527" name="Google Shape;2527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528" name="Google Shape;252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29" name="Google Shape;252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30" name="Google Shape;253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31" name="Google Shape;253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32" name="Google Shape;253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33" name="Google Shape;253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534" name="Google Shape;2534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535" name="Google Shape;2535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536" name="Google Shape;253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37" name="Google Shape;253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38" name="Google Shape;253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39" name="Google Shape;253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40" name="Google Shape;254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41" name="Google Shape;254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542" name="Google Shape;2542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543" name="Google Shape;254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44" name="Google Shape;254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45" name="Google Shape;254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46" name="Google Shape;254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47" name="Google Shape;254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48" name="Google Shape;254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549" name="Google Shape;2549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550" name="Google Shape;2550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551" name="Google Shape;255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52" name="Google Shape;255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53" name="Google Shape;255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54" name="Google Shape;255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55" name="Google Shape;255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56" name="Google Shape;255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557" name="Google Shape;2557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558" name="Google Shape;255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59" name="Google Shape;255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60" name="Google Shape;256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61" name="Google Shape;256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62" name="Google Shape;256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63" name="Google Shape;256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564" name="Google Shape;2564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565" name="Google Shape;2565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566" name="Google Shape;256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67" name="Google Shape;256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68" name="Google Shape;256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69" name="Google Shape;256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70" name="Google Shape;257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71" name="Google Shape;257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572" name="Google Shape;2572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573" name="Google Shape;2573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74" name="Google Shape;2574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75" name="Google Shape;2575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76" name="Google Shape;2576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77" name="Google Shape;2577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78" name="Google Shape;2578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579" name="Google Shape;2579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580" name="Google Shape;2580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581" name="Google Shape;258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82" name="Google Shape;258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83" name="Google Shape;258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84" name="Google Shape;258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85" name="Google Shape;258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86" name="Google Shape;258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587" name="Google Shape;2587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588" name="Google Shape;2588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89" name="Google Shape;2589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90" name="Google Shape;2590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91" name="Google Shape;2591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92" name="Google Shape;2592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93" name="Google Shape;2593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  <p:grpSp>
            <p:nvGrpSpPr>
              <p:cNvPr id="2594" name="Google Shape;2594;p59"/>
              <p:cNvGrpSpPr/>
              <p:nvPr/>
            </p:nvGrpSpPr>
            <p:grpSpPr>
              <a:xfrm>
                <a:off x="-1434262" y="152400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2595" name="Google Shape;2595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596" name="Google Shape;2596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597" name="Google Shape;259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98" name="Google Shape;259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599" name="Google Shape;259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00" name="Google Shape;260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01" name="Google Shape;260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02" name="Google Shape;260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603" name="Google Shape;2603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604" name="Google Shape;260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05" name="Google Shape;260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06" name="Google Shape;260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07" name="Google Shape;260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08" name="Google Shape;260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09" name="Google Shape;260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610" name="Google Shape;2610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611" name="Google Shape;2611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612" name="Google Shape;261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13" name="Google Shape;261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14" name="Google Shape;261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15" name="Google Shape;261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16" name="Google Shape;261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17" name="Google Shape;261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618" name="Google Shape;2618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619" name="Google Shape;261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20" name="Google Shape;262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21" name="Google Shape;262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22" name="Google Shape;262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23" name="Google Shape;262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24" name="Google Shape;262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625" name="Google Shape;2625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626" name="Google Shape;2626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627" name="Google Shape;262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28" name="Google Shape;262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29" name="Google Shape;262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30" name="Google Shape;263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31" name="Google Shape;263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32" name="Google Shape;263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633" name="Google Shape;2633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634" name="Google Shape;263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35" name="Google Shape;263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36" name="Google Shape;263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37" name="Google Shape;263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38" name="Google Shape;263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39" name="Google Shape;263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640" name="Google Shape;2640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641" name="Google Shape;2641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642" name="Google Shape;264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43" name="Google Shape;264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44" name="Google Shape;264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45" name="Google Shape;264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46" name="Google Shape;264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47" name="Google Shape;264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648" name="Google Shape;2648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649" name="Google Shape;264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50" name="Google Shape;265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51" name="Google Shape;265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52" name="Google Shape;265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53" name="Google Shape;265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54" name="Google Shape;265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655" name="Google Shape;2655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656" name="Google Shape;2656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657" name="Google Shape;265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58" name="Google Shape;265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59" name="Google Shape;265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60" name="Google Shape;266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61" name="Google Shape;266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62" name="Google Shape;266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663" name="Google Shape;2663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664" name="Google Shape;266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65" name="Google Shape;266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66" name="Google Shape;266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67" name="Google Shape;266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68" name="Google Shape;266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69" name="Google Shape;266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</p:grpSp>
        <p:grpSp>
          <p:nvGrpSpPr>
            <p:cNvPr id="2670" name="Google Shape;2670;p59"/>
            <p:cNvGrpSpPr/>
            <p:nvPr/>
          </p:nvGrpSpPr>
          <p:grpSpPr>
            <a:xfrm>
              <a:off x="-950870" y="5599592"/>
              <a:ext cx="14984988" cy="839833"/>
              <a:chOff x="-1434262" y="152400"/>
              <a:chExt cx="14984988" cy="839833"/>
            </a:xfrm>
          </p:grpSpPr>
          <p:grpSp>
            <p:nvGrpSpPr>
              <p:cNvPr id="2671" name="Google Shape;2671;p59"/>
              <p:cNvGrpSpPr/>
              <p:nvPr/>
            </p:nvGrpSpPr>
            <p:grpSpPr>
              <a:xfrm>
                <a:off x="-1192569" y="572343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2672" name="Google Shape;2672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673" name="Google Shape;2673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674" name="Google Shape;267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75" name="Google Shape;267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76" name="Google Shape;267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77" name="Google Shape;267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78" name="Google Shape;267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79" name="Google Shape;267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680" name="Google Shape;2680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681" name="Google Shape;268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82" name="Google Shape;268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83" name="Google Shape;268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84" name="Google Shape;268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85" name="Google Shape;268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86" name="Google Shape;268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687" name="Google Shape;2687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688" name="Google Shape;2688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689" name="Google Shape;268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90" name="Google Shape;269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91" name="Google Shape;269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92" name="Google Shape;269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93" name="Google Shape;269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94" name="Google Shape;269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695" name="Google Shape;2695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696" name="Google Shape;269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97" name="Google Shape;269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98" name="Google Shape;269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699" name="Google Shape;269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00" name="Google Shape;270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01" name="Google Shape;270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702" name="Google Shape;2702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703" name="Google Shape;2703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704" name="Google Shape;270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05" name="Google Shape;270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06" name="Google Shape;270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07" name="Google Shape;270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08" name="Google Shape;270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09" name="Google Shape;270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710" name="Google Shape;2710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711" name="Google Shape;271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12" name="Google Shape;271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13" name="Google Shape;271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14" name="Google Shape;271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15" name="Google Shape;271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16" name="Google Shape;271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717" name="Google Shape;2717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718" name="Google Shape;2718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719" name="Google Shape;2719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20" name="Google Shape;2720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21" name="Google Shape;2721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22" name="Google Shape;2722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23" name="Google Shape;2723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24" name="Google Shape;2724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725" name="Google Shape;2725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726" name="Google Shape;2726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27" name="Google Shape;2727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28" name="Google Shape;2728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29" name="Google Shape;2729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30" name="Google Shape;2730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31" name="Google Shape;2731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732" name="Google Shape;2732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733" name="Google Shape;2733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734" name="Google Shape;2734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35" name="Google Shape;2735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36" name="Google Shape;2736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37" name="Google Shape;2737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38" name="Google Shape;2738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39" name="Google Shape;2739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740" name="Google Shape;2740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741" name="Google Shape;2741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42" name="Google Shape;2742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43" name="Google Shape;2743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44" name="Google Shape;2744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45" name="Google Shape;2745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46" name="Google Shape;2746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  <p:grpSp>
            <p:nvGrpSpPr>
              <p:cNvPr id="2747" name="Google Shape;2747;p59"/>
              <p:cNvGrpSpPr/>
              <p:nvPr/>
            </p:nvGrpSpPr>
            <p:grpSpPr>
              <a:xfrm>
                <a:off x="-1434262" y="152400"/>
                <a:ext cx="14743295" cy="419890"/>
                <a:chOff x="-1586662" y="0"/>
                <a:chExt cx="14743295" cy="419890"/>
              </a:xfrm>
            </p:grpSpPr>
            <p:grpSp>
              <p:nvGrpSpPr>
                <p:cNvPr id="2748" name="Google Shape;2748;p59"/>
                <p:cNvGrpSpPr/>
                <p:nvPr/>
              </p:nvGrpSpPr>
              <p:grpSpPr>
                <a:xfrm>
                  <a:off x="-1586662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749" name="Google Shape;2749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750" name="Google Shape;275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51" name="Google Shape;275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52" name="Google Shape;275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53" name="Google Shape;275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54" name="Google Shape;275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55" name="Google Shape;275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756" name="Google Shape;2756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757" name="Google Shape;275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58" name="Google Shape;275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59" name="Google Shape;275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60" name="Google Shape;276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61" name="Google Shape;276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62" name="Google Shape;276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763" name="Google Shape;2763;p59"/>
                <p:cNvGrpSpPr/>
                <p:nvPr/>
              </p:nvGrpSpPr>
              <p:grpSpPr>
                <a:xfrm>
                  <a:off x="131365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764" name="Google Shape;2764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765" name="Google Shape;276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66" name="Google Shape;276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67" name="Google Shape;276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68" name="Google Shape;276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69" name="Google Shape;276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70" name="Google Shape;277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771" name="Google Shape;2771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772" name="Google Shape;277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73" name="Google Shape;277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74" name="Google Shape;277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75" name="Google Shape;277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76" name="Google Shape;277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77" name="Google Shape;277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778" name="Google Shape;2778;p59"/>
                <p:cNvGrpSpPr/>
                <p:nvPr/>
              </p:nvGrpSpPr>
              <p:grpSpPr>
                <a:xfrm>
                  <a:off x="421397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779" name="Google Shape;2779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780" name="Google Shape;278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81" name="Google Shape;278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82" name="Google Shape;278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83" name="Google Shape;278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84" name="Google Shape;278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85" name="Google Shape;278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786" name="Google Shape;2786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787" name="Google Shape;278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88" name="Google Shape;278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89" name="Google Shape;278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90" name="Google Shape;279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91" name="Google Shape;279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92" name="Google Shape;279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793" name="Google Shape;2793;p59"/>
                <p:cNvGrpSpPr/>
                <p:nvPr/>
              </p:nvGrpSpPr>
              <p:grpSpPr>
                <a:xfrm>
                  <a:off x="711429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794" name="Google Shape;2794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795" name="Google Shape;2795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96" name="Google Shape;2796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97" name="Google Shape;2797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98" name="Google Shape;2798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799" name="Google Shape;2799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800" name="Google Shape;2800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801" name="Google Shape;2801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802" name="Google Shape;2802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803" name="Google Shape;2803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804" name="Google Shape;2804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805" name="Google Shape;2805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806" name="Google Shape;2806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807" name="Google Shape;2807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  <p:grpSp>
              <p:nvGrpSpPr>
                <p:cNvPr id="2808" name="Google Shape;2808;p59"/>
                <p:cNvGrpSpPr/>
                <p:nvPr/>
              </p:nvGrpSpPr>
              <p:grpSpPr>
                <a:xfrm>
                  <a:off x="10014619" y="0"/>
                  <a:ext cx="3142014" cy="419890"/>
                  <a:chOff x="4023360" y="2781300"/>
                  <a:chExt cx="3142014" cy="419890"/>
                </a:xfrm>
              </p:grpSpPr>
              <p:grpSp>
                <p:nvGrpSpPr>
                  <p:cNvPr id="2809" name="Google Shape;2809;p59"/>
                  <p:cNvGrpSpPr/>
                  <p:nvPr/>
                </p:nvGrpSpPr>
                <p:grpSpPr>
                  <a:xfrm>
                    <a:off x="4023360" y="2781300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810" name="Google Shape;2810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811" name="Google Shape;2811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812" name="Google Shape;2812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813" name="Google Shape;2813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814" name="Google Shape;2814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815" name="Google Shape;2815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  <p:grpSp>
                <p:nvGrpSpPr>
                  <p:cNvPr id="2816" name="Google Shape;2816;p59"/>
                  <p:cNvGrpSpPr/>
                  <p:nvPr/>
                </p:nvGrpSpPr>
                <p:grpSpPr>
                  <a:xfrm flipH="1" rot="10800000">
                    <a:off x="4265053" y="2784476"/>
                    <a:ext cx="2900321" cy="416714"/>
                    <a:chOff x="599440" y="0"/>
                    <a:chExt cx="2900321" cy="416714"/>
                  </a:xfrm>
                </p:grpSpPr>
                <p:sp>
                  <p:nvSpPr>
                    <p:cNvPr id="2817" name="Google Shape;2817;p59"/>
                    <p:cNvSpPr/>
                    <p:nvPr/>
                  </p:nvSpPr>
                  <p:spPr>
                    <a:xfrm rot="10800000">
                      <a:off x="301637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818" name="Google Shape;2818;p59"/>
                    <p:cNvSpPr/>
                    <p:nvPr/>
                  </p:nvSpPr>
                  <p:spPr>
                    <a:xfrm rot="10800000">
                      <a:off x="2532987" y="1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819" name="Google Shape;2819;p59"/>
                    <p:cNvSpPr/>
                    <p:nvPr/>
                  </p:nvSpPr>
                  <p:spPr>
                    <a:xfrm rot="10800000">
                      <a:off x="1082827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820" name="Google Shape;2820;p59"/>
                    <p:cNvSpPr/>
                    <p:nvPr/>
                  </p:nvSpPr>
                  <p:spPr>
                    <a:xfrm rot="10800000">
                      <a:off x="599440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821" name="Google Shape;2821;p59"/>
                    <p:cNvSpPr/>
                    <p:nvPr/>
                  </p:nvSpPr>
                  <p:spPr>
                    <a:xfrm rot="10800000">
                      <a:off x="2049601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  <p:sp>
                  <p:nvSpPr>
                    <p:cNvPr id="2822" name="Google Shape;2822;p59"/>
                    <p:cNvSpPr/>
                    <p:nvPr/>
                  </p:nvSpPr>
                  <p:spPr>
                    <a:xfrm rot="10800000">
                      <a:off x="1566214" y="0"/>
                      <a:ext cx="483387" cy="416713"/>
                    </a:xfrm>
                    <a:prstGeom prst="triangle">
                      <a:avLst>
                        <a:gd fmla="val 50000" name="adj"/>
                      </a:avLst>
                    </a:prstGeom>
                    <a:noFill/>
                    <a:ln cap="flat" cmpd="sng" w="9525">
                      <a:solidFill>
                        <a:srgbClr val="9BE5FF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45700" lIns="91425" spcFirstLastPara="1" rIns="91425" wrap="square" tIns="45700"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chemeClr val="lt1"/>
                        </a:solidFill>
                        <a:latin typeface="Microsoft Yahei"/>
                        <a:ea typeface="Microsoft Yahei"/>
                        <a:cs typeface="Microsoft Yahei"/>
                        <a:sym typeface="Microsoft Yahei"/>
                      </a:endParaRPr>
                    </a:p>
                  </p:txBody>
                </p:sp>
              </p:grpSp>
            </p:grpSp>
          </p:grp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页_1">
  <p:cSld name="内容页_1">
    <p:spTree>
      <p:nvGrpSpPr>
        <p:cNvPr id="2823" name="Shape 2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" name="Google Shape;2824;p60"/>
          <p:cNvSpPr txBox="1"/>
          <p:nvPr>
            <p:ph idx="1" type="body"/>
          </p:nvPr>
        </p:nvSpPr>
        <p:spPr>
          <a:xfrm>
            <a:off x="3933371" y="519481"/>
            <a:ext cx="4325258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825" name="Google Shape;2825;p60"/>
          <p:cNvCxnSpPr/>
          <p:nvPr/>
        </p:nvCxnSpPr>
        <p:spPr>
          <a:xfrm>
            <a:off x="5098483" y="1129909"/>
            <a:ext cx="1995034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92" name="Shape 28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jpg"/><Relationship Id="rId4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5.png"/><Relationship Id="rId4" Type="http://schemas.openxmlformats.org/officeDocument/2006/relationships/image" Target="../media/image4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about:blank" TargetMode="External"/><Relationship Id="rId4" Type="http://schemas.openxmlformats.org/officeDocument/2006/relationships/hyperlink" Target="about:blank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5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1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9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9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1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1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1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3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7" name="Shape 2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" name="Google Shape;2908;p1"/>
          <p:cNvSpPr txBox="1"/>
          <p:nvPr>
            <p:ph idx="1" type="body"/>
          </p:nvPr>
        </p:nvSpPr>
        <p:spPr>
          <a:xfrm>
            <a:off x="1600200" y="2212050"/>
            <a:ext cx="8991600" cy="1311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None/>
            </a:pPr>
            <a:r>
              <a:rPr lang="zh-TW" sz="8800"/>
              <a:t>圖的妙用</a:t>
            </a:r>
            <a:endParaRPr sz="8800"/>
          </a:p>
        </p:txBody>
      </p:sp>
      <p:sp>
        <p:nvSpPr>
          <p:cNvPr id="2909" name="Google Shape;2909;p1"/>
          <p:cNvSpPr txBox="1"/>
          <p:nvPr>
            <p:ph idx="3" type="body"/>
          </p:nvPr>
        </p:nvSpPr>
        <p:spPr>
          <a:xfrm>
            <a:off x="5013960" y="4706156"/>
            <a:ext cx="21640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zh-TW"/>
              <a:t>識圖與製圖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8" name="Shape 2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" name="Google Shape;2979;p10"/>
          <p:cNvSpPr txBox="1"/>
          <p:nvPr>
            <p:ph idx="1" type="body"/>
          </p:nvPr>
        </p:nvSpPr>
        <p:spPr>
          <a:xfrm>
            <a:off x="3933371" y="519481"/>
            <a:ext cx="4325258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zh-TW"/>
              <a:t>概念圖-統計圖</a:t>
            </a:r>
            <a:endParaRPr/>
          </a:p>
        </p:txBody>
      </p:sp>
      <p:grpSp>
        <p:nvGrpSpPr>
          <p:cNvPr id="2980" name="Google Shape;2980;p10"/>
          <p:cNvGrpSpPr/>
          <p:nvPr/>
        </p:nvGrpSpPr>
        <p:grpSpPr>
          <a:xfrm>
            <a:off x="1840338" y="1518384"/>
            <a:ext cx="8545512" cy="4873625"/>
            <a:chOff x="725488" y="1773238"/>
            <a:chExt cx="7454900" cy="4086225"/>
          </a:xfrm>
        </p:grpSpPr>
        <p:sp>
          <p:nvSpPr>
            <p:cNvPr id="2981" name="Google Shape;2981;p10"/>
            <p:cNvSpPr/>
            <p:nvPr/>
          </p:nvSpPr>
          <p:spPr>
            <a:xfrm>
              <a:off x="2411413" y="1773238"/>
              <a:ext cx="4321175" cy="719137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Microsoft JhengHei"/>
                <a:buNone/>
              </a:pPr>
              <a:r>
                <a:rPr b="0" i="0" lang="zh-TW" sz="32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高雄市月均溫統計圖</a:t>
              </a:r>
              <a:endParaRPr b="0" i="0" sz="32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grpSp>
          <p:nvGrpSpPr>
            <p:cNvPr id="2982" name="Google Shape;2982;p10"/>
            <p:cNvGrpSpPr/>
            <p:nvPr/>
          </p:nvGrpSpPr>
          <p:grpSpPr>
            <a:xfrm>
              <a:off x="725488" y="2708275"/>
              <a:ext cx="7454900" cy="3151188"/>
              <a:chOff x="725488" y="2708275"/>
              <a:chExt cx="7454900" cy="3151188"/>
            </a:xfrm>
          </p:grpSpPr>
          <p:pic>
            <p:nvPicPr>
              <p:cNvPr descr="D:\工作\備課素材\104(2)生物\104下中自1年級課本圖片_寬1024+150dpi+全部圖\08中自1下第7章圖的妙用_課本104(1)\平均氣溫及雨量圖 拷貝.png" id="2983" name="Google Shape;2983;p10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450975" y="2708275"/>
                <a:ext cx="6242050" cy="3121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84" name="Google Shape;2984;p10"/>
              <p:cNvSpPr txBox="1"/>
              <p:nvPr/>
            </p:nvSpPr>
            <p:spPr>
              <a:xfrm>
                <a:off x="725488" y="2732088"/>
                <a:ext cx="804862" cy="1201737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zh-TW" sz="2400" u="none" cap="none" strike="noStrike">
                    <a:solidFill>
                      <a:schemeClr val="dk1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   溫</a:t>
                </a:r>
                <a:endParaRPr b="0" i="0" sz="24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zh-TW" sz="2400" u="none" cap="none" strike="noStrike">
                    <a:solidFill>
                      <a:schemeClr val="dk1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    度（℃）</a:t>
                </a:r>
                <a:endParaRPr/>
              </a:p>
            </p:txBody>
          </p:sp>
          <p:sp>
            <p:nvSpPr>
              <p:cNvPr id="2985" name="Google Shape;2985;p10"/>
              <p:cNvSpPr txBox="1"/>
              <p:nvPr/>
            </p:nvSpPr>
            <p:spPr>
              <a:xfrm>
                <a:off x="7380288" y="5397500"/>
                <a:ext cx="800100" cy="461963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zh-TW" sz="2400" u="none" cap="none" strike="noStrike">
                    <a:solidFill>
                      <a:schemeClr val="dk1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月分</a:t>
                </a:r>
                <a:endParaRPr b="0" i="0" sz="24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9" name="Shape 2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" name="Google Shape;2990;p11"/>
          <p:cNvSpPr txBox="1"/>
          <p:nvPr>
            <p:ph idx="1" type="body"/>
          </p:nvPr>
        </p:nvSpPr>
        <p:spPr>
          <a:xfrm>
            <a:off x="3933371" y="519481"/>
            <a:ext cx="4325258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zh-TW"/>
              <a:t>概念圖-組織圖</a:t>
            </a:r>
            <a:endParaRPr/>
          </a:p>
        </p:txBody>
      </p:sp>
      <p:grpSp>
        <p:nvGrpSpPr>
          <p:cNvPr id="2991" name="Google Shape;2991;p11"/>
          <p:cNvGrpSpPr/>
          <p:nvPr/>
        </p:nvGrpSpPr>
        <p:grpSpPr>
          <a:xfrm>
            <a:off x="1119188" y="1577975"/>
            <a:ext cx="9802812" cy="4860925"/>
            <a:chOff x="865187" y="1704975"/>
            <a:chExt cx="7610249" cy="3884325"/>
          </a:xfrm>
        </p:grpSpPr>
        <p:sp>
          <p:nvSpPr>
            <p:cNvPr id="2992" name="Google Shape;2992;p11"/>
            <p:cNvSpPr/>
            <p:nvPr/>
          </p:nvSpPr>
          <p:spPr>
            <a:xfrm>
              <a:off x="865187" y="1704975"/>
              <a:ext cx="3686066" cy="64924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Microsoft JhengHei"/>
                <a:buNone/>
              </a:pPr>
              <a:r>
                <a:rPr b="0" i="0" lang="zh-TW" sz="32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學校的行政組織圖</a:t>
              </a:r>
              <a:endParaRPr b="0" i="0" sz="32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pic>
          <p:nvPicPr>
            <p:cNvPr id="2993" name="Google Shape;2993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65187" y="2636890"/>
              <a:ext cx="7610249" cy="295241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8" name="Shape 2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9" name="Google Shape;2999;p12"/>
          <p:cNvSpPr txBox="1"/>
          <p:nvPr>
            <p:ph idx="1" type="body"/>
          </p:nvPr>
        </p:nvSpPr>
        <p:spPr>
          <a:xfrm>
            <a:off x="3933371" y="519481"/>
            <a:ext cx="4325258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zh-TW"/>
              <a:t>概念圖-構造圖</a:t>
            </a:r>
            <a:endParaRPr/>
          </a:p>
        </p:txBody>
      </p:sp>
      <p:grpSp>
        <p:nvGrpSpPr>
          <p:cNvPr id="3000" name="Google Shape;3000;p12"/>
          <p:cNvGrpSpPr/>
          <p:nvPr/>
        </p:nvGrpSpPr>
        <p:grpSpPr>
          <a:xfrm>
            <a:off x="3501571" y="1287463"/>
            <a:ext cx="5197929" cy="5392737"/>
            <a:chOff x="2230438" y="1808163"/>
            <a:chExt cx="3995126" cy="4681537"/>
          </a:xfrm>
        </p:grpSpPr>
        <p:sp>
          <p:nvSpPr>
            <p:cNvPr id="3001" name="Google Shape;3001;p12"/>
            <p:cNvSpPr/>
            <p:nvPr/>
          </p:nvSpPr>
          <p:spPr>
            <a:xfrm>
              <a:off x="2230438" y="1808163"/>
              <a:ext cx="2520565" cy="541337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Microsoft JhengHei"/>
                <a:buNone/>
              </a:pPr>
              <a:r>
                <a:rPr b="0" i="0" lang="zh-TW" sz="32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葉片構造圖</a:t>
              </a:r>
              <a:endParaRPr b="0" i="0" sz="32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pic>
          <p:nvPicPr>
            <p:cNvPr id="3002" name="Google Shape;3002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30438" y="2517775"/>
              <a:ext cx="3995126" cy="39719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6" name="Shape 3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7" name="Google Shape;3007;p13"/>
          <p:cNvSpPr txBox="1"/>
          <p:nvPr>
            <p:ph idx="1" type="body"/>
          </p:nvPr>
        </p:nvSpPr>
        <p:spPr>
          <a:xfrm>
            <a:off x="3933371" y="519481"/>
            <a:ext cx="4325258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zh-TW"/>
              <a:t>概念圖-坐標圖</a:t>
            </a:r>
            <a:endParaRPr/>
          </a:p>
        </p:txBody>
      </p:sp>
      <p:pic>
        <p:nvPicPr>
          <p:cNvPr id="3008" name="Google Shape;300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0463" y="1363662"/>
            <a:ext cx="4685166" cy="5295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2" name="Shape 3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3" name="Google Shape;3013;p14"/>
          <p:cNvSpPr txBox="1"/>
          <p:nvPr>
            <p:ph idx="1" type="body"/>
          </p:nvPr>
        </p:nvSpPr>
        <p:spPr>
          <a:xfrm>
            <a:off x="3933371" y="519481"/>
            <a:ext cx="4325258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zh-TW"/>
              <a:t>概念圖-流程圖</a:t>
            </a:r>
            <a:endParaRPr/>
          </a:p>
        </p:txBody>
      </p:sp>
      <p:pic>
        <p:nvPicPr>
          <p:cNvPr id="3014" name="Google Shape;301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9271" y="1371598"/>
            <a:ext cx="3878262" cy="5316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9" name="Shape 3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" name="Google Shape;3020;p15"/>
          <p:cNvSpPr txBox="1"/>
          <p:nvPr>
            <p:ph idx="1" type="body"/>
          </p:nvPr>
        </p:nvSpPr>
        <p:spPr>
          <a:xfrm>
            <a:off x="3933371" y="519481"/>
            <a:ext cx="4325258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zh-TW"/>
              <a:t>山水畫</a:t>
            </a:r>
            <a:endParaRPr/>
          </a:p>
        </p:txBody>
      </p:sp>
      <p:pic>
        <p:nvPicPr>
          <p:cNvPr id="3021" name="Google Shape;302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1700" y="1326312"/>
            <a:ext cx="5334000" cy="5395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6" name="Shape 3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7" name="Google Shape;3027;p16"/>
          <p:cNvSpPr txBox="1"/>
          <p:nvPr>
            <p:ph idx="1" type="body"/>
          </p:nvPr>
        </p:nvSpPr>
        <p:spPr>
          <a:xfrm>
            <a:off x="3933371" y="519481"/>
            <a:ext cx="4325258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zh-TW"/>
              <a:t>產品說明圖</a:t>
            </a:r>
            <a:endParaRPr/>
          </a:p>
        </p:txBody>
      </p:sp>
      <p:pic>
        <p:nvPicPr>
          <p:cNvPr id="3028" name="Google Shape;302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5787" y="1528762"/>
            <a:ext cx="5967413" cy="5256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2" name="Shape 3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3" name="Google Shape;3033;p17"/>
          <p:cNvSpPr txBox="1"/>
          <p:nvPr>
            <p:ph idx="1" type="body"/>
          </p:nvPr>
        </p:nvSpPr>
        <p:spPr>
          <a:xfrm>
            <a:off x="3933371" y="519481"/>
            <a:ext cx="4325258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</a:pPr>
            <a:r>
              <a:rPr lang="zh-TW" sz="4800"/>
              <a:t>工程圖</a:t>
            </a:r>
            <a:endParaRPr sz="4800"/>
          </a:p>
        </p:txBody>
      </p:sp>
      <p:sp>
        <p:nvSpPr>
          <p:cNvPr id="3034" name="Google Shape;3034;p17"/>
          <p:cNvSpPr txBox="1"/>
          <p:nvPr/>
        </p:nvSpPr>
        <p:spPr>
          <a:xfrm>
            <a:off x="1130300" y="2006600"/>
            <a:ext cx="10045700" cy="333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5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將物體的形狀、尺度、材質與組裝關係等，以特定的繪製方法或符號所畫出來的圖</a:t>
            </a:r>
            <a:endParaRPr b="0" i="0" sz="54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9" name="Shape 3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0" name="Google Shape;3040;p18"/>
          <p:cNvSpPr txBox="1"/>
          <p:nvPr>
            <p:ph idx="1" type="body"/>
          </p:nvPr>
        </p:nvSpPr>
        <p:spPr>
          <a:xfrm>
            <a:off x="3933371" y="519481"/>
            <a:ext cx="4325258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zh-TW"/>
              <a:t>工程圖-構想草圖</a:t>
            </a:r>
            <a:endParaRPr/>
          </a:p>
        </p:txBody>
      </p:sp>
      <p:pic>
        <p:nvPicPr>
          <p:cNvPr descr="C:\Users\meow\Desktop\圖片素材\101(2)中自百綱1下課本(成書)-完整版圖示\p172-193第7章\07-11構想草圖.jpg" id="3041" name="Google Shape;3041;p18"/>
          <p:cNvPicPr preferRelativeResize="0"/>
          <p:nvPr/>
        </p:nvPicPr>
        <p:blipFill rotWithShape="1">
          <a:blip r:embed="rId3">
            <a:alphaModFix/>
          </a:blip>
          <a:srcRect b="8913" l="7317" r="6162" t="36291"/>
          <a:stretch/>
        </p:blipFill>
        <p:spPr>
          <a:xfrm>
            <a:off x="3657600" y="1320800"/>
            <a:ext cx="5011153" cy="5266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6" name="Shape 3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7" name="Google Shape;3047;p19"/>
          <p:cNvSpPr txBox="1"/>
          <p:nvPr>
            <p:ph idx="1" type="body"/>
          </p:nvPr>
        </p:nvSpPr>
        <p:spPr>
          <a:xfrm>
            <a:off x="3933371" y="519481"/>
            <a:ext cx="4325258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zh-TW"/>
              <a:t>工程圖-表現圖</a:t>
            </a:r>
            <a:endParaRPr/>
          </a:p>
        </p:txBody>
      </p:sp>
      <p:pic>
        <p:nvPicPr>
          <p:cNvPr id="3048" name="Google Shape;3048;p19"/>
          <p:cNvPicPr preferRelativeResize="0"/>
          <p:nvPr/>
        </p:nvPicPr>
        <p:blipFill rotWithShape="1">
          <a:blip r:embed="rId3">
            <a:alphaModFix/>
          </a:blip>
          <a:srcRect b="6347" l="21696" r="21554" t="14862"/>
          <a:stretch/>
        </p:blipFill>
        <p:spPr>
          <a:xfrm>
            <a:off x="4797425" y="1333028"/>
            <a:ext cx="3013075" cy="5524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3" name="Shape 2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4" name="Google Shape;2914;p2"/>
          <p:cNvSpPr txBox="1"/>
          <p:nvPr>
            <p:ph idx="1" type="body"/>
          </p:nvPr>
        </p:nvSpPr>
        <p:spPr>
          <a:xfrm>
            <a:off x="3810000" y="483578"/>
            <a:ext cx="4572000" cy="1006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None/>
            </a:pPr>
            <a:r>
              <a:rPr lang="zh-TW" sz="4400"/>
              <a:t>CONTENT 目錄</a:t>
            </a:r>
            <a:endParaRPr sz="4400"/>
          </a:p>
        </p:txBody>
      </p:sp>
      <p:sp>
        <p:nvSpPr>
          <p:cNvPr id="2915" name="Google Shape;2915;p2"/>
          <p:cNvSpPr txBox="1"/>
          <p:nvPr>
            <p:ph idx="2" type="body"/>
          </p:nvPr>
        </p:nvSpPr>
        <p:spPr>
          <a:xfrm>
            <a:off x="3628390" y="2571576"/>
            <a:ext cx="2164080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zh-TW"/>
              <a:t>Part 1</a:t>
            </a:r>
            <a:endParaRPr/>
          </a:p>
        </p:txBody>
      </p:sp>
      <p:sp>
        <p:nvSpPr>
          <p:cNvPr id="2916" name="Google Shape;2916;p2"/>
          <p:cNvSpPr txBox="1"/>
          <p:nvPr>
            <p:ph idx="3" type="body"/>
          </p:nvPr>
        </p:nvSpPr>
        <p:spPr>
          <a:xfrm>
            <a:off x="6392545" y="2571576"/>
            <a:ext cx="2164080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zh-TW"/>
              <a:t>Part 2</a:t>
            </a:r>
            <a:endParaRPr/>
          </a:p>
        </p:txBody>
      </p:sp>
      <p:sp>
        <p:nvSpPr>
          <p:cNvPr id="2917" name="Google Shape;2917;p2"/>
          <p:cNvSpPr txBox="1"/>
          <p:nvPr>
            <p:ph idx="4" type="body"/>
          </p:nvPr>
        </p:nvSpPr>
        <p:spPr>
          <a:xfrm>
            <a:off x="3628390" y="4417342"/>
            <a:ext cx="2164080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zh-TW"/>
              <a:t>Part 3</a:t>
            </a:r>
            <a:endParaRPr/>
          </a:p>
        </p:txBody>
      </p:sp>
      <p:sp>
        <p:nvSpPr>
          <p:cNvPr id="2918" name="Google Shape;2918;p2"/>
          <p:cNvSpPr txBox="1"/>
          <p:nvPr>
            <p:ph idx="5" type="body"/>
          </p:nvPr>
        </p:nvSpPr>
        <p:spPr>
          <a:xfrm>
            <a:off x="3428365" y="3143076"/>
            <a:ext cx="2564130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/>
              <a:t>圖的種類</a:t>
            </a:r>
            <a:endParaRPr/>
          </a:p>
        </p:txBody>
      </p:sp>
      <p:sp>
        <p:nvSpPr>
          <p:cNvPr id="2919" name="Google Shape;2919;p2"/>
          <p:cNvSpPr txBox="1"/>
          <p:nvPr>
            <p:ph idx="6" type="body"/>
          </p:nvPr>
        </p:nvSpPr>
        <p:spPr>
          <a:xfrm>
            <a:off x="5982970" y="3123852"/>
            <a:ext cx="2989580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/>
              <a:t>工程圖-立體圖</a:t>
            </a:r>
            <a:endParaRPr/>
          </a:p>
        </p:txBody>
      </p:sp>
      <p:sp>
        <p:nvSpPr>
          <p:cNvPr id="2920" name="Google Shape;2920;p2"/>
          <p:cNvSpPr txBox="1"/>
          <p:nvPr>
            <p:ph idx="7" type="body"/>
          </p:nvPr>
        </p:nvSpPr>
        <p:spPr>
          <a:xfrm>
            <a:off x="3261360" y="4988843"/>
            <a:ext cx="2966085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zh-TW"/>
              <a:t>工程圖-平面圖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3" name="Shape 3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4" name="Google Shape;3054;p20"/>
          <p:cNvSpPr txBox="1"/>
          <p:nvPr>
            <p:ph idx="1" type="body"/>
          </p:nvPr>
        </p:nvSpPr>
        <p:spPr>
          <a:xfrm>
            <a:off x="3933371" y="519481"/>
            <a:ext cx="4325258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zh-TW">
                <a:latin typeface="PMingLiu"/>
                <a:ea typeface="PMingLiu"/>
                <a:cs typeface="PMingLiu"/>
                <a:sym typeface="PMingLiu"/>
              </a:rPr>
              <a:t>工程圖-工作圖</a:t>
            </a:r>
            <a:endParaRPr/>
          </a:p>
        </p:txBody>
      </p:sp>
      <p:grpSp>
        <p:nvGrpSpPr>
          <p:cNvPr id="3055" name="Google Shape;3055;p20"/>
          <p:cNvGrpSpPr/>
          <p:nvPr/>
        </p:nvGrpSpPr>
        <p:grpSpPr>
          <a:xfrm>
            <a:off x="842682" y="1418915"/>
            <a:ext cx="10840078" cy="5420040"/>
            <a:chOff x="755074" y="1044940"/>
            <a:chExt cx="5035550" cy="2516872"/>
          </a:xfrm>
        </p:grpSpPr>
        <p:pic>
          <p:nvPicPr>
            <p:cNvPr descr="C:\Users\meow\Desktop\圖片素材\101(2)中自百綱1下課本(成書)-完整版圖示\p172-193第7章\07-7-6N新.jpg" id="3056" name="Google Shape;3056;p20"/>
            <p:cNvPicPr preferRelativeResize="0"/>
            <p:nvPr/>
          </p:nvPicPr>
          <p:blipFill rotWithShape="1">
            <a:blip r:embed="rId3">
              <a:alphaModFix/>
            </a:blip>
            <a:srcRect b="0" l="0" r="0" t="54305"/>
            <a:stretch/>
          </p:blipFill>
          <p:spPr>
            <a:xfrm>
              <a:off x="755074" y="2276840"/>
              <a:ext cx="5034974" cy="12849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57" name="Google Shape;3057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5074" y="1044940"/>
              <a:ext cx="5035550" cy="1231900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3058" name="Google Shape;3058;p20"/>
          <p:cNvGraphicFramePr/>
          <p:nvPr/>
        </p:nvGraphicFramePr>
        <p:xfrm>
          <a:off x="8026399" y="53291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{302069F6-2EAF-4DA7-AC6B-D838201C63F0}</a:tableStyleId>
              </a:tblPr>
              <a:tblGrid>
                <a:gridCol w="921400"/>
                <a:gridCol w="811050"/>
                <a:gridCol w="811050"/>
                <a:gridCol w="811050"/>
                <a:gridCol w="811050"/>
              </a:tblGrid>
              <a:tr h="285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zh-TW" sz="14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endParaRPr b="0" sz="14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zh-TW" sz="14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鎚頭</a:t>
                      </a:r>
                      <a:endParaRPr b="0" sz="14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zh-TW" sz="14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endParaRPr b="0" sz="14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zh-TW" sz="14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鋼</a:t>
                      </a:r>
                      <a:endParaRPr b="0" sz="14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4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85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鎚柄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木材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85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件號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名稱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數量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材料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備註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85050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扁頭鎚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比例1：5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繪製者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</a:tr>
              <a:tr h="285050">
                <a:tc v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日期97.3.5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u="none" cap="none" strike="noStrik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校閱者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3" name="Shape 3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4" name="Google Shape;3064;p21"/>
          <p:cNvSpPr txBox="1"/>
          <p:nvPr/>
        </p:nvSpPr>
        <p:spPr>
          <a:xfrm>
            <a:off x="2752270" y="519481"/>
            <a:ext cx="6493330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b="1" i="0" lang="zh-TW" sz="3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工程圖-工作圖(零件組合圖)</a:t>
            </a:r>
            <a:endParaRPr b="1" i="0" sz="36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:\工作\備課素材\104(2)生物\104下中自1年級課本圖片_寬1024+150dpi+全部圖\08中自1下第7章圖的妙用_課本104(1)\自然與生科1下課本-添-0908 拷貝.png" id="3065" name="Google Shape;3065;p21"/>
          <p:cNvPicPr preferRelativeResize="0"/>
          <p:nvPr/>
        </p:nvPicPr>
        <p:blipFill rotWithShape="1">
          <a:blip r:embed="rId3">
            <a:alphaModFix/>
          </a:blip>
          <a:srcRect b="9803" l="37547" r="16975" t="44902"/>
          <a:stretch/>
        </p:blipFill>
        <p:spPr>
          <a:xfrm>
            <a:off x="2335213" y="957263"/>
            <a:ext cx="7799387" cy="6126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0" name="Shape 3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1" name="Google Shape;3071;p22"/>
          <p:cNvSpPr txBox="1"/>
          <p:nvPr>
            <p:ph idx="1" type="body"/>
          </p:nvPr>
        </p:nvSpPr>
        <p:spPr>
          <a:xfrm>
            <a:off x="3933371" y="519481"/>
            <a:ext cx="4325258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zh-TW"/>
              <a:t>工程圖-展開圖</a:t>
            </a:r>
            <a:endParaRPr/>
          </a:p>
        </p:txBody>
      </p:sp>
      <p:pic>
        <p:nvPicPr>
          <p:cNvPr descr="D:\工作\備課素材\104(2)生物\104下中自1年級課本圖片_寬1024+150dpi+全部圖\08中自1下第7章圖的妙用_課本104(1)\07-7-7-2修上機 拷貝.png" id="3072" name="Google Shape;3072;p22"/>
          <p:cNvPicPr preferRelativeResize="0"/>
          <p:nvPr/>
        </p:nvPicPr>
        <p:blipFill rotWithShape="1">
          <a:blip r:embed="rId3">
            <a:alphaModFix/>
          </a:blip>
          <a:srcRect b="-1" l="0" r="0" t="62054"/>
          <a:stretch/>
        </p:blipFill>
        <p:spPr>
          <a:xfrm>
            <a:off x="436421" y="2063750"/>
            <a:ext cx="11755579" cy="436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7" name="Shape 3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Google Shape;3078;p23"/>
          <p:cNvSpPr txBox="1"/>
          <p:nvPr>
            <p:ph idx="1" type="body"/>
          </p:nvPr>
        </p:nvSpPr>
        <p:spPr>
          <a:xfrm>
            <a:off x="3933371" y="519481"/>
            <a:ext cx="4325258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zh-TW"/>
              <a:t>工程圖-電路圖</a:t>
            </a:r>
            <a:endParaRPr/>
          </a:p>
        </p:txBody>
      </p:sp>
      <p:grpSp>
        <p:nvGrpSpPr>
          <p:cNvPr id="3079" name="Google Shape;3079;p23"/>
          <p:cNvGrpSpPr/>
          <p:nvPr/>
        </p:nvGrpSpPr>
        <p:grpSpPr>
          <a:xfrm>
            <a:off x="114300" y="1790700"/>
            <a:ext cx="5600700" cy="4103945"/>
            <a:chOff x="755650" y="3048000"/>
            <a:chExt cx="3930650" cy="2845758"/>
          </a:xfrm>
        </p:grpSpPr>
        <p:sp>
          <p:nvSpPr>
            <p:cNvPr id="3080" name="Google Shape;3080;p23"/>
            <p:cNvSpPr/>
            <p:nvPr/>
          </p:nvSpPr>
          <p:spPr>
            <a:xfrm>
              <a:off x="1920988" y="5445125"/>
              <a:ext cx="1599974" cy="448633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Microsoft JhengHei"/>
                <a:buNone/>
              </a:pPr>
              <a:r>
                <a:rPr b="0" i="0" lang="zh-TW" sz="32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電路布線圖</a:t>
              </a:r>
              <a:endParaRPr/>
            </a:p>
          </p:txBody>
        </p:sp>
        <p:pic>
          <p:nvPicPr>
            <p:cNvPr id="3081" name="Google Shape;3081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5650" y="3048000"/>
              <a:ext cx="3930650" cy="231365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82" name="Google Shape;3082;p23"/>
          <p:cNvGrpSpPr/>
          <p:nvPr/>
        </p:nvGrpSpPr>
        <p:grpSpPr>
          <a:xfrm>
            <a:off x="6451600" y="1796693"/>
            <a:ext cx="5474496" cy="4105902"/>
            <a:chOff x="5076070" y="3048152"/>
            <a:chExt cx="3456743" cy="2933017"/>
          </a:xfrm>
        </p:grpSpPr>
        <p:pic>
          <p:nvPicPr>
            <p:cNvPr id="3083" name="Google Shape;3083;p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076070" y="3048152"/>
              <a:ext cx="3456743" cy="2396443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pic>
        <p:sp>
          <p:nvSpPr>
            <p:cNvPr id="3084" name="Google Shape;3084;p23"/>
            <p:cNvSpPr/>
            <p:nvPr/>
          </p:nvSpPr>
          <p:spPr>
            <a:xfrm>
              <a:off x="6084688" y="5519000"/>
              <a:ext cx="1439507" cy="462169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Microsoft JhengHei"/>
                <a:buNone/>
              </a:pPr>
              <a:r>
                <a:rPr b="0" i="0" lang="zh-TW" sz="32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電子線路圖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9" name="Shape 3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Google Shape;3090;p24"/>
          <p:cNvSpPr txBox="1"/>
          <p:nvPr>
            <p:ph idx="1" type="body"/>
          </p:nvPr>
        </p:nvSpPr>
        <p:spPr>
          <a:xfrm>
            <a:off x="3933371" y="519481"/>
            <a:ext cx="4325258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zh-TW"/>
              <a:t>工程圖-室內配置圖</a:t>
            </a:r>
            <a:endParaRPr/>
          </a:p>
        </p:txBody>
      </p:sp>
      <p:pic>
        <p:nvPicPr>
          <p:cNvPr descr="07-室內平面圖(套房)" id="3091" name="Google Shape;3091;p24"/>
          <p:cNvPicPr preferRelativeResize="0"/>
          <p:nvPr/>
        </p:nvPicPr>
        <p:blipFill rotWithShape="1">
          <a:blip r:embed="rId3">
            <a:alphaModFix/>
          </a:blip>
          <a:srcRect b="0" l="0" r="0" t="5266"/>
          <a:stretch/>
        </p:blipFill>
        <p:spPr>
          <a:xfrm>
            <a:off x="3390900" y="1271418"/>
            <a:ext cx="5475288" cy="5484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6" name="Shape 3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Google Shape;3097;p25"/>
          <p:cNvSpPr txBox="1"/>
          <p:nvPr>
            <p:ph idx="1" type="body"/>
          </p:nvPr>
        </p:nvSpPr>
        <p:spPr>
          <a:xfrm>
            <a:off x="3846286" y="2719003"/>
            <a:ext cx="4499428" cy="1006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None/>
            </a:pPr>
            <a:r>
              <a:rPr lang="zh-TW"/>
              <a:t>Part Two</a:t>
            </a:r>
            <a:endParaRPr/>
          </a:p>
        </p:txBody>
      </p:sp>
      <p:sp>
        <p:nvSpPr>
          <p:cNvPr id="3098" name="Google Shape;3098;p25"/>
          <p:cNvSpPr txBox="1"/>
          <p:nvPr>
            <p:ph idx="2" type="body"/>
          </p:nvPr>
        </p:nvSpPr>
        <p:spPr>
          <a:xfrm>
            <a:off x="3846286" y="3746501"/>
            <a:ext cx="449942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zh-TW"/>
              <a:t>繪製立體圖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3" name="Shape 3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4" name="Google Shape;3104;p26"/>
          <p:cNvSpPr txBox="1"/>
          <p:nvPr>
            <p:ph idx="1" type="body"/>
          </p:nvPr>
        </p:nvSpPr>
        <p:spPr>
          <a:xfrm>
            <a:off x="3933371" y="519481"/>
            <a:ext cx="4325258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zh-TW"/>
              <a:t>工程圖</a:t>
            </a:r>
            <a:endParaRPr/>
          </a:p>
        </p:txBody>
      </p:sp>
      <p:sp>
        <p:nvSpPr>
          <p:cNvPr id="3105" name="Google Shape;3105;p26"/>
          <p:cNvSpPr/>
          <p:nvPr/>
        </p:nvSpPr>
        <p:spPr>
          <a:xfrm>
            <a:off x="1422400" y="2181136"/>
            <a:ext cx="9334500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4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MingLiu"/>
              <a:buChar char="․"/>
            </a:pPr>
            <a:r>
              <a:rPr b="1" i="0" lang="zh-TW" sz="40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立體圖：</a:t>
            </a:r>
            <a:r>
              <a:rPr b="0" i="0" lang="zh-TW" sz="40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強調物體外形</a:t>
            </a:r>
            <a:endParaRPr b="0" i="0" sz="40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54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MingLiu"/>
              <a:buChar char="․"/>
            </a:pPr>
            <a:r>
              <a:rPr b="1" i="0" lang="zh-TW" sz="40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平面圖：</a:t>
            </a:r>
            <a:r>
              <a:rPr b="0" i="0" lang="zh-TW" sz="40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講究物體真實尺度的</a:t>
            </a:r>
            <a:endParaRPr b="0" i="0" sz="40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MingLiu"/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54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MingLiu"/>
              <a:buChar char="․"/>
            </a:pPr>
            <a:r>
              <a:rPr b="0" i="0" lang="zh-TW" sz="40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製圖最基本的要求：</a:t>
            </a:r>
            <a:br>
              <a:rPr b="0" i="0" lang="zh-TW" sz="40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0" i="0" lang="zh-TW" sz="40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　選擇適當的表現方式來繪製工程圖</a:t>
            </a:r>
            <a:endParaRPr b="0" i="0" sz="40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0" name="Shape 3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1" name="Google Shape;3111;p27"/>
          <p:cNvSpPr txBox="1"/>
          <p:nvPr>
            <p:ph idx="1" type="body"/>
          </p:nvPr>
        </p:nvSpPr>
        <p:spPr>
          <a:xfrm>
            <a:off x="3933371" y="519481"/>
            <a:ext cx="4325258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zh-TW"/>
              <a:t>繪製立體圖</a:t>
            </a:r>
            <a:endParaRPr/>
          </a:p>
        </p:txBody>
      </p:sp>
      <p:pic>
        <p:nvPicPr>
          <p:cNvPr id="3112" name="Google Shape;311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61500" y="3910637"/>
            <a:ext cx="2275029" cy="23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3" name="Google Shape;3113;p27"/>
          <p:cNvSpPr/>
          <p:nvPr/>
        </p:nvSpPr>
        <p:spPr>
          <a:xfrm>
            <a:off x="1143000" y="1710035"/>
            <a:ext cx="10160000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4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MingLiu"/>
              <a:buChar char="․"/>
            </a:pPr>
            <a:r>
              <a:rPr b="0" i="0" lang="zh-TW" sz="40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等角圖</a:t>
            </a:r>
            <a:endParaRPr b="0" i="0" sz="40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54000" lvl="1" marL="457189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MingLiu"/>
              <a:buChar char="․"/>
            </a:pPr>
            <a:r>
              <a:rPr b="0" i="0" lang="zh-TW" sz="40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長、寬、高三軸夾角皆為120度</a:t>
            </a:r>
            <a:endParaRPr b="0" i="0" sz="40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540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9999"/>
              </a:buClr>
              <a:buSzPts val="4000"/>
              <a:buFont typeface="PMingLiu"/>
              <a:buChar char="․"/>
            </a:pPr>
            <a:r>
              <a:rPr b="0" i="0" lang="zh-TW" sz="4000" u="none" cap="none" strike="noStrike">
                <a:solidFill>
                  <a:srgbClr val="FF999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等斜圖</a:t>
            </a:r>
            <a:endParaRPr b="0" i="0" sz="4000" u="none" cap="none" strike="noStrike">
              <a:solidFill>
                <a:srgbClr val="FF999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54000" lvl="1" marL="457189" marR="0" rtl="0" algn="l">
              <a:spcBef>
                <a:spcPts val="0"/>
              </a:spcBef>
              <a:spcAft>
                <a:spcPts val="0"/>
              </a:spcAft>
              <a:buClr>
                <a:srgbClr val="FF9999"/>
              </a:buClr>
              <a:buSzPts val="4000"/>
              <a:buFont typeface="PMingLiu"/>
              <a:buChar char="․"/>
            </a:pPr>
            <a:r>
              <a:rPr b="0" i="0" lang="zh-TW" sz="4000" u="none" cap="none" strike="noStrike">
                <a:solidFill>
                  <a:srgbClr val="FF999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三軸中的兩軸呈90度</a:t>
            </a:r>
            <a:endParaRPr b="0" i="0" sz="4000" u="none" cap="none" strike="noStrike">
              <a:solidFill>
                <a:srgbClr val="FF999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254000" lvl="1" marL="457189" marR="0" rtl="0" algn="l">
              <a:spcBef>
                <a:spcPts val="0"/>
              </a:spcBef>
              <a:spcAft>
                <a:spcPts val="0"/>
              </a:spcAft>
              <a:buClr>
                <a:srgbClr val="FF9999"/>
              </a:buClr>
              <a:buSzPts val="4000"/>
              <a:buFont typeface="PMingLiu"/>
              <a:buChar char="․"/>
            </a:pPr>
            <a:r>
              <a:rPr b="0" i="0" lang="zh-TW" sz="4000" u="none" cap="none" strike="noStrike">
                <a:solidFill>
                  <a:srgbClr val="FF999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各軸線上或與軸線平行之</a:t>
            </a:r>
            <a:br>
              <a:rPr b="0" i="0" lang="zh-TW" sz="4000" u="none" cap="none" strike="noStrike">
                <a:solidFill>
                  <a:srgbClr val="FF999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0" i="0" lang="zh-TW" sz="4000" u="none" cap="none" strike="noStrike">
                <a:solidFill>
                  <a:srgbClr val="FF999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　直線上單位線　長比為1︰1︰1</a:t>
            </a:r>
            <a:endParaRPr b="0" i="0" sz="4000" u="none" cap="none" strike="noStrike">
              <a:solidFill>
                <a:srgbClr val="FF999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114" name="Google Shape;3114;p27"/>
          <p:cNvPicPr preferRelativeResize="0"/>
          <p:nvPr/>
        </p:nvPicPr>
        <p:blipFill rotWithShape="1">
          <a:blip r:embed="rId4">
            <a:alphaModFix/>
          </a:blip>
          <a:srcRect b="68355" l="75969" r="3886" t="14297"/>
          <a:stretch/>
        </p:blipFill>
        <p:spPr>
          <a:xfrm>
            <a:off x="9458846" y="1665525"/>
            <a:ext cx="2272736" cy="2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9" name="Shape 3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0" name="Google Shape;3120;p28"/>
          <p:cNvSpPr/>
          <p:nvPr/>
        </p:nvSpPr>
        <p:spPr>
          <a:xfrm>
            <a:off x="0" y="0"/>
            <a:ext cx="5448300" cy="694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3121" name="Google Shape;3121;p28"/>
          <p:cNvCxnSpPr/>
          <p:nvPr/>
        </p:nvCxnSpPr>
        <p:spPr>
          <a:xfrm>
            <a:off x="5992476" y="2155119"/>
            <a:ext cx="1665000" cy="968400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22" name="Google Shape;3122;p28"/>
          <p:cNvCxnSpPr/>
          <p:nvPr/>
        </p:nvCxnSpPr>
        <p:spPr>
          <a:xfrm flipH="1">
            <a:off x="7654228" y="2148031"/>
            <a:ext cx="1665007" cy="968436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23" name="Google Shape;3123;p28"/>
          <p:cNvCxnSpPr/>
          <p:nvPr/>
        </p:nvCxnSpPr>
        <p:spPr>
          <a:xfrm flipH="1" rot="7200000">
            <a:off x="6831084" y="3610808"/>
            <a:ext cx="1665007" cy="968436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3124" name="Google Shape;3124;p28"/>
          <p:cNvGrpSpPr/>
          <p:nvPr/>
        </p:nvGrpSpPr>
        <p:grpSpPr>
          <a:xfrm>
            <a:off x="6824979" y="2148031"/>
            <a:ext cx="1661752" cy="1661752"/>
            <a:chOff x="6824979" y="2148031"/>
            <a:chExt cx="1661752" cy="1661752"/>
          </a:xfrm>
        </p:grpSpPr>
        <p:sp>
          <p:nvSpPr>
            <p:cNvPr id="3125" name="Google Shape;3125;p28"/>
            <p:cNvSpPr/>
            <p:nvPr/>
          </p:nvSpPr>
          <p:spPr>
            <a:xfrm>
              <a:off x="6824979" y="2148031"/>
              <a:ext cx="1661752" cy="1661752"/>
            </a:xfrm>
            <a:prstGeom prst="ellipse">
              <a:avLst/>
            </a:prstGeom>
            <a:noFill/>
            <a:ln cap="flat" cmpd="sng" w="22225">
              <a:solidFill>
                <a:srgbClr val="7030A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cxnSp>
          <p:nvCxnSpPr>
            <p:cNvPr id="3126" name="Google Shape;3126;p28"/>
            <p:cNvCxnSpPr/>
            <p:nvPr/>
          </p:nvCxnSpPr>
          <p:spPr>
            <a:xfrm flipH="1">
              <a:off x="6878791" y="2632249"/>
              <a:ext cx="19020" cy="40956"/>
            </a:xfrm>
            <a:prstGeom prst="straightConnector1">
              <a:avLst/>
            </a:prstGeom>
            <a:noFill/>
            <a:ln cap="flat" cmpd="sng" w="22225">
              <a:solidFill>
                <a:srgbClr val="7030A0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  <p:cxnSp>
          <p:nvCxnSpPr>
            <p:cNvPr id="3127" name="Google Shape;3127;p28"/>
            <p:cNvCxnSpPr/>
            <p:nvPr/>
          </p:nvCxnSpPr>
          <p:spPr>
            <a:xfrm>
              <a:off x="7568509" y="3803881"/>
              <a:ext cx="85719" cy="0"/>
            </a:xfrm>
            <a:prstGeom prst="straightConnector1">
              <a:avLst/>
            </a:prstGeom>
            <a:noFill/>
            <a:ln cap="flat" cmpd="sng" w="22225">
              <a:solidFill>
                <a:srgbClr val="7030A0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  <p:cxnSp>
          <p:nvCxnSpPr>
            <p:cNvPr id="3128" name="Google Shape;3128;p28"/>
            <p:cNvCxnSpPr/>
            <p:nvPr/>
          </p:nvCxnSpPr>
          <p:spPr>
            <a:xfrm rot="10800000">
              <a:off x="7663587" y="3803881"/>
              <a:ext cx="85719" cy="0"/>
            </a:xfrm>
            <a:prstGeom prst="straightConnector1">
              <a:avLst/>
            </a:prstGeom>
            <a:noFill/>
            <a:ln cap="flat" cmpd="sng" w="22225">
              <a:solidFill>
                <a:srgbClr val="7030A0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  <p:cxnSp>
          <p:nvCxnSpPr>
            <p:cNvPr id="3129" name="Google Shape;3129;p28"/>
            <p:cNvCxnSpPr/>
            <p:nvPr/>
          </p:nvCxnSpPr>
          <p:spPr>
            <a:xfrm flipH="1" rot="10800000">
              <a:off x="6855198" y="2673207"/>
              <a:ext cx="30219" cy="84691"/>
            </a:xfrm>
            <a:prstGeom prst="straightConnector1">
              <a:avLst/>
            </a:prstGeom>
            <a:noFill/>
            <a:ln cap="flat" cmpd="sng" w="22225">
              <a:solidFill>
                <a:srgbClr val="7030A0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  <p:cxnSp>
          <p:nvCxnSpPr>
            <p:cNvPr id="3130" name="Google Shape;3130;p28"/>
            <p:cNvCxnSpPr/>
            <p:nvPr/>
          </p:nvCxnSpPr>
          <p:spPr>
            <a:xfrm>
              <a:off x="8389539" y="2581059"/>
              <a:ext cx="38040" cy="92145"/>
            </a:xfrm>
            <a:prstGeom prst="straightConnector1">
              <a:avLst/>
            </a:prstGeom>
            <a:noFill/>
            <a:ln cap="flat" cmpd="sng" w="22225">
              <a:solidFill>
                <a:srgbClr val="7030A0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  <p:cxnSp>
          <p:nvCxnSpPr>
            <p:cNvPr id="3131" name="Google Shape;3131;p28"/>
            <p:cNvCxnSpPr/>
            <p:nvPr/>
          </p:nvCxnSpPr>
          <p:spPr>
            <a:xfrm rot="10800000">
              <a:off x="8427579" y="2673204"/>
              <a:ext cx="30219" cy="84691"/>
            </a:xfrm>
            <a:prstGeom prst="straightConnector1">
              <a:avLst/>
            </a:prstGeom>
            <a:noFill/>
            <a:ln cap="flat" cmpd="sng" w="22225">
              <a:solidFill>
                <a:srgbClr val="7030A0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</p:grpSp>
      <p:sp>
        <p:nvSpPr>
          <p:cNvPr id="3132" name="Google Shape;3132;p28"/>
          <p:cNvSpPr txBox="1"/>
          <p:nvPr/>
        </p:nvSpPr>
        <p:spPr>
          <a:xfrm>
            <a:off x="7342941" y="1822720"/>
            <a:ext cx="641291" cy="308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200" u="none" cap="none" strike="noStrike">
                <a:solidFill>
                  <a:srgbClr val="7030A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120度</a:t>
            </a:r>
            <a:endParaRPr b="0" i="0" sz="1200" u="none" cap="none" strike="noStrike">
              <a:solidFill>
                <a:srgbClr val="7030A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133" name="Google Shape;3133;p28"/>
          <p:cNvSpPr txBox="1"/>
          <p:nvPr/>
        </p:nvSpPr>
        <p:spPr>
          <a:xfrm>
            <a:off x="6256520" y="3500788"/>
            <a:ext cx="641291" cy="308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200" u="none" cap="none" strike="noStrike">
                <a:solidFill>
                  <a:srgbClr val="7030A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120度</a:t>
            </a:r>
            <a:endParaRPr b="0" i="0" sz="1200" u="none" cap="none" strike="noStrike">
              <a:solidFill>
                <a:srgbClr val="7030A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134" name="Google Shape;3134;p28"/>
          <p:cNvSpPr txBox="1"/>
          <p:nvPr/>
        </p:nvSpPr>
        <p:spPr>
          <a:xfrm>
            <a:off x="8289375" y="3500788"/>
            <a:ext cx="641291" cy="308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200" u="none" cap="none" strike="noStrike">
                <a:solidFill>
                  <a:srgbClr val="7030A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120度</a:t>
            </a:r>
            <a:endParaRPr b="0" i="0" sz="1200" u="none" cap="none" strike="noStrike">
              <a:solidFill>
                <a:srgbClr val="7030A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135" name="Google Shape;3135;p28"/>
          <p:cNvSpPr txBox="1"/>
          <p:nvPr/>
        </p:nvSpPr>
        <p:spPr>
          <a:xfrm rot="5400000">
            <a:off x="467861" y="2262596"/>
            <a:ext cx="5778500" cy="27853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13000" u="none" cap="none" strike="noStrike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等角</a:t>
            </a:r>
            <a:r>
              <a:rPr b="1" i="0" lang="zh-TW" sz="13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圖</a:t>
            </a:r>
            <a:endParaRPr b="1" i="0" sz="130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0" name="Shape 3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1" name="Google Shape;3141;p29"/>
          <p:cNvSpPr/>
          <p:nvPr/>
        </p:nvSpPr>
        <p:spPr>
          <a:xfrm>
            <a:off x="0" y="-77377"/>
            <a:ext cx="5448300" cy="6946900"/>
          </a:xfrm>
          <a:prstGeom prst="rect">
            <a:avLst/>
          </a:prstGeom>
          <a:solidFill>
            <a:srgbClr val="A0A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3142" name="Google Shape;3142;p29"/>
          <p:cNvCxnSpPr/>
          <p:nvPr/>
        </p:nvCxnSpPr>
        <p:spPr>
          <a:xfrm flipH="1" rot="7200000">
            <a:off x="5154841" y="2641634"/>
            <a:ext cx="1665007" cy="968436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3143" name="Google Shape;3143;p29"/>
          <p:cNvGrpSpPr/>
          <p:nvPr/>
        </p:nvGrpSpPr>
        <p:grpSpPr>
          <a:xfrm>
            <a:off x="5992476" y="2148031"/>
            <a:ext cx="3326759" cy="2910073"/>
            <a:chOff x="5992476" y="2148031"/>
            <a:chExt cx="3326759" cy="2910073"/>
          </a:xfrm>
        </p:grpSpPr>
        <p:cxnSp>
          <p:nvCxnSpPr>
            <p:cNvPr id="3144" name="Google Shape;3144;p29"/>
            <p:cNvCxnSpPr/>
            <p:nvPr/>
          </p:nvCxnSpPr>
          <p:spPr>
            <a:xfrm>
              <a:off x="5992476" y="2148031"/>
              <a:ext cx="1665007" cy="975524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45" name="Google Shape;3145;p29"/>
            <p:cNvCxnSpPr/>
            <p:nvPr/>
          </p:nvCxnSpPr>
          <p:spPr>
            <a:xfrm flipH="1">
              <a:off x="7654228" y="2148031"/>
              <a:ext cx="1665007" cy="968436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46" name="Google Shape;3146;p29"/>
            <p:cNvCxnSpPr/>
            <p:nvPr/>
          </p:nvCxnSpPr>
          <p:spPr>
            <a:xfrm flipH="1" rot="7200000">
              <a:off x="6831084" y="3610808"/>
              <a:ext cx="1665007" cy="968436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cxnSp>
        <p:nvCxnSpPr>
          <p:cNvPr id="3147" name="Google Shape;3147;p29"/>
          <p:cNvCxnSpPr/>
          <p:nvPr/>
        </p:nvCxnSpPr>
        <p:spPr>
          <a:xfrm flipH="1" rot="10800000">
            <a:off x="5982715" y="1155701"/>
            <a:ext cx="1680872" cy="1007072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48" name="Google Shape;3148;p29"/>
          <p:cNvCxnSpPr/>
          <p:nvPr/>
        </p:nvCxnSpPr>
        <p:spPr>
          <a:xfrm>
            <a:off x="7650975" y="1164104"/>
            <a:ext cx="1668260" cy="983927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49" name="Google Shape;3149;p29"/>
          <p:cNvCxnSpPr/>
          <p:nvPr/>
        </p:nvCxnSpPr>
        <p:spPr>
          <a:xfrm>
            <a:off x="5982715" y="4074178"/>
            <a:ext cx="1668260" cy="983927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50" name="Google Shape;3150;p29"/>
          <p:cNvCxnSpPr/>
          <p:nvPr/>
        </p:nvCxnSpPr>
        <p:spPr>
          <a:xfrm flipH="1">
            <a:off x="7666681" y="4074178"/>
            <a:ext cx="1665007" cy="968436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51" name="Google Shape;3151;p29"/>
          <p:cNvCxnSpPr/>
          <p:nvPr/>
        </p:nvCxnSpPr>
        <p:spPr>
          <a:xfrm rot="10800000">
            <a:off x="9331687" y="2131715"/>
            <a:ext cx="3093" cy="1957217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52" name="Google Shape;3152;p29"/>
          <p:cNvPicPr preferRelativeResize="0"/>
          <p:nvPr/>
        </p:nvPicPr>
        <p:blipFill rotWithShape="1">
          <a:blip r:embed="rId3">
            <a:alphaModFix/>
          </a:blip>
          <a:srcRect b="0" l="0" r="55592" t="0"/>
          <a:stretch/>
        </p:blipFill>
        <p:spPr>
          <a:xfrm rot="452016">
            <a:off x="477907" y="528320"/>
            <a:ext cx="3510776" cy="38811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53" name="Google Shape;3153;p29"/>
          <p:cNvGrpSpPr/>
          <p:nvPr/>
        </p:nvGrpSpPr>
        <p:grpSpPr>
          <a:xfrm>
            <a:off x="10614761" y="334317"/>
            <a:ext cx="1309773" cy="1232452"/>
            <a:chOff x="226185" y="106017"/>
            <a:chExt cx="1309773" cy="1232452"/>
          </a:xfrm>
        </p:grpSpPr>
        <p:sp>
          <p:nvSpPr>
            <p:cNvPr id="3154" name="Google Shape;3154;p29"/>
            <p:cNvSpPr/>
            <p:nvPr/>
          </p:nvSpPr>
          <p:spPr>
            <a:xfrm>
              <a:off x="226185" y="106017"/>
              <a:ext cx="1232452" cy="1232452"/>
            </a:xfrm>
            <a:prstGeom prst="ellipse">
              <a:avLst/>
            </a:prstGeom>
            <a:solidFill>
              <a:srgbClr val="44527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155" name="Google Shape;3155;p29"/>
            <p:cNvSpPr txBox="1"/>
            <p:nvPr/>
          </p:nvSpPr>
          <p:spPr>
            <a:xfrm>
              <a:off x="315958" y="235956"/>
              <a:ext cx="1220000" cy="8820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44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1-1</a:t>
              </a:r>
              <a:endParaRPr b="1" i="0" sz="4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4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5" name="Google Shape;2925;p3"/>
          <p:cNvSpPr txBox="1"/>
          <p:nvPr>
            <p:ph idx="1" type="body"/>
          </p:nvPr>
        </p:nvSpPr>
        <p:spPr>
          <a:xfrm>
            <a:off x="3846286" y="2719003"/>
            <a:ext cx="4499428" cy="1006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None/>
            </a:pPr>
            <a:r>
              <a:rPr lang="zh-TW">
                <a:solidFill>
                  <a:schemeClr val="accent2"/>
                </a:solidFill>
              </a:rPr>
              <a:t>Part One</a:t>
            </a:r>
            <a:endParaRPr/>
          </a:p>
        </p:txBody>
      </p:sp>
      <p:sp>
        <p:nvSpPr>
          <p:cNvPr id="2926" name="Google Shape;2926;p3"/>
          <p:cNvSpPr txBox="1"/>
          <p:nvPr>
            <p:ph idx="2" type="body"/>
          </p:nvPr>
        </p:nvSpPr>
        <p:spPr>
          <a:xfrm>
            <a:off x="3846286" y="3937001"/>
            <a:ext cx="449942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r>
              <a:rPr lang="zh-TW"/>
              <a:t>圖的種類</a:t>
            </a:r>
            <a:endParaRPr/>
          </a:p>
        </p:txBody>
      </p:sp>
      <p:sp>
        <p:nvSpPr>
          <p:cNvPr id="2927" name="Google Shape;2927;p3">
            <a:hlinkClick r:id="rId3"/>
          </p:cNvPr>
          <p:cNvSpPr/>
          <p:nvPr/>
        </p:nvSpPr>
        <p:spPr>
          <a:xfrm>
            <a:off x="10607040" y="5623560"/>
            <a:ext cx="716280" cy="640080"/>
          </a:xfrm>
          <a:prstGeom prst="smileyFace">
            <a:avLst>
              <a:gd fmla="val 4653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928" name="Google Shape;2928;p3">
            <a:hlinkClick r:id="rId4"/>
          </p:cNvPr>
          <p:cNvSpPr/>
          <p:nvPr/>
        </p:nvSpPr>
        <p:spPr>
          <a:xfrm>
            <a:off x="914400" y="5623560"/>
            <a:ext cx="716280" cy="640080"/>
          </a:xfrm>
          <a:prstGeom prst="smileyFace">
            <a:avLst>
              <a:gd fmla="val 4653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0" name="Shape 3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1" name="Google Shape;3161;p30"/>
          <p:cNvGrpSpPr/>
          <p:nvPr/>
        </p:nvGrpSpPr>
        <p:grpSpPr>
          <a:xfrm>
            <a:off x="6390640" y="1410276"/>
            <a:ext cx="2930888" cy="3156255"/>
            <a:chOff x="6390640" y="1410276"/>
            <a:chExt cx="2930888" cy="3156255"/>
          </a:xfrm>
        </p:grpSpPr>
        <p:cxnSp>
          <p:nvCxnSpPr>
            <p:cNvPr id="3162" name="Google Shape;3162;p30"/>
            <p:cNvCxnSpPr/>
            <p:nvPr/>
          </p:nvCxnSpPr>
          <p:spPr>
            <a:xfrm>
              <a:off x="6390640" y="1410276"/>
              <a:ext cx="2099346" cy="1230099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63" name="Google Shape;3163;p30"/>
            <p:cNvCxnSpPr/>
            <p:nvPr/>
          </p:nvCxnSpPr>
          <p:spPr>
            <a:xfrm flipH="1">
              <a:off x="8485105" y="2148031"/>
              <a:ext cx="834131" cy="484218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64" name="Google Shape;3164;p30"/>
            <p:cNvCxnSpPr/>
            <p:nvPr/>
          </p:nvCxnSpPr>
          <p:spPr>
            <a:xfrm flipH="1" rot="7200000">
              <a:off x="7653428" y="3119235"/>
              <a:ext cx="1665007" cy="968436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cxnSp>
        <p:nvCxnSpPr>
          <p:cNvPr id="3165" name="Google Shape;3165;p30"/>
          <p:cNvCxnSpPr/>
          <p:nvPr/>
        </p:nvCxnSpPr>
        <p:spPr>
          <a:xfrm flipH="1" rot="10800000">
            <a:off x="6408686" y="909529"/>
            <a:ext cx="838608" cy="509150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66" name="Google Shape;3166;p30"/>
          <p:cNvCxnSpPr/>
          <p:nvPr/>
        </p:nvCxnSpPr>
        <p:spPr>
          <a:xfrm>
            <a:off x="7247294" y="909529"/>
            <a:ext cx="2071941" cy="1238502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67" name="Google Shape;3167;p30"/>
          <p:cNvCxnSpPr/>
          <p:nvPr/>
        </p:nvCxnSpPr>
        <p:spPr>
          <a:xfrm>
            <a:off x="6411697" y="3353219"/>
            <a:ext cx="2072767" cy="1227675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68" name="Google Shape;3168;p30"/>
          <p:cNvCxnSpPr/>
          <p:nvPr/>
        </p:nvCxnSpPr>
        <p:spPr>
          <a:xfrm flipH="1">
            <a:off x="8485105" y="4074178"/>
            <a:ext cx="846585" cy="492354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69" name="Google Shape;3169;p30"/>
          <p:cNvCxnSpPr/>
          <p:nvPr/>
        </p:nvCxnSpPr>
        <p:spPr>
          <a:xfrm flipH="1" rot="7200000">
            <a:off x="5579194" y="1905922"/>
            <a:ext cx="1665007" cy="968436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70" name="Google Shape;3170;p30"/>
          <p:cNvCxnSpPr/>
          <p:nvPr/>
        </p:nvCxnSpPr>
        <p:spPr>
          <a:xfrm rot="10800000">
            <a:off x="9331687" y="2131715"/>
            <a:ext cx="3093" cy="1957217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71" name="Google Shape;3171;p30"/>
          <p:cNvSpPr/>
          <p:nvPr/>
        </p:nvSpPr>
        <p:spPr>
          <a:xfrm>
            <a:off x="0" y="-77377"/>
            <a:ext cx="5448300" cy="6946900"/>
          </a:xfrm>
          <a:prstGeom prst="rect">
            <a:avLst/>
          </a:prstGeom>
          <a:solidFill>
            <a:srgbClr val="A0A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172" name="Google Shape;3172;p30"/>
          <p:cNvPicPr preferRelativeResize="0"/>
          <p:nvPr/>
        </p:nvPicPr>
        <p:blipFill rotWithShape="1">
          <a:blip r:embed="rId3">
            <a:alphaModFix/>
          </a:blip>
          <a:srcRect b="8308" l="24003" r="40638" t="19265"/>
          <a:stretch/>
        </p:blipFill>
        <p:spPr>
          <a:xfrm>
            <a:off x="284480" y="279612"/>
            <a:ext cx="4429760" cy="4454484"/>
          </a:xfrm>
          <a:prstGeom prst="rect">
            <a:avLst/>
          </a:prstGeom>
          <a:noFill/>
          <a:ln>
            <a:noFill/>
          </a:ln>
        </p:spPr>
      </p:pic>
      <p:sp>
        <p:nvSpPr>
          <p:cNvPr id="3173" name="Google Shape;3173;p30"/>
          <p:cNvSpPr txBox="1"/>
          <p:nvPr/>
        </p:nvSpPr>
        <p:spPr>
          <a:xfrm>
            <a:off x="2963672" y="1513864"/>
            <a:ext cx="680720" cy="451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2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深2</a:t>
            </a:r>
            <a:endParaRPr b="1" i="0" sz="20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74" name="Google Shape;3174;p30"/>
          <p:cNvSpPr txBox="1"/>
          <p:nvPr/>
        </p:nvSpPr>
        <p:spPr>
          <a:xfrm>
            <a:off x="2383790" y="2918345"/>
            <a:ext cx="680720" cy="451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2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 4</a:t>
            </a:r>
            <a:endParaRPr b="1" i="0" sz="20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75" name="Google Shape;3175;p30"/>
          <p:cNvSpPr txBox="1"/>
          <p:nvPr/>
        </p:nvSpPr>
        <p:spPr>
          <a:xfrm>
            <a:off x="1818640" y="1528780"/>
            <a:ext cx="680720" cy="451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2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寬5</a:t>
            </a:r>
            <a:endParaRPr b="1" i="0" sz="20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3176" name="Google Shape;3176;p30"/>
          <p:cNvGrpSpPr/>
          <p:nvPr/>
        </p:nvGrpSpPr>
        <p:grpSpPr>
          <a:xfrm>
            <a:off x="6821895" y="1540972"/>
            <a:ext cx="2488003" cy="2555971"/>
            <a:chOff x="6821895" y="1540972"/>
            <a:chExt cx="2488003" cy="2555971"/>
          </a:xfrm>
        </p:grpSpPr>
        <p:cxnSp>
          <p:nvCxnSpPr>
            <p:cNvPr id="3177" name="Google Shape;3177;p30"/>
            <p:cNvCxnSpPr/>
            <p:nvPr/>
          </p:nvCxnSpPr>
          <p:spPr>
            <a:xfrm>
              <a:off x="8489986" y="3127679"/>
              <a:ext cx="139192" cy="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78" name="Google Shape;3178;p30"/>
            <p:cNvCxnSpPr/>
            <p:nvPr/>
          </p:nvCxnSpPr>
          <p:spPr>
            <a:xfrm>
              <a:off x="8489986" y="3603453"/>
              <a:ext cx="139192" cy="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79" name="Google Shape;3179;p30"/>
            <p:cNvCxnSpPr/>
            <p:nvPr/>
          </p:nvCxnSpPr>
          <p:spPr>
            <a:xfrm>
              <a:off x="8505963" y="4096943"/>
              <a:ext cx="139192" cy="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80" name="Google Shape;3180;p30"/>
            <p:cNvCxnSpPr/>
            <p:nvPr/>
          </p:nvCxnSpPr>
          <p:spPr>
            <a:xfrm rot="7200000">
              <a:off x="6787097" y="1601244"/>
              <a:ext cx="139192" cy="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81" name="Google Shape;3181;p30"/>
            <p:cNvCxnSpPr/>
            <p:nvPr/>
          </p:nvCxnSpPr>
          <p:spPr>
            <a:xfrm rot="7200000">
              <a:off x="7208178" y="1854578"/>
              <a:ext cx="139192" cy="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82" name="Google Shape;3182;p30"/>
            <p:cNvCxnSpPr/>
            <p:nvPr/>
          </p:nvCxnSpPr>
          <p:spPr>
            <a:xfrm rot="7200000">
              <a:off x="7615536" y="2087759"/>
              <a:ext cx="139192" cy="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83" name="Google Shape;3183;p30"/>
            <p:cNvCxnSpPr/>
            <p:nvPr/>
          </p:nvCxnSpPr>
          <p:spPr>
            <a:xfrm rot="7200000">
              <a:off x="8036160" y="2356146"/>
              <a:ext cx="139192" cy="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84" name="Google Shape;3184;p30"/>
            <p:cNvCxnSpPr/>
            <p:nvPr/>
          </p:nvCxnSpPr>
          <p:spPr>
            <a:xfrm rot="3600000">
              <a:off x="8820382" y="2337859"/>
              <a:ext cx="139192" cy="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185" name="Google Shape;3185;p30"/>
            <p:cNvSpPr txBox="1"/>
            <p:nvPr/>
          </p:nvSpPr>
          <p:spPr>
            <a:xfrm>
              <a:off x="7765395" y="3198601"/>
              <a:ext cx="680720" cy="451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20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高 4</a:t>
              </a:r>
              <a:endParaRPr b="1" i="0" sz="2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186" name="Google Shape;3186;p30"/>
            <p:cNvSpPr txBox="1"/>
            <p:nvPr/>
          </p:nvSpPr>
          <p:spPr>
            <a:xfrm>
              <a:off x="8629178" y="2416418"/>
              <a:ext cx="680720" cy="451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20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深2</a:t>
              </a:r>
              <a:endParaRPr b="1" i="0" sz="2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187" name="Google Shape;3187;p30"/>
            <p:cNvSpPr txBox="1"/>
            <p:nvPr/>
          </p:nvSpPr>
          <p:spPr>
            <a:xfrm>
              <a:off x="7054595" y="1965141"/>
              <a:ext cx="680720" cy="451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20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寬5</a:t>
              </a:r>
              <a:endParaRPr b="1" i="0" sz="2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pSp>
        <p:nvGrpSpPr>
          <p:cNvPr id="3188" name="Google Shape;3188;p30"/>
          <p:cNvGrpSpPr/>
          <p:nvPr/>
        </p:nvGrpSpPr>
        <p:grpSpPr>
          <a:xfrm>
            <a:off x="10614761" y="334317"/>
            <a:ext cx="1309773" cy="1232452"/>
            <a:chOff x="226185" y="106017"/>
            <a:chExt cx="1309773" cy="1232452"/>
          </a:xfrm>
        </p:grpSpPr>
        <p:sp>
          <p:nvSpPr>
            <p:cNvPr id="3189" name="Google Shape;3189;p30"/>
            <p:cNvSpPr/>
            <p:nvPr/>
          </p:nvSpPr>
          <p:spPr>
            <a:xfrm>
              <a:off x="226185" y="106017"/>
              <a:ext cx="1232452" cy="1232452"/>
            </a:xfrm>
            <a:prstGeom prst="ellipse">
              <a:avLst/>
            </a:prstGeom>
            <a:solidFill>
              <a:srgbClr val="44527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190" name="Google Shape;3190;p30"/>
            <p:cNvSpPr txBox="1"/>
            <p:nvPr/>
          </p:nvSpPr>
          <p:spPr>
            <a:xfrm>
              <a:off x="315958" y="235956"/>
              <a:ext cx="1220000" cy="8820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44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1-2</a:t>
              </a:r>
              <a:endParaRPr b="1" i="0" sz="4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5" name="Shape 3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6" name="Google Shape;3196;p31"/>
          <p:cNvGrpSpPr/>
          <p:nvPr/>
        </p:nvGrpSpPr>
        <p:grpSpPr>
          <a:xfrm>
            <a:off x="6397907" y="1540972"/>
            <a:ext cx="2161675" cy="3040090"/>
            <a:chOff x="6397907" y="1540972"/>
            <a:chExt cx="2161675" cy="3040090"/>
          </a:xfrm>
        </p:grpSpPr>
        <p:cxnSp>
          <p:nvCxnSpPr>
            <p:cNvPr id="3197" name="Google Shape;3197;p31"/>
            <p:cNvCxnSpPr/>
            <p:nvPr/>
          </p:nvCxnSpPr>
          <p:spPr>
            <a:xfrm rot="7200000">
              <a:off x="6792182" y="3532839"/>
              <a:ext cx="139192" cy="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98" name="Google Shape;3198;p31"/>
            <p:cNvCxnSpPr/>
            <p:nvPr/>
          </p:nvCxnSpPr>
          <p:spPr>
            <a:xfrm rot="7200000">
              <a:off x="7213263" y="3786173"/>
              <a:ext cx="139192" cy="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99" name="Google Shape;3199;p31"/>
            <p:cNvCxnSpPr/>
            <p:nvPr/>
          </p:nvCxnSpPr>
          <p:spPr>
            <a:xfrm rot="7200000">
              <a:off x="7620621" y="4019354"/>
              <a:ext cx="139192" cy="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00" name="Google Shape;3200;p31"/>
            <p:cNvCxnSpPr/>
            <p:nvPr/>
          </p:nvCxnSpPr>
          <p:spPr>
            <a:xfrm rot="7200000">
              <a:off x="8041245" y="4287741"/>
              <a:ext cx="139192" cy="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01" name="Google Shape;3201;p31"/>
            <p:cNvCxnSpPr/>
            <p:nvPr/>
          </p:nvCxnSpPr>
          <p:spPr>
            <a:xfrm rot="7200000">
              <a:off x="8455188" y="4520790"/>
              <a:ext cx="139192" cy="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3202" name="Google Shape;3202;p31"/>
            <p:cNvGrpSpPr/>
            <p:nvPr/>
          </p:nvGrpSpPr>
          <p:grpSpPr>
            <a:xfrm>
              <a:off x="6397907" y="1918132"/>
              <a:ext cx="155169" cy="969264"/>
              <a:chOff x="8489986" y="3127679"/>
              <a:chExt cx="155169" cy="969264"/>
            </a:xfrm>
          </p:grpSpPr>
          <p:cxnSp>
            <p:nvCxnSpPr>
              <p:cNvPr id="3203" name="Google Shape;3203;p31"/>
              <p:cNvCxnSpPr/>
              <p:nvPr/>
            </p:nvCxnSpPr>
            <p:spPr>
              <a:xfrm>
                <a:off x="8489986" y="3127679"/>
                <a:ext cx="139192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204" name="Google Shape;3204;p31"/>
              <p:cNvCxnSpPr/>
              <p:nvPr/>
            </p:nvCxnSpPr>
            <p:spPr>
              <a:xfrm>
                <a:off x="8489986" y="3603453"/>
                <a:ext cx="139192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205" name="Google Shape;3205;p31"/>
              <p:cNvCxnSpPr/>
              <p:nvPr/>
            </p:nvCxnSpPr>
            <p:spPr>
              <a:xfrm>
                <a:off x="8505963" y="4096943"/>
                <a:ext cx="139192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cxnSp>
          <p:nvCxnSpPr>
            <p:cNvPr id="3206" name="Google Shape;3206;p31"/>
            <p:cNvCxnSpPr/>
            <p:nvPr/>
          </p:nvCxnSpPr>
          <p:spPr>
            <a:xfrm rot="7200000">
              <a:off x="6787097" y="1601244"/>
              <a:ext cx="139192" cy="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07" name="Google Shape;3207;p31"/>
            <p:cNvCxnSpPr/>
            <p:nvPr/>
          </p:nvCxnSpPr>
          <p:spPr>
            <a:xfrm rot="3600000">
              <a:off x="7561973" y="1610716"/>
              <a:ext cx="139192" cy="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cxnSp>
        <p:nvCxnSpPr>
          <p:cNvPr id="3208" name="Google Shape;3208;p31"/>
          <p:cNvCxnSpPr/>
          <p:nvPr/>
        </p:nvCxnSpPr>
        <p:spPr>
          <a:xfrm>
            <a:off x="7242976" y="2875675"/>
            <a:ext cx="1684847" cy="969888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9" name="Google Shape;3209;p31"/>
          <p:cNvCxnSpPr/>
          <p:nvPr/>
        </p:nvCxnSpPr>
        <p:spPr>
          <a:xfrm flipH="1">
            <a:off x="8922942" y="3353219"/>
            <a:ext cx="834131" cy="484218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0" name="Google Shape;3210;p31"/>
          <p:cNvCxnSpPr/>
          <p:nvPr/>
        </p:nvCxnSpPr>
        <p:spPr>
          <a:xfrm rot="10800000">
            <a:off x="7241189" y="1906520"/>
            <a:ext cx="10079" cy="975829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1" name="Google Shape;3211;p31"/>
          <p:cNvCxnSpPr/>
          <p:nvPr/>
        </p:nvCxnSpPr>
        <p:spPr>
          <a:xfrm flipH="1" rot="10800000">
            <a:off x="6408686" y="924081"/>
            <a:ext cx="834290" cy="494598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2" name="Google Shape;3212;p31"/>
          <p:cNvCxnSpPr/>
          <p:nvPr/>
        </p:nvCxnSpPr>
        <p:spPr>
          <a:xfrm>
            <a:off x="8070957" y="2398131"/>
            <a:ext cx="1686115" cy="955088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3" name="Google Shape;3213;p31"/>
          <p:cNvCxnSpPr/>
          <p:nvPr/>
        </p:nvCxnSpPr>
        <p:spPr>
          <a:xfrm>
            <a:off x="6411697" y="3353219"/>
            <a:ext cx="2501505" cy="1467878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4" name="Google Shape;3214;p31"/>
          <p:cNvCxnSpPr/>
          <p:nvPr/>
        </p:nvCxnSpPr>
        <p:spPr>
          <a:xfrm flipH="1">
            <a:off x="8902170" y="4328743"/>
            <a:ext cx="846585" cy="492354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5" name="Google Shape;3215;p31"/>
          <p:cNvCxnSpPr/>
          <p:nvPr/>
        </p:nvCxnSpPr>
        <p:spPr>
          <a:xfrm flipH="1" rot="7200000">
            <a:off x="5579194" y="1905922"/>
            <a:ext cx="1665007" cy="968436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6" name="Google Shape;3216;p31"/>
          <p:cNvCxnSpPr/>
          <p:nvPr/>
        </p:nvCxnSpPr>
        <p:spPr>
          <a:xfrm rot="10800000">
            <a:off x="8913202" y="3846447"/>
            <a:ext cx="0" cy="974650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17" name="Google Shape;3217;p31"/>
          <p:cNvSpPr/>
          <p:nvPr/>
        </p:nvSpPr>
        <p:spPr>
          <a:xfrm>
            <a:off x="0" y="-77377"/>
            <a:ext cx="5448300" cy="6946900"/>
          </a:xfrm>
          <a:prstGeom prst="rect">
            <a:avLst/>
          </a:prstGeom>
          <a:solidFill>
            <a:srgbClr val="A0A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218" name="Google Shape;3218;p31"/>
          <p:cNvSpPr txBox="1"/>
          <p:nvPr/>
        </p:nvSpPr>
        <p:spPr>
          <a:xfrm>
            <a:off x="6776187" y="3965257"/>
            <a:ext cx="680720" cy="451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2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寬6</a:t>
            </a:r>
            <a:endParaRPr b="1" i="0" sz="20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19" name="Google Shape;3219;p31"/>
          <p:cNvSpPr txBox="1"/>
          <p:nvPr/>
        </p:nvSpPr>
        <p:spPr>
          <a:xfrm>
            <a:off x="6210771" y="683890"/>
            <a:ext cx="680720" cy="451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2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深2</a:t>
            </a:r>
            <a:endParaRPr b="1" i="0" sz="20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20" name="Google Shape;3220;p31"/>
          <p:cNvSpPr txBox="1"/>
          <p:nvPr/>
        </p:nvSpPr>
        <p:spPr>
          <a:xfrm>
            <a:off x="5709920" y="2130507"/>
            <a:ext cx="680720" cy="451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2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高4</a:t>
            </a:r>
            <a:endParaRPr b="1" i="0" sz="20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221" name="Google Shape;3221;p31"/>
          <p:cNvPicPr preferRelativeResize="0"/>
          <p:nvPr/>
        </p:nvPicPr>
        <p:blipFill rotWithShape="1">
          <a:blip r:embed="rId3">
            <a:alphaModFix/>
          </a:blip>
          <a:srcRect b="32485" l="34811" r="34387" t="0"/>
          <a:stretch/>
        </p:blipFill>
        <p:spPr>
          <a:xfrm>
            <a:off x="690638" y="574246"/>
            <a:ext cx="4594835" cy="49439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22" name="Google Shape;3222;p31"/>
          <p:cNvCxnSpPr/>
          <p:nvPr/>
        </p:nvCxnSpPr>
        <p:spPr>
          <a:xfrm rot="10800000">
            <a:off x="9748354" y="3353219"/>
            <a:ext cx="0" cy="995239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3" name="Google Shape;3223;p31"/>
          <p:cNvCxnSpPr/>
          <p:nvPr/>
        </p:nvCxnSpPr>
        <p:spPr>
          <a:xfrm flipH="1">
            <a:off x="7251268" y="2398131"/>
            <a:ext cx="834131" cy="484218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4" name="Google Shape;3224;p31"/>
          <p:cNvCxnSpPr/>
          <p:nvPr/>
        </p:nvCxnSpPr>
        <p:spPr>
          <a:xfrm>
            <a:off x="6397907" y="1420252"/>
            <a:ext cx="853361" cy="494598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5" name="Google Shape;3225;p31"/>
          <p:cNvCxnSpPr/>
          <p:nvPr/>
        </p:nvCxnSpPr>
        <p:spPr>
          <a:xfrm>
            <a:off x="7235356" y="931701"/>
            <a:ext cx="833067" cy="494598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6" name="Google Shape;3226;p31"/>
          <p:cNvCxnSpPr/>
          <p:nvPr/>
        </p:nvCxnSpPr>
        <p:spPr>
          <a:xfrm rot="10800000">
            <a:off x="8071003" y="1426935"/>
            <a:ext cx="10079" cy="975829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7" name="Google Shape;3227;p31"/>
          <p:cNvCxnSpPr/>
          <p:nvPr/>
        </p:nvCxnSpPr>
        <p:spPr>
          <a:xfrm flipH="1">
            <a:off x="7236826" y="1430632"/>
            <a:ext cx="834131" cy="484218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28" name="Google Shape;3228;p31"/>
          <p:cNvSpPr txBox="1"/>
          <p:nvPr/>
        </p:nvSpPr>
        <p:spPr>
          <a:xfrm>
            <a:off x="1280160" y="903005"/>
            <a:ext cx="680720" cy="451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2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深2</a:t>
            </a:r>
            <a:endParaRPr b="1" i="0" sz="20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29" name="Google Shape;3229;p31"/>
          <p:cNvSpPr txBox="1"/>
          <p:nvPr/>
        </p:nvSpPr>
        <p:spPr>
          <a:xfrm>
            <a:off x="1960880" y="3941020"/>
            <a:ext cx="680720" cy="451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2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寬6</a:t>
            </a:r>
            <a:endParaRPr b="1" i="0" sz="20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30" name="Google Shape;3230;p31"/>
          <p:cNvSpPr txBox="1"/>
          <p:nvPr/>
        </p:nvSpPr>
        <p:spPr>
          <a:xfrm>
            <a:off x="1280160" y="1523400"/>
            <a:ext cx="680720" cy="451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2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寬2</a:t>
            </a:r>
            <a:endParaRPr b="1" i="0" sz="20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31" name="Google Shape;3231;p31"/>
          <p:cNvSpPr txBox="1"/>
          <p:nvPr/>
        </p:nvSpPr>
        <p:spPr>
          <a:xfrm>
            <a:off x="690638" y="2277587"/>
            <a:ext cx="680720" cy="451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2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高4</a:t>
            </a:r>
            <a:endParaRPr b="1" i="0" sz="20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32" name="Google Shape;3232;p31"/>
          <p:cNvSpPr txBox="1"/>
          <p:nvPr/>
        </p:nvSpPr>
        <p:spPr>
          <a:xfrm>
            <a:off x="3235960" y="3965257"/>
            <a:ext cx="680720" cy="451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2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高2</a:t>
            </a:r>
            <a:endParaRPr b="1" i="0" sz="20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3233" name="Google Shape;3233;p31"/>
          <p:cNvGrpSpPr/>
          <p:nvPr/>
        </p:nvGrpSpPr>
        <p:grpSpPr>
          <a:xfrm>
            <a:off x="10614761" y="334317"/>
            <a:ext cx="1309773" cy="1232452"/>
            <a:chOff x="226185" y="106017"/>
            <a:chExt cx="1309773" cy="1232452"/>
          </a:xfrm>
        </p:grpSpPr>
        <p:sp>
          <p:nvSpPr>
            <p:cNvPr id="3234" name="Google Shape;3234;p31"/>
            <p:cNvSpPr/>
            <p:nvPr/>
          </p:nvSpPr>
          <p:spPr>
            <a:xfrm>
              <a:off x="226185" y="106017"/>
              <a:ext cx="1232452" cy="1232452"/>
            </a:xfrm>
            <a:prstGeom prst="ellipse">
              <a:avLst/>
            </a:prstGeom>
            <a:solidFill>
              <a:srgbClr val="44527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235" name="Google Shape;3235;p31"/>
            <p:cNvSpPr txBox="1"/>
            <p:nvPr/>
          </p:nvSpPr>
          <p:spPr>
            <a:xfrm>
              <a:off x="315958" y="235956"/>
              <a:ext cx="1220000" cy="8820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44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1-3</a:t>
              </a:r>
              <a:endParaRPr b="1" i="0" sz="4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0" name="Shape 3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1" name="Google Shape;3241;p32"/>
          <p:cNvSpPr/>
          <p:nvPr/>
        </p:nvSpPr>
        <p:spPr>
          <a:xfrm>
            <a:off x="0" y="-1"/>
            <a:ext cx="5448300" cy="6869523"/>
          </a:xfrm>
          <a:prstGeom prst="rect">
            <a:avLst/>
          </a:prstGeom>
          <a:solidFill>
            <a:srgbClr val="FFFFFF"/>
          </a:solidFill>
          <a:ln cap="flat" cmpd="sng" w="53975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242" name="Google Shape;324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831" y="1308994"/>
            <a:ext cx="5158638" cy="39348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43" name="Google Shape;3243;p32"/>
          <p:cNvGrpSpPr/>
          <p:nvPr/>
        </p:nvGrpSpPr>
        <p:grpSpPr>
          <a:xfrm>
            <a:off x="10614761" y="334317"/>
            <a:ext cx="1309773" cy="1232452"/>
            <a:chOff x="226185" y="106017"/>
            <a:chExt cx="1309773" cy="1232452"/>
          </a:xfrm>
        </p:grpSpPr>
        <p:sp>
          <p:nvSpPr>
            <p:cNvPr id="3244" name="Google Shape;3244;p32"/>
            <p:cNvSpPr/>
            <p:nvPr/>
          </p:nvSpPr>
          <p:spPr>
            <a:xfrm>
              <a:off x="226185" y="106017"/>
              <a:ext cx="1232452" cy="1232452"/>
            </a:xfrm>
            <a:prstGeom prst="ellipse">
              <a:avLst/>
            </a:prstGeom>
            <a:solidFill>
              <a:srgbClr val="44527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245" name="Google Shape;3245;p32"/>
            <p:cNvSpPr txBox="1"/>
            <p:nvPr/>
          </p:nvSpPr>
          <p:spPr>
            <a:xfrm>
              <a:off x="315958" y="235956"/>
              <a:ext cx="1220000" cy="8820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44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1-4</a:t>
              </a:r>
              <a:endParaRPr b="1" i="0" sz="4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0" name="Shape 3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1" name="Google Shape;3251;p33"/>
          <p:cNvSpPr/>
          <p:nvPr/>
        </p:nvSpPr>
        <p:spPr>
          <a:xfrm>
            <a:off x="0" y="-1"/>
            <a:ext cx="5448300" cy="6869523"/>
          </a:xfrm>
          <a:prstGeom prst="rect">
            <a:avLst/>
          </a:prstGeom>
          <a:solidFill>
            <a:srgbClr val="FFFFFF"/>
          </a:solidFill>
          <a:ln cap="flat" cmpd="sng" w="53975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252" name="Google Shape;325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831" y="1308994"/>
            <a:ext cx="5158638" cy="39348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53" name="Google Shape;3253;p33"/>
          <p:cNvGrpSpPr/>
          <p:nvPr/>
        </p:nvGrpSpPr>
        <p:grpSpPr>
          <a:xfrm>
            <a:off x="6213227" y="1886233"/>
            <a:ext cx="3089106" cy="2925826"/>
            <a:chOff x="6614788" y="-2672681"/>
            <a:chExt cx="4183032" cy="3902404"/>
          </a:xfrm>
        </p:grpSpPr>
        <p:cxnSp>
          <p:nvCxnSpPr>
            <p:cNvPr id="3254" name="Google Shape;3254;p33"/>
            <p:cNvCxnSpPr/>
            <p:nvPr/>
          </p:nvCxnSpPr>
          <p:spPr>
            <a:xfrm flipH="1" rot="7200000">
              <a:off x="6617881" y="-1186748"/>
              <a:ext cx="1665007" cy="968436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3255" name="Google Shape;3255;p33"/>
            <p:cNvGrpSpPr/>
            <p:nvPr/>
          </p:nvGrpSpPr>
          <p:grpSpPr>
            <a:xfrm>
              <a:off x="7455516" y="-1680351"/>
              <a:ext cx="3326759" cy="2910073"/>
              <a:chOff x="5992476" y="2148031"/>
              <a:chExt cx="3326759" cy="2910073"/>
            </a:xfrm>
          </p:grpSpPr>
          <p:cxnSp>
            <p:nvCxnSpPr>
              <p:cNvPr id="3256" name="Google Shape;3256;p33"/>
              <p:cNvCxnSpPr/>
              <p:nvPr/>
            </p:nvCxnSpPr>
            <p:spPr>
              <a:xfrm>
                <a:off x="5992476" y="2148031"/>
                <a:ext cx="1665007" cy="975524"/>
              </a:xfrm>
              <a:prstGeom prst="straightConnector1">
                <a:avLst/>
              </a:prstGeom>
              <a:noFill/>
              <a:ln cap="flat" cmpd="sng" w="317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257" name="Google Shape;3257;p33"/>
              <p:cNvCxnSpPr/>
              <p:nvPr/>
            </p:nvCxnSpPr>
            <p:spPr>
              <a:xfrm flipH="1">
                <a:off x="7654228" y="2148031"/>
                <a:ext cx="1665007" cy="968436"/>
              </a:xfrm>
              <a:prstGeom prst="straightConnector1">
                <a:avLst/>
              </a:prstGeom>
              <a:noFill/>
              <a:ln cap="flat" cmpd="sng" w="317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258" name="Google Shape;3258;p33"/>
              <p:cNvCxnSpPr/>
              <p:nvPr/>
            </p:nvCxnSpPr>
            <p:spPr>
              <a:xfrm flipH="1" rot="7200000">
                <a:off x="6831084" y="3610808"/>
                <a:ext cx="1665007" cy="968436"/>
              </a:xfrm>
              <a:prstGeom prst="straightConnector1">
                <a:avLst/>
              </a:prstGeom>
              <a:noFill/>
              <a:ln cap="flat" cmpd="sng" w="317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cxnSp>
          <p:nvCxnSpPr>
            <p:cNvPr id="3259" name="Google Shape;3259;p33"/>
            <p:cNvCxnSpPr/>
            <p:nvPr/>
          </p:nvCxnSpPr>
          <p:spPr>
            <a:xfrm flipH="1" rot="10800000">
              <a:off x="7445755" y="-2672681"/>
              <a:ext cx="1680872" cy="1007072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60" name="Google Shape;3260;p33"/>
            <p:cNvCxnSpPr/>
            <p:nvPr/>
          </p:nvCxnSpPr>
          <p:spPr>
            <a:xfrm>
              <a:off x="9114015" y="-2664278"/>
              <a:ext cx="1668260" cy="983927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61" name="Google Shape;3261;p33"/>
            <p:cNvCxnSpPr/>
            <p:nvPr/>
          </p:nvCxnSpPr>
          <p:spPr>
            <a:xfrm>
              <a:off x="7445755" y="245796"/>
              <a:ext cx="1668260" cy="983927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62" name="Google Shape;3262;p33"/>
            <p:cNvCxnSpPr/>
            <p:nvPr/>
          </p:nvCxnSpPr>
          <p:spPr>
            <a:xfrm flipH="1">
              <a:off x="9129721" y="245796"/>
              <a:ext cx="1665007" cy="968436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63" name="Google Shape;3263;p33"/>
            <p:cNvCxnSpPr/>
            <p:nvPr/>
          </p:nvCxnSpPr>
          <p:spPr>
            <a:xfrm rot="10800000">
              <a:off x="10794727" y="-1696667"/>
              <a:ext cx="3093" cy="1957217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3264" name="Google Shape;3264;p33"/>
          <p:cNvGrpSpPr/>
          <p:nvPr/>
        </p:nvGrpSpPr>
        <p:grpSpPr>
          <a:xfrm>
            <a:off x="10614761" y="334317"/>
            <a:ext cx="1309773" cy="1232452"/>
            <a:chOff x="226185" y="106017"/>
            <a:chExt cx="1309773" cy="1232452"/>
          </a:xfrm>
        </p:grpSpPr>
        <p:sp>
          <p:nvSpPr>
            <p:cNvPr id="3265" name="Google Shape;3265;p33"/>
            <p:cNvSpPr/>
            <p:nvPr/>
          </p:nvSpPr>
          <p:spPr>
            <a:xfrm>
              <a:off x="226185" y="106017"/>
              <a:ext cx="1232452" cy="1232452"/>
            </a:xfrm>
            <a:prstGeom prst="ellipse">
              <a:avLst/>
            </a:prstGeom>
            <a:solidFill>
              <a:srgbClr val="44527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266" name="Google Shape;3266;p33"/>
            <p:cNvSpPr txBox="1"/>
            <p:nvPr/>
          </p:nvSpPr>
          <p:spPr>
            <a:xfrm>
              <a:off x="315958" y="235956"/>
              <a:ext cx="1220000" cy="8820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44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1-4</a:t>
              </a:r>
              <a:endParaRPr b="1" i="0" sz="4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1" name="Shape 3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2" name="Google Shape;3272;p34"/>
          <p:cNvSpPr/>
          <p:nvPr/>
        </p:nvSpPr>
        <p:spPr>
          <a:xfrm>
            <a:off x="0" y="-1"/>
            <a:ext cx="5448300" cy="6869523"/>
          </a:xfrm>
          <a:prstGeom prst="rect">
            <a:avLst/>
          </a:prstGeom>
          <a:solidFill>
            <a:srgbClr val="FFFFFF"/>
          </a:solidFill>
          <a:ln cap="flat" cmpd="sng" w="53975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273" name="Google Shape;327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831" y="1308994"/>
            <a:ext cx="5158638" cy="39348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74" name="Google Shape;3274;p34"/>
          <p:cNvCxnSpPr/>
          <p:nvPr/>
        </p:nvCxnSpPr>
        <p:spPr>
          <a:xfrm flipH="1" rot="10800000">
            <a:off x="7241407" y="2878818"/>
            <a:ext cx="11448" cy="979550"/>
          </a:xfrm>
          <a:prstGeom prst="straightConnector1">
            <a:avLst/>
          </a:prstGeom>
          <a:noFill/>
          <a:ln cap="flat" cmpd="sng" w="317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75" name="Google Shape;3275;p34"/>
          <p:cNvCxnSpPr/>
          <p:nvPr/>
        </p:nvCxnSpPr>
        <p:spPr>
          <a:xfrm rot="10800000">
            <a:off x="8483810" y="2131465"/>
            <a:ext cx="0" cy="1006733"/>
          </a:xfrm>
          <a:prstGeom prst="straightConnector1">
            <a:avLst/>
          </a:prstGeom>
          <a:noFill/>
          <a:ln cap="flat" cmpd="sng" w="31750">
            <a:solidFill>
              <a:srgbClr val="C00000"/>
            </a:solidFill>
            <a:prstDash val="dash"/>
            <a:miter lim="800000"/>
            <a:headEnd len="sm" w="sm" type="none"/>
            <a:tailEnd len="sm" w="sm" type="none"/>
          </a:ln>
        </p:spPr>
      </p:cxnSp>
      <p:grpSp>
        <p:nvGrpSpPr>
          <p:cNvPr id="3276" name="Google Shape;3276;p34"/>
          <p:cNvGrpSpPr/>
          <p:nvPr/>
        </p:nvGrpSpPr>
        <p:grpSpPr>
          <a:xfrm>
            <a:off x="6213227" y="1886233"/>
            <a:ext cx="3089106" cy="2925826"/>
            <a:chOff x="6614788" y="-2672681"/>
            <a:chExt cx="4183032" cy="3902404"/>
          </a:xfrm>
        </p:grpSpPr>
        <p:cxnSp>
          <p:nvCxnSpPr>
            <p:cNvPr id="3277" name="Google Shape;3277;p34"/>
            <p:cNvCxnSpPr/>
            <p:nvPr/>
          </p:nvCxnSpPr>
          <p:spPr>
            <a:xfrm flipH="1" rot="7200000">
              <a:off x="6617881" y="-1186748"/>
              <a:ext cx="1665007" cy="968436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3278" name="Google Shape;3278;p34"/>
            <p:cNvGrpSpPr/>
            <p:nvPr/>
          </p:nvGrpSpPr>
          <p:grpSpPr>
            <a:xfrm>
              <a:off x="7455516" y="-1680351"/>
              <a:ext cx="3326759" cy="2910073"/>
              <a:chOff x="5992476" y="2148031"/>
              <a:chExt cx="3326759" cy="2910073"/>
            </a:xfrm>
          </p:grpSpPr>
          <p:cxnSp>
            <p:nvCxnSpPr>
              <p:cNvPr id="3279" name="Google Shape;3279;p34"/>
              <p:cNvCxnSpPr/>
              <p:nvPr/>
            </p:nvCxnSpPr>
            <p:spPr>
              <a:xfrm flipH="1">
                <a:off x="6514710" y="2812206"/>
                <a:ext cx="1665006" cy="968436"/>
              </a:xfrm>
              <a:prstGeom prst="straightConnector1">
                <a:avLst/>
              </a:prstGeom>
              <a:noFill/>
              <a:ln cap="flat" cmpd="sng" w="31750">
                <a:solidFill>
                  <a:srgbClr val="C00000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280" name="Google Shape;3280;p34"/>
              <p:cNvCxnSpPr/>
              <p:nvPr/>
            </p:nvCxnSpPr>
            <p:spPr>
              <a:xfrm>
                <a:off x="5992476" y="2148031"/>
                <a:ext cx="1665007" cy="975524"/>
              </a:xfrm>
              <a:prstGeom prst="straightConnector1">
                <a:avLst/>
              </a:prstGeom>
              <a:noFill/>
              <a:ln cap="flat" cmpd="sng" w="317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281" name="Google Shape;3281;p34"/>
              <p:cNvCxnSpPr/>
              <p:nvPr/>
            </p:nvCxnSpPr>
            <p:spPr>
              <a:xfrm flipH="1">
                <a:off x="7654228" y="2148031"/>
                <a:ext cx="1665007" cy="968436"/>
              </a:xfrm>
              <a:prstGeom prst="straightConnector1">
                <a:avLst/>
              </a:prstGeom>
              <a:noFill/>
              <a:ln cap="flat" cmpd="sng" w="317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282" name="Google Shape;3282;p34"/>
              <p:cNvCxnSpPr/>
              <p:nvPr/>
            </p:nvCxnSpPr>
            <p:spPr>
              <a:xfrm flipH="1" rot="7200000">
                <a:off x="6831084" y="3610808"/>
                <a:ext cx="1665007" cy="968436"/>
              </a:xfrm>
              <a:prstGeom prst="straightConnector1">
                <a:avLst/>
              </a:prstGeom>
              <a:noFill/>
              <a:ln cap="flat" cmpd="sng" w="317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cxnSp>
          <p:nvCxnSpPr>
            <p:cNvPr id="3283" name="Google Shape;3283;p34"/>
            <p:cNvCxnSpPr/>
            <p:nvPr/>
          </p:nvCxnSpPr>
          <p:spPr>
            <a:xfrm flipH="1" rot="10800000">
              <a:off x="7445755" y="-2672681"/>
              <a:ext cx="1680872" cy="1007072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84" name="Google Shape;3284;p34"/>
            <p:cNvCxnSpPr/>
            <p:nvPr/>
          </p:nvCxnSpPr>
          <p:spPr>
            <a:xfrm>
              <a:off x="9114015" y="-2664278"/>
              <a:ext cx="1668260" cy="983927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85" name="Google Shape;3285;p34"/>
            <p:cNvCxnSpPr/>
            <p:nvPr/>
          </p:nvCxnSpPr>
          <p:spPr>
            <a:xfrm>
              <a:off x="7445755" y="245796"/>
              <a:ext cx="1668260" cy="983927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86" name="Google Shape;3286;p34"/>
            <p:cNvCxnSpPr/>
            <p:nvPr/>
          </p:nvCxnSpPr>
          <p:spPr>
            <a:xfrm flipH="1">
              <a:off x="9129721" y="245796"/>
              <a:ext cx="1665007" cy="968436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87" name="Google Shape;3287;p34"/>
            <p:cNvCxnSpPr/>
            <p:nvPr/>
          </p:nvCxnSpPr>
          <p:spPr>
            <a:xfrm rot="10800000">
              <a:off x="10794727" y="-1696667"/>
              <a:ext cx="3093" cy="1957217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88" name="Google Shape;3288;p34"/>
            <p:cNvCxnSpPr/>
            <p:nvPr/>
          </p:nvCxnSpPr>
          <p:spPr>
            <a:xfrm flipH="1" rot="10800000">
              <a:off x="8008566" y="-2334223"/>
              <a:ext cx="1680872" cy="1007072"/>
            </a:xfrm>
            <a:prstGeom prst="straightConnector1">
              <a:avLst/>
            </a:prstGeom>
            <a:noFill/>
            <a:ln cap="flat" cmpd="sng" w="31750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89" name="Google Shape;3289;p34"/>
            <p:cNvCxnSpPr/>
            <p:nvPr/>
          </p:nvCxnSpPr>
          <p:spPr>
            <a:xfrm>
              <a:off x="7707803" y="-233233"/>
              <a:ext cx="1435676" cy="846751"/>
            </a:xfrm>
            <a:prstGeom prst="straightConnector1">
              <a:avLst/>
            </a:prstGeom>
            <a:noFill/>
            <a:ln cap="flat" cmpd="sng" w="31750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90" name="Google Shape;3290;p34"/>
            <p:cNvCxnSpPr/>
            <p:nvPr/>
          </p:nvCxnSpPr>
          <p:spPr>
            <a:xfrm flipH="1" rot="10800000">
              <a:off x="9102244" y="-383369"/>
              <a:ext cx="1680872" cy="1007072"/>
            </a:xfrm>
            <a:prstGeom prst="straightConnector1">
              <a:avLst/>
            </a:prstGeom>
            <a:noFill/>
            <a:ln cap="flat" cmpd="sng" w="31750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91" name="Google Shape;3291;p34"/>
            <p:cNvCxnSpPr/>
            <p:nvPr/>
          </p:nvCxnSpPr>
          <p:spPr>
            <a:xfrm>
              <a:off x="9678661" y="-1051068"/>
              <a:ext cx="1119159" cy="667699"/>
            </a:xfrm>
            <a:prstGeom prst="straightConnector1">
              <a:avLst/>
            </a:prstGeom>
            <a:noFill/>
            <a:ln cap="flat" cmpd="sng" w="31750">
              <a:solidFill>
                <a:srgbClr val="C00000"/>
              </a:solidFill>
              <a:prstDash val="dash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3292" name="Google Shape;3292;p34"/>
          <p:cNvGrpSpPr/>
          <p:nvPr/>
        </p:nvGrpSpPr>
        <p:grpSpPr>
          <a:xfrm>
            <a:off x="10614761" y="334317"/>
            <a:ext cx="1309773" cy="1232452"/>
            <a:chOff x="226185" y="106017"/>
            <a:chExt cx="1309773" cy="1232452"/>
          </a:xfrm>
        </p:grpSpPr>
        <p:sp>
          <p:nvSpPr>
            <p:cNvPr id="3293" name="Google Shape;3293;p34"/>
            <p:cNvSpPr/>
            <p:nvPr/>
          </p:nvSpPr>
          <p:spPr>
            <a:xfrm>
              <a:off x="226185" y="106017"/>
              <a:ext cx="1232452" cy="1232452"/>
            </a:xfrm>
            <a:prstGeom prst="ellipse">
              <a:avLst/>
            </a:prstGeom>
            <a:solidFill>
              <a:srgbClr val="44527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294" name="Google Shape;3294;p34"/>
            <p:cNvSpPr txBox="1"/>
            <p:nvPr/>
          </p:nvSpPr>
          <p:spPr>
            <a:xfrm>
              <a:off x="315958" y="235956"/>
              <a:ext cx="1220000" cy="8820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44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1-4</a:t>
              </a:r>
              <a:endParaRPr b="1" i="0" sz="4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9" name="Shape 3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0" name="Google Shape;3300;p35"/>
          <p:cNvSpPr/>
          <p:nvPr/>
        </p:nvSpPr>
        <p:spPr>
          <a:xfrm>
            <a:off x="0" y="-1"/>
            <a:ext cx="5448300" cy="6869523"/>
          </a:xfrm>
          <a:prstGeom prst="rect">
            <a:avLst/>
          </a:prstGeom>
          <a:solidFill>
            <a:srgbClr val="FFFFFF"/>
          </a:solidFill>
          <a:ln cap="flat" cmpd="sng" w="53975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301" name="Google Shape;330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831" y="1308994"/>
            <a:ext cx="5158638" cy="39348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02" name="Google Shape;3302;p35"/>
          <p:cNvCxnSpPr/>
          <p:nvPr/>
        </p:nvCxnSpPr>
        <p:spPr>
          <a:xfrm rot="10800000">
            <a:off x="8483810" y="2152263"/>
            <a:ext cx="0" cy="985936"/>
          </a:xfrm>
          <a:prstGeom prst="straightConnector1">
            <a:avLst/>
          </a:prstGeom>
          <a:noFill/>
          <a:ln cap="flat" cmpd="sng" w="317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03" name="Google Shape;3303;p35"/>
          <p:cNvCxnSpPr/>
          <p:nvPr/>
        </p:nvCxnSpPr>
        <p:spPr>
          <a:xfrm flipH="1" rot="7200000">
            <a:off x="6206133" y="3005765"/>
            <a:ext cx="1248338" cy="715175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3304" name="Google Shape;3304;p35"/>
          <p:cNvGrpSpPr/>
          <p:nvPr/>
        </p:nvGrpSpPr>
        <p:grpSpPr>
          <a:xfrm>
            <a:off x="7219756" y="3111036"/>
            <a:ext cx="1272015" cy="1698296"/>
            <a:chOff x="6514710" y="2789317"/>
            <a:chExt cx="1722465" cy="2265151"/>
          </a:xfrm>
        </p:grpSpPr>
        <p:cxnSp>
          <p:nvCxnSpPr>
            <p:cNvPr id="3305" name="Google Shape;3305;p35"/>
            <p:cNvCxnSpPr/>
            <p:nvPr/>
          </p:nvCxnSpPr>
          <p:spPr>
            <a:xfrm flipH="1">
              <a:off x="6514710" y="2789317"/>
              <a:ext cx="1722465" cy="991325"/>
            </a:xfrm>
            <a:prstGeom prst="straightConnector1">
              <a:avLst/>
            </a:prstGeom>
            <a:noFill/>
            <a:ln cap="flat" cmpd="sng" w="31750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06" name="Google Shape;3306;p35"/>
            <p:cNvCxnSpPr/>
            <p:nvPr/>
          </p:nvCxnSpPr>
          <p:spPr>
            <a:xfrm flipH="1" rot="10800000">
              <a:off x="7660332" y="4455740"/>
              <a:ext cx="2033" cy="598728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cxnSp>
        <p:nvCxnSpPr>
          <p:cNvPr id="3307" name="Google Shape;3307;p35"/>
          <p:cNvCxnSpPr/>
          <p:nvPr/>
        </p:nvCxnSpPr>
        <p:spPr>
          <a:xfrm flipH="1" rot="10800000">
            <a:off x="6826884" y="1886233"/>
            <a:ext cx="1241299" cy="755052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08" name="Google Shape;3308;p35"/>
          <p:cNvCxnSpPr/>
          <p:nvPr/>
        </p:nvCxnSpPr>
        <p:spPr>
          <a:xfrm>
            <a:off x="8058868" y="1892533"/>
            <a:ext cx="433822" cy="259730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09" name="Google Shape;3309;p35"/>
          <p:cNvCxnSpPr/>
          <p:nvPr/>
        </p:nvCxnSpPr>
        <p:spPr>
          <a:xfrm>
            <a:off x="6826884" y="4074360"/>
            <a:ext cx="1231985" cy="737699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10" name="Google Shape;3310;p35"/>
          <p:cNvCxnSpPr/>
          <p:nvPr/>
        </p:nvCxnSpPr>
        <p:spPr>
          <a:xfrm flipH="1">
            <a:off x="8070467" y="4074360"/>
            <a:ext cx="1229583" cy="726085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11" name="Google Shape;3311;p35"/>
          <p:cNvCxnSpPr/>
          <p:nvPr/>
        </p:nvCxnSpPr>
        <p:spPr>
          <a:xfrm rot="10800000">
            <a:off x="9302333" y="3602644"/>
            <a:ext cx="0" cy="482779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12" name="Google Shape;3312;p35"/>
          <p:cNvCxnSpPr/>
          <p:nvPr/>
        </p:nvCxnSpPr>
        <p:spPr>
          <a:xfrm>
            <a:off x="7242511" y="3848204"/>
            <a:ext cx="838116" cy="501855"/>
          </a:xfrm>
          <a:prstGeom prst="straightConnector1">
            <a:avLst/>
          </a:prstGeom>
          <a:noFill/>
          <a:ln cap="flat" cmpd="sng" w="317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13" name="Google Shape;3313;p35"/>
          <p:cNvCxnSpPr/>
          <p:nvPr/>
        </p:nvCxnSpPr>
        <p:spPr>
          <a:xfrm flipH="1" rot="10800000">
            <a:off x="8070467" y="3602644"/>
            <a:ext cx="1221008" cy="735823"/>
          </a:xfrm>
          <a:prstGeom prst="straightConnector1">
            <a:avLst/>
          </a:prstGeom>
          <a:noFill/>
          <a:ln cap="flat" cmpd="sng" w="317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14" name="Google Shape;3314;p35"/>
          <p:cNvCxnSpPr/>
          <p:nvPr/>
        </p:nvCxnSpPr>
        <p:spPr>
          <a:xfrm>
            <a:off x="8475851" y="3102037"/>
            <a:ext cx="826482" cy="500607"/>
          </a:xfrm>
          <a:prstGeom prst="straightConnector1">
            <a:avLst/>
          </a:prstGeom>
          <a:noFill/>
          <a:ln cap="flat" cmpd="sng" w="317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15" name="Google Shape;3315;p35"/>
          <p:cNvCxnSpPr/>
          <p:nvPr/>
        </p:nvCxnSpPr>
        <p:spPr>
          <a:xfrm>
            <a:off x="8064473" y="3830152"/>
            <a:ext cx="442853" cy="250304"/>
          </a:xfrm>
          <a:prstGeom prst="straightConnector1">
            <a:avLst/>
          </a:prstGeom>
          <a:noFill/>
          <a:ln cap="flat" cmpd="sng" w="317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16" name="Google Shape;3316;p35"/>
          <p:cNvCxnSpPr/>
          <p:nvPr/>
        </p:nvCxnSpPr>
        <p:spPr>
          <a:xfrm>
            <a:off x="8491771" y="3594961"/>
            <a:ext cx="407942" cy="231105"/>
          </a:xfrm>
          <a:prstGeom prst="straightConnector1">
            <a:avLst/>
          </a:prstGeom>
          <a:noFill/>
          <a:ln cap="flat" cmpd="sng" w="317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17" name="Google Shape;3317;p35"/>
          <p:cNvCxnSpPr/>
          <p:nvPr/>
        </p:nvCxnSpPr>
        <p:spPr>
          <a:xfrm>
            <a:off x="8468524" y="4074360"/>
            <a:ext cx="442853" cy="250304"/>
          </a:xfrm>
          <a:prstGeom prst="straightConnector1">
            <a:avLst/>
          </a:prstGeom>
          <a:noFill/>
          <a:ln cap="flat" cmpd="sng" w="317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18" name="Google Shape;3318;p35"/>
          <p:cNvCxnSpPr/>
          <p:nvPr/>
        </p:nvCxnSpPr>
        <p:spPr>
          <a:xfrm rot="10800000">
            <a:off x="8487610" y="3575681"/>
            <a:ext cx="0" cy="535642"/>
          </a:xfrm>
          <a:prstGeom prst="straightConnector1">
            <a:avLst/>
          </a:prstGeom>
          <a:noFill/>
          <a:ln cap="flat" cmpd="sng" w="317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19" name="Google Shape;3319;p35"/>
          <p:cNvCxnSpPr/>
          <p:nvPr/>
        </p:nvCxnSpPr>
        <p:spPr>
          <a:xfrm flipH="1" rot="10800000">
            <a:off x="8487610" y="4080343"/>
            <a:ext cx="5080" cy="496902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20" name="Google Shape;3320;p35"/>
          <p:cNvCxnSpPr/>
          <p:nvPr/>
        </p:nvCxnSpPr>
        <p:spPr>
          <a:xfrm flipH="1" rot="10800000">
            <a:off x="8896137" y="3830152"/>
            <a:ext cx="3576" cy="498642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21" name="Google Shape;3321;p35"/>
          <p:cNvCxnSpPr/>
          <p:nvPr/>
        </p:nvCxnSpPr>
        <p:spPr>
          <a:xfrm flipH="1" rot="10800000">
            <a:off x="6826884" y="2155777"/>
            <a:ext cx="826497" cy="972081"/>
          </a:xfrm>
          <a:prstGeom prst="straightConnector1">
            <a:avLst/>
          </a:prstGeom>
          <a:noFill/>
          <a:ln cap="flat" cmpd="sng" w="31750">
            <a:solidFill>
              <a:srgbClr val="C00000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3322" name="Google Shape;3322;p35"/>
          <p:cNvCxnSpPr/>
          <p:nvPr/>
        </p:nvCxnSpPr>
        <p:spPr>
          <a:xfrm flipH="1" rot="10800000">
            <a:off x="7240132" y="2379309"/>
            <a:ext cx="828051" cy="976058"/>
          </a:xfrm>
          <a:prstGeom prst="straightConnector1">
            <a:avLst/>
          </a:prstGeom>
          <a:noFill/>
          <a:ln cap="flat" cmpd="sng" w="31750">
            <a:solidFill>
              <a:srgbClr val="C00000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3323" name="Google Shape;3323;p35"/>
          <p:cNvCxnSpPr/>
          <p:nvPr/>
        </p:nvCxnSpPr>
        <p:spPr>
          <a:xfrm>
            <a:off x="7648960" y="2152263"/>
            <a:ext cx="407942" cy="231105"/>
          </a:xfrm>
          <a:prstGeom prst="straightConnector1">
            <a:avLst/>
          </a:prstGeom>
          <a:noFill/>
          <a:ln cap="flat" cmpd="sng" w="31750">
            <a:solidFill>
              <a:srgbClr val="C00000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3324" name="Google Shape;3324;p35"/>
          <p:cNvCxnSpPr/>
          <p:nvPr/>
        </p:nvCxnSpPr>
        <p:spPr>
          <a:xfrm>
            <a:off x="6822848" y="3111036"/>
            <a:ext cx="407942" cy="231105"/>
          </a:xfrm>
          <a:prstGeom prst="straightConnector1">
            <a:avLst/>
          </a:prstGeom>
          <a:noFill/>
          <a:ln cap="flat" cmpd="sng" w="31750">
            <a:solidFill>
              <a:srgbClr val="C00000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3325" name="Google Shape;3325;p35"/>
          <p:cNvCxnSpPr/>
          <p:nvPr/>
        </p:nvCxnSpPr>
        <p:spPr>
          <a:xfrm flipH="1" rot="10800000">
            <a:off x="7231000" y="2866135"/>
            <a:ext cx="11511" cy="1007882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26" name="Google Shape;3326;p35"/>
          <p:cNvCxnSpPr/>
          <p:nvPr/>
        </p:nvCxnSpPr>
        <p:spPr>
          <a:xfrm flipH="1" rot="10800000">
            <a:off x="7242245" y="2150191"/>
            <a:ext cx="1241565" cy="715944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27" name="Google Shape;3327;p35"/>
          <p:cNvCxnSpPr/>
          <p:nvPr/>
        </p:nvCxnSpPr>
        <p:spPr>
          <a:xfrm flipH="1" rot="10800000">
            <a:off x="8066054" y="3592302"/>
            <a:ext cx="426636" cy="248523"/>
          </a:xfrm>
          <a:prstGeom prst="straightConnector1">
            <a:avLst/>
          </a:prstGeom>
          <a:noFill/>
          <a:ln cap="flat" cmpd="sng" w="317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3328" name="Google Shape;3328;p35"/>
          <p:cNvGrpSpPr/>
          <p:nvPr/>
        </p:nvGrpSpPr>
        <p:grpSpPr>
          <a:xfrm>
            <a:off x="10614761" y="334317"/>
            <a:ext cx="1309773" cy="1232452"/>
            <a:chOff x="226185" y="106017"/>
            <a:chExt cx="1309773" cy="1232452"/>
          </a:xfrm>
        </p:grpSpPr>
        <p:sp>
          <p:nvSpPr>
            <p:cNvPr id="3329" name="Google Shape;3329;p35"/>
            <p:cNvSpPr/>
            <p:nvPr/>
          </p:nvSpPr>
          <p:spPr>
            <a:xfrm>
              <a:off x="226185" y="106017"/>
              <a:ext cx="1232452" cy="1232452"/>
            </a:xfrm>
            <a:prstGeom prst="ellipse">
              <a:avLst/>
            </a:prstGeom>
            <a:solidFill>
              <a:srgbClr val="44527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330" name="Google Shape;3330;p35"/>
            <p:cNvSpPr txBox="1"/>
            <p:nvPr/>
          </p:nvSpPr>
          <p:spPr>
            <a:xfrm>
              <a:off x="315958" y="235956"/>
              <a:ext cx="1220000" cy="8820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44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1-4</a:t>
              </a:r>
              <a:endParaRPr b="1" i="0" sz="4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5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6" name="Google Shape;3336;p36"/>
          <p:cNvSpPr/>
          <p:nvPr/>
        </p:nvSpPr>
        <p:spPr>
          <a:xfrm>
            <a:off x="0" y="-1"/>
            <a:ext cx="5448300" cy="6869523"/>
          </a:xfrm>
          <a:prstGeom prst="rect">
            <a:avLst/>
          </a:prstGeom>
          <a:solidFill>
            <a:srgbClr val="FFFFFF"/>
          </a:solidFill>
          <a:ln cap="flat" cmpd="sng" w="53975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337" name="Google Shape;333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831" y="1308994"/>
            <a:ext cx="5158638" cy="39348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8" name="Google Shape;3338;p36"/>
          <p:cNvCxnSpPr/>
          <p:nvPr/>
        </p:nvCxnSpPr>
        <p:spPr>
          <a:xfrm rot="10800000">
            <a:off x="8483810" y="2152263"/>
            <a:ext cx="0" cy="985936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39" name="Google Shape;3339;p36"/>
          <p:cNvCxnSpPr/>
          <p:nvPr/>
        </p:nvCxnSpPr>
        <p:spPr>
          <a:xfrm rot="10800000">
            <a:off x="6827898" y="3127858"/>
            <a:ext cx="0" cy="954835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3340" name="Google Shape;3340;p36"/>
          <p:cNvGrpSpPr/>
          <p:nvPr/>
        </p:nvGrpSpPr>
        <p:grpSpPr>
          <a:xfrm>
            <a:off x="7219756" y="3111036"/>
            <a:ext cx="1272015" cy="1698296"/>
            <a:chOff x="6514710" y="2789317"/>
            <a:chExt cx="1722465" cy="2265151"/>
          </a:xfrm>
        </p:grpSpPr>
        <p:cxnSp>
          <p:nvCxnSpPr>
            <p:cNvPr id="3341" name="Google Shape;3341;p36"/>
            <p:cNvCxnSpPr/>
            <p:nvPr/>
          </p:nvCxnSpPr>
          <p:spPr>
            <a:xfrm flipH="1">
              <a:off x="6514710" y="2789317"/>
              <a:ext cx="1722465" cy="991325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42" name="Google Shape;3342;p36"/>
            <p:cNvCxnSpPr/>
            <p:nvPr/>
          </p:nvCxnSpPr>
          <p:spPr>
            <a:xfrm flipH="1" rot="10800000">
              <a:off x="7660332" y="4455740"/>
              <a:ext cx="2033" cy="598728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cxnSp>
        <p:nvCxnSpPr>
          <p:cNvPr id="3343" name="Google Shape;3343;p36"/>
          <p:cNvCxnSpPr/>
          <p:nvPr/>
        </p:nvCxnSpPr>
        <p:spPr>
          <a:xfrm flipH="1" rot="10800000">
            <a:off x="7648960" y="1886234"/>
            <a:ext cx="419223" cy="269543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44" name="Google Shape;3344;p36"/>
          <p:cNvCxnSpPr/>
          <p:nvPr/>
        </p:nvCxnSpPr>
        <p:spPr>
          <a:xfrm>
            <a:off x="8058868" y="1892533"/>
            <a:ext cx="433822" cy="259730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45" name="Google Shape;3345;p36"/>
          <p:cNvCxnSpPr/>
          <p:nvPr/>
        </p:nvCxnSpPr>
        <p:spPr>
          <a:xfrm>
            <a:off x="6826884" y="4074360"/>
            <a:ext cx="1231985" cy="737699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46" name="Google Shape;3346;p36"/>
          <p:cNvCxnSpPr/>
          <p:nvPr/>
        </p:nvCxnSpPr>
        <p:spPr>
          <a:xfrm flipH="1">
            <a:off x="8070468" y="4559808"/>
            <a:ext cx="415164" cy="240637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47" name="Google Shape;3347;p36"/>
          <p:cNvCxnSpPr/>
          <p:nvPr/>
        </p:nvCxnSpPr>
        <p:spPr>
          <a:xfrm rot="10800000">
            <a:off x="9302333" y="3602644"/>
            <a:ext cx="0" cy="482779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48" name="Google Shape;3348;p36"/>
          <p:cNvCxnSpPr/>
          <p:nvPr/>
        </p:nvCxnSpPr>
        <p:spPr>
          <a:xfrm>
            <a:off x="7242511" y="3848204"/>
            <a:ext cx="838116" cy="501855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49" name="Google Shape;3349;p36"/>
          <p:cNvCxnSpPr/>
          <p:nvPr/>
        </p:nvCxnSpPr>
        <p:spPr>
          <a:xfrm flipH="1" rot="10800000">
            <a:off x="8070467" y="4085423"/>
            <a:ext cx="415165" cy="253045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50" name="Google Shape;3350;p36"/>
          <p:cNvCxnSpPr/>
          <p:nvPr/>
        </p:nvCxnSpPr>
        <p:spPr>
          <a:xfrm>
            <a:off x="8475851" y="3102037"/>
            <a:ext cx="826482" cy="500607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51" name="Google Shape;3351;p36"/>
          <p:cNvCxnSpPr/>
          <p:nvPr/>
        </p:nvCxnSpPr>
        <p:spPr>
          <a:xfrm>
            <a:off x="8064473" y="3830152"/>
            <a:ext cx="423137" cy="255271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52" name="Google Shape;3352;p36"/>
          <p:cNvCxnSpPr/>
          <p:nvPr/>
        </p:nvCxnSpPr>
        <p:spPr>
          <a:xfrm>
            <a:off x="8491771" y="3594961"/>
            <a:ext cx="422475" cy="245533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53" name="Google Shape;3353;p36"/>
          <p:cNvCxnSpPr/>
          <p:nvPr/>
        </p:nvCxnSpPr>
        <p:spPr>
          <a:xfrm>
            <a:off x="8468524" y="4074360"/>
            <a:ext cx="442853" cy="250304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54" name="Google Shape;3354;p36"/>
          <p:cNvCxnSpPr/>
          <p:nvPr/>
        </p:nvCxnSpPr>
        <p:spPr>
          <a:xfrm flipH="1" rot="10800000">
            <a:off x="8487610" y="3602644"/>
            <a:ext cx="5080" cy="508679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55" name="Google Shape;3355;p36"/>
          <p:cNvCxnSpPr/>
          <p:nvPr/>
        </p:nvCxnSpPr>
        <p:spPr>
          <a:xfrm flipH="1" rot="10800000">
            <a:off x="8487610" y="4080343"/>
            <a:ext cx="5080" cy="496902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56" name="Google Shape;3356;p36"/>
          <p:cNvCxnSpPr/>
          <p:nvPr/>
        </p:nvCxnSpPr>
        <p:spPr>
          <a:xfrm flipH="1" rot="10800000">
            <a:off x="8899947" y="3830152"/>
            <a:ext cx="3576" cy="498642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57" name="Google Shape;3357;p36"/>
          <p:cNvCxnSpPr/>
          <p:nvPr/>
        </p:nvCxnSpPr>
        <p:spPr>
          <a:xfrm flipH="1" rot="10800000">
            <a:off x="6826884" y="2155777"/>
            <a:ext cx="826497" cy="972081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58" name="Google Shape;3358;p36"/>
          <p:cNvCxnSpPr/>
          <p:nvPr/>
        </p:nvCxnSpPr>
        <p:spPr>
          <a:xfrm flipH="1" rot="10800000">
            <a:off x="7240132" y="2379309"/>
            <a:ext cx="828051" cy="976058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59" name="Google Shape;3359;p36"/>
          <p:cNvCxnSpPr/>
          <p:nvPr/>
        </p:nvCxnSpPr>
        <p:spPr>
          <a:xfrm>
            <a:off x="7648960" y="2152263"/>
            <a:ext cx="407942" cy="231105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60" name="Google Shape;3360;p36"/>
          <p:cNvCxnSpPr/>
          <p:nvPr/>
        </p:nvCxnSpPr>
        <p:spPr>
          <a:xfrm>
            <a:off x="6822848" y="3111036"/>
            <a:ext cx="407942" cy="231105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61" name="Google Shape;3361;p36"/>
          <p:cNvCxnSpPr/>
          <p:nvPr/>
        </p:nvCxnSpPr>
        <p:spPr>
          <a:xfrm rot="10800000">
            <a:off x="7236886" y="3345294"/>
            <a:ext cx="210" cy="522627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62" name="Google Shape;3362;p36"/>
          <p:cNvCxnSpPr/>
          <p:nvPr/>
        </p:nvCxnSpPr>
        <p:spPr>
          <a:xfrm flipH="1" rot="10800000">
            <a:off x="8064473" y="2150191"/>
            <a:ext cx="419337" cy="233177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63" name="Google Shape;3363;p36"/>
          <p:cNvCxnSpPr/>
          <p:nvPr/>
        </p:nvCxnSpPr>
        <p:spPr>
          <a:xfrm flipH="1" rot="10800000">
            <a:off x="8066054" y="3592302"/>
            <a:ext cx="426636" cy="248523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64" name="Google Shape;3364;p36"/>
          <p:cNvCxnSpPr/>
          <p:nvPr/>
        </p:nvCxnSpPr>
        <p:spPr>
          <a:xfrm flipH="1">
            <a:off x="8901216" y="4077029"/>
            <a:ext cx="415164" cy="240637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65" name="Google Shape;3365;p36"/>
          <p:cNvCxnSpPr/>
          <p:nvPr/>
        </p:nvCxnSpPr>
        <p:spPr>
          <a:xfrm flipH="1" rot="10800000">
            <a:off x="8901215" y="3602644"/>
            <a:ext cx="415165" cy="253045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3366" name="Google Shape;3366;p36"/>
          <p:cNvGrpSpPr/>
          <p:nvPr/>
        </p:nvGrpSpPr>
        <p:grpSpPr>
          <a:xfrm>
            <a:off x="10614761" y="334317"/>
            <a:ext cx="1309773" cy="1232452"/>
            <a:chOff x="226185" y="106017"/>
            <a:chExt cx="1309773" cy="1232452"/>
          </a:xfrm>
        </p:grpSpPr>
        <p:sp>
          <p:nvSpPr>
            <p:cNvPr id="3367" name="Google Shape;3367;p36"/>
            <p:cNvSpPr/>
            <p:nvPr/>
          </p:nvSpPr>
          <p:spPr>
            <a:xfrm>
              <a:off x="226185" y="106017"/>
              <a:ext cx="1232452" cy="1232452"/>
            </a:xfrm>
            <a:prstGeom prst="ellipse">
              <a:avLst/>
            </a:prstGeom>
            <a:solidFill>
              <a:srgbClr val="44527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368" name="Google Shape;3368;p36"/>
            <p:cNvSpPr txBox="1"/>
            <p:nvPr/>
          </p:nvSpPr>
          <p:spPr>
            <a:xfrm>
              <a:off x="315958" y="235956"/>
              <a:ext cx="1220000" cy="8820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44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1-4</a:t>
              </a:r>
              <a:endParaRPr b="1" i="0" sz="4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3" name="Shape 3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4" name="Google Shape;3374;p37"/>
          <p:cNvGrpSpPr/>
          <p:nvPr/>
        </p:nvGrpSpPr>
        <p:grpSpPr>
          <a:xfrm>
            <a:off x="0" y="-67759"/>
            <a:ext cx="5448300" cy="6869523"/>
            <a:chOff x="0" y="-67759"/>
            <a:chExt cx="5448300" cy="6869523"/>
          </a:xfrm>
        </p:grpSpPr>
        <p:sp>
          <p:nvSpPr>
            <p:cNvPr id="3375" name="Google Shape;3375;p37"/>
            <p:cNvSpPr/>
            <p:nvPr/>
          </p:nvSpPr>
          <p:spPr>
            <a:xfrm>
              <a:off x="0" y="-67759"/>
              <a:ext cx="5448300" cy="6869523"/>
            </a:xfrm>
            <a:prstGeom prst="rect">
              <a:avLst/>
            </a:prstGeom>
            <a:solidFill>
              <a:srgbClr val="FFFFFF"/>
            </a:solidFill>
            <a:ln cap="flat" cmpd="sng" w="53975">
              <a:solidFill>
                <a:srgbClr val="59595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pic>
          <p:nvPicPr>
            <p:cNvPr id="3376" name="Google Shape;3376;p37"/>
            <p:cNvPicPr preferRelativeResize="0"/>
            <p:nvPr/>
          </p:nvPicPr>
          <p:blipFill rotWithShape="1">
            <a:blip r:embed="rId3">
              <a:alphaModFix/>
            </a:blip>
            <a:srcRect b="53544" l="34118" r="59790" t="28960"/>
            <a:stretch/>
          </p:blipFill>
          <p:spPr>
            <a:xfrm>
              <a:off x="777608" y="482445"/>
              <a:ext cx="3389587" cy="608419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77" name="Google Shape;3377;p37"/>
          <p:cNvGrpSpPr/>
          <p:nvPr/>
        </p:nvGrpSpPr>
        <p:grpSpPr>
          <a:xfrm>
            <a:off x="7607396" y="2589697"/>
            <a:ext cx="1306659" cy="1737083"/>
            <a:chOff x="9308627" y="2601917"/>
            <a:chExt cx="1306659" cy="1737083"/>
          </a:xfrm>
        </p:grpSpPr>
        <p:cxnSp>
          <p:nvCxnSpPr>
            <p:cNvPr id="3378" name="Google Shape;3378;p37"/>
            <p:cNvCxnSpPr/>
            <p:nvPr/>
          </p:nvCxnSpPr>
          <p:spPr>
            <a:xfrm rot="10800000">
              <a:off x="9749633" y="3361261"/>
              <a:ext cx="0" cy="977739"/>
            </a:xfrm>
            <a:prstGeom prst="straightConnector1">
              <a:avLst/>
            </a:prstGeom>
            <a:noFill/>
            <a:ln cap="flat" cmpd="sng" w="31750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3379" name="Google Shape;3379;p37"/>
            <p:cNvGrpSpPr/>
            <p:nvPr/>
          </p:nvGrpSpPr>
          <p:grpSpPr>
            <a:xfrm>
              <a:off x="9308627" y="2601917"/>
              <a:ext cx="1306659" cy="1735306"/>
              <a:chOff x="9308627" y="2601917"/>
              <a:chExt cx="1306659" cy="1735306"/>
            </a:xfrm>
          </p:grpSpPr>
          <p:cxnSp>
            <p:nvCxnSpPr>
              <p:cNvPr id="3380" name="Google Shape;3380;p37"/>
              <p:cNvCxnSpPr/>
              <p:nvPr/>
            </p:nvCxnSpPr>
            <p:spPr>
              <a:xfrm>
                <a:off x="10135070" y="2601917"/>
                <a:ext cx="480216" cy="288155"/>
              </a:xfrm>
              <a:prstGeom prst="straightConnector1">
                <a:avLst/>
              </a:prstGeom>
              <a:noFill/>
              <a:ln cap="flat" cmpd="sng" w="31750">
                <a:solidFill>
                  <a:srgbClr val="C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381" name="Google Shape;3381;p37"/>
              <p:cNvCxnSpPr/>
              <p:nvPr/>
            </p:nvCxnSpPr>
            <p:spPr>
              <a:xfrm rot="10800000">
                <a:off x="10603204" y="2867906"/>
                <a:ext cx="0" cy="985936"/>
              </a:xfrm>
              <a:prstGeom prst="straightConnector1">
                <a:avLst/>
              </a:prstGeom>
              <a:noFill/>
              <a:ln cap="flat" cmpd="sng" w="31750">
                <a:solidFill>
                  <a:srgbClr val="C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382" name="Google Shape;3382;p37"/>
              <p:cNvCxnSpPr/>
              <p:nvPr/>
            </p:nvCxnSpPr>
            <p:spPr>
              <a:xfrm flipH="1">
                <a:off x="9341749" y="2602350"/>
                <a:ext cx="825127" cy="506494"/>
              </a:xfrm>
              <a:prstGeom prst="straightConnector1">
                <a:avLst/>
              </a:prstGeom>
              <a:noFill/>
              <a:ln cap="flat" cmpd="sng" w="31750">
                <a:solidFill>
                  <a:srgbClr val="C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383" name="Google Shape;3383;p37"/>
              <p:cNvCxnSpPr/>
              <p:nvPr/>
            </p:nvCxnSpPr>
            <p:spPr>
              <a:xfrm rot="10800000">
                <a:off x="9324310" y="3108844"/>
                <a:ext cx="0" cy="996144"/>
              </a:xfrm>
              <a:prstGeom prst="straightConnector1">
                <a:avLst/>
              </a:prstGeom>
              <a:noFill/>
              <a:ln cap="flat" cmpd="sng" w="31750">
                <a:solidFill>
                  <a:srgbClr val="C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384" name="Google Shape;3384;p37"/>
              <p:cNvCxnSpPr/>
              <p:nvPr/>
            </p:nvCxnSpPr>
            <p:spPr>
              <a:xfrm flipH="1" rot="10800000">
                <a:off x="9750850" y="3828388"/>
                <a:ext cx="834835" cy="508835"/>
              </a:xfrm>
              <a:prstGeom prst="straightConnector1">
                <a:avLst/>
              </a:prstGeom>
              <a:noFill/>
              <a:ln cap="flat" cmpd="sng" w="31750">
                <a:solidFill>
                  <a:srgbClr val="C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385" name="Google Shape;3385;p37"/>
              <p:cNvCxnSpPr/>
              <p:nvPr/>
            </p:nvCxnSpPr>
            <p:spPr>
              <a:xfrm>
                <a:off x="9323867" y="3108844"/>
                <a:ext cx="423137" cy="255271"/>
              </a:xfrm>
              <a:prstGeom prst="straightConnector1">
                <a:avLst/>
              </a:prstGeom>
              <a:noFill/>
              <a:ln cap="flat" cmpd="sng" w="31750">
                <a:solidFill>
                  <a:srgbClr val="C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386" name="Google Shape;3386;p37"/>
              <p:cNvCxnSpPr/>
              <p:nvPr/>
            </p:nvCxnSpPr>
            <p:spPr>
              <a:xfrm flipH="1" rot="10800000">
                <a:off x="9732705" y="2890072"/>
                <a:ext cx="857910" cy="494096"/>
              </a:xfrm>
              <a:prstGeom prst="straightConnector1">
                <a:avLst/>
              </a:prstGeom>
              <a:noFill/>
              <a:ln cap="flat" cmpd="sng" w="31750">
                <a:solidFill>
                  <a:srgbClr val="C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387" name="Google Shape;3387;p37"/>
              <p:cNvCxnSpPr/>
              <p:nvPr/>
            </p:nvCxnSpPr>
            <p:spPr>
              <a:xfrm>
                <a:off x="9308627" y="4097020"/>
                <a:ext cx="457097" cy="234360"/>
              </a:xfrm>
              <a:prstGeom prst="straightConnector1">
                <a:avLst/>
              </a:prstGeom>
              <a:noFill/>
              <a:ln cap="flat" cmpd="sng" w="31750">
                <a:solidFill>
                  <a:srgbClr val="C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grpSp>
        <p:nvGrpSpPr>
          <p:cNvPr id="3388" name="Google Shape;3388;p37"/>
          <p:cNvGrpSpPr/>
          <p:nvPr/>
        </p:nvGrpSpPr>
        <p:grpSpPr>
          <a:xfrm>
            <a:off x="7620345" y="2605289"/>
            <a:ext cx="1291419" cy="1495103"/>
            <a:chOff x="7633963" y="2609885"/>
            <a:chExt cx="1291419" cy="1495103"/>
          </a:xfrm>
        </p:grpSpPr>
        <p:cxnSp>
          <p:nvCxnSpPr>
            <p:cNvPr id="3389" name="Google Shape;3389;p37"/>
            <p:cNvCxnSpPr/>
            <p:nvPr/>
          </p:nvCxnSpPr>
          <p:spPr>
            <a:xfrm rot="10800000">
              <a:off x="8913300" y="2875874"/>
              <a:ext cx="0" cy="985936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90" name="Google Shape;3390;p37"/>
            <p:cNvCxnSpPr/>
            <p:nvPr/>
          </p:nvCxnSpPr>
          <p:spPr>
            <a:xfrm flipH="1">
              <a:off x="7651845" y="2610318"/>
              <a:ext cx="825127" cy="506494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91" name="Google Shape;3391;p37"/>
            <p:cNvCxnSpPr/>
            <p:nvPr/>
          </p:nvCxnSpPr>
          <p:spPr>
            <a:xfrm rot="10800000">
              <a:off x="7645981" y="3116812"/>
              <a:ext cx="5048" cy="506494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92" name="Google Shape;3392;p37"/>
            <p:cNvCxnSpPr/>
            <p:nvPr/>
          </p:nvCxnSpPr>
          <p:spPr>
            <a:xfrm flipH="1">
              <a:off x="8053144" y="3607999"/>
              <a:ext cx="415164" cy="240637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93" name="Google Shape;3393;p37"/>
            <p:cNvCxnSpPr/>
            <p:nvPr/>
          </p:nvCxnSpPr>
          <p:spPr>
            <a:xfrm flipH="1" rot="10800000">
              <a:off x="8488236" y="3843975"/>
              <a:ext cx="415165" cy="253045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94" name="Google Shape;3394;p37"/>
            <p:cNvCxnSpPr/>
            <p:nvPr/>
          </p:nvCxnSpPr>
          <p:spPr>
            <a:xfrm>
              <a:off x="7633963" y="3116812"/>
              <a:ext cx="423137" cy="255271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95" name="Google Shape;3395;p37"/>
            <p:cNvCxnSpPr/>
            <p:nvPr/>
          </p:nvCxnSpPr>
          <p:spPr>
            <a:xfrm>
              <a:off x="7645981" y="3590855"/>
              <a:ext cx="431136" cy="261403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96" name="Google Shape;3396;p37"/>
            <p:cNvCxnSpPr/>
            <p:nvPr/>
          </p:nvCxnSpPr>
          <p:spPr>
            <a:xfrm flipH="1" rot="10800000">
              <a:off x="8057100" y="3367003"/>
              <a:ext cx="5080" cy="496902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97" name="Google Shape;3397;p37"/>
            <p:cNvCxnSpPr/>
            <p:nvPr/>
          </p:nvCxnSpPr>
          <p:spPr>
            <a:xfrm>
              <a:off x="8445166" y="2609885"/>
              <a:ext cx="480216" cy="288155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98" name="Google Shape;3398;p37"/>
            <p:cNvCxnSpPr/>
            <p:nvPr/>
          </p:nvCxnSpPr>
          <p:spPr>
            <a:xfrm flipH="1" rot="10800000">
              <a:off x="8042801" y="2898040"/>
              <a:ext cx="857910" cy="494096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99" name="Google Shape;3399;p37"/>
            <p:cNvCxnSpPr/>
            <p:nvPr/>
          </p:nvCxnSpPr>
          <p:spPr>
            <a:xfrm rot="10800000">
              <a:off x="8482978" y="3582141"/>
              <a:ext cx="0" cy="514879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00" name="Google Shape;3400;p37"/>
            <p:cNvCxnSpPr/>
            <p:nvPr/>
          </p:nvCxnSpPr>
          <p:spPr>
            <a:xfrm>
              <a:off x="8072079" y="3843585"/>
              <a:ext cx="431136" cy="261403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3401" name="Google Shape;3401;p37"/>
          <p:cNvGrpSpPr/>
          <p:nvPr/>
        </p:nvGrpSpPr>
        <p:grpSpPr>
          <a:xfrm>
            <a:off x="10614761" y="334317"/>
            <a:ext cx="1309773" cy="1232452"/>
            <a:chOff x="226185" y="106017"/>
            <a:chExt cx="1309773" cy="1232452"/>
          </a:xfrm>
        </p:grpSpPr>
        <p:sp>
          <p:nvSpPr>
            <p:cNvPr id="3402" name="Google Shape;3402;p37"/>
            <p:cNvSpPr/>
            <p:nvPr/>
          </p:nvSpPr>
          <p:spPr>
            <a:xfrm>
              <a:off x="226185" y="106017"/>
              <a:ext cx="1232452" cy="1232452"/>
            </a:xfrm>
            <a:prstGeom prst="ellipse">
              <a:avLst/>
            </a:prstGeom>
            <a:solidFill>
              <a:srgbClr val="44527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403" name="Google Shape;3403;p37"/>
            <p:cNvSpPr txBox="1"/>
            <p:nvPr/>
          </p:nvSpPr>
          <p:spPr>
            <a:xfrm>
              <a:off x="315958" y="235956"/>
              <a:ext cx="1220000" cy="8820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44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2-1</a:t>
              </a:r>
              <a:endParaRPr b="1" i="0" sz="4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8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9" name="Google Shape;3409;p38"/>
          <p:cNvGrpSpPr/>
          <p:nvPr/>
        </p:nvGrpSpPr>
        <p:grpSpPr>
          <a:xfrm>
            <a:off x="0" y="-67759"/>
            <a:ext cx="5448300" cy="6869523"/>
            <a:chOff x="0" y="-67759"/>
            <a:chExt cx="5448300" cy="6869523"/>
          </a:xfrm>
        </p:grpSpPr>
        <p:sp>
          <p:nvSpPr>
            <p:cNvPr id="3410" name="Google Shape;3410;p38"/>
            <p:cNvSpPr/>
            <p:nvPr/>
          </p:nvSpPr>
          <p:spPr>
            <a:xfrm>
              <a:off x="0" y="-67759"/>
              <a:ext cx="5448300" cy="6869523"/>
            </a:xfrm>
            <a:prstGeom prst="rect">
              <a:avLst/>
            </a:prstGeom>
            <a:solidFill>
              <a:srgbClr val="FFFFFF"/>
            </a:solidFill>
            <a:ln cap="flat" cmpd="sng" w="53975">
              <a:solidFill>
                <a:srgbClr val="59595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pic>
          <p:nvPicPr>
            <p:cNvPr id="3411" name="Google Shape;3411;p38"/>
            <p:cNvPicPr preferRelativeResize="0"/>
            <p:nvPr/>
          </p:nvPicPr>
          <p:blipFill rotWithShape="1">
            <a:blip r:embed="rId3">
              <a:alphaModFix/>
            </a:blip>
            <a:srcRect b="53544" l="34118" r="59790" t="28960"/>
            <a:stretch/>
          </p:blipFill>
          <p:spPr>
            <a:xfrm>
              <a:off x="777608" y="482445"/>
              <a:ext cx="3389587" cy="608419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12" name="Google Shape;3412;p38"/>
          <p:cNvGrpSpPr/>
          <p:nvPr/>
        </p:nvGrpSpPr>
        <p:grpSpPr>
          <a:xfrm>
            <a:off x="682367" y="1091780"/>
            <a:ext cx="3326759" cy="3235384"/>
            <a:chOff x="-3851923" y="1582127"/>
            <a:chExt cx="3326759" cy="3235384"/>
          </a:xfrm>
        </p:grpSpPr>
        <p:cxnSp>
          <p:nvCxnSpPr>
            <p:cNvPr id="3413" name="Google Shape;3413;p38"/>
            <p:cNvCxnSpPr/>
            <p:nvPr/>
          </p:nvCxnSpPr>
          <p:spPr>
            <a:xfrm>
              <a:off x="-3851923" y="1914526"/>
              <a:ext cx="1665007" cy="968436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14" name="Google Shape;3414;p38"/>
            <p:cNvCxnSpPr/>
            <p:nvPr/>
          </p:nvCxnSpPr>
          <p:spPr>
            <a:xfrm flipH="1">
              <a:off x="-2190171" y="1907438"/>
              <a:ext cx="1665007" cy="968436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15" name="Google Shape;3415;p38"/>
            <p:cNvCxnSpPr/>
            <p:nvPr/>
          </p:nvCxnSpPr>
          <p:spPr>
            <a:xfrm flipH="1" rot="7200000">
              <a:off x="-3013315" y="3370215"/>
              <a:ext cx="1665007" cy="968436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3416" name="Google Shape;3416;p38"/>
            <p:cNvGrpSpPr/>
            <p:nvPr/>
          </p:nvGrpSpPr>
          <p:grpSpPr>
            <a:xfrm>
              <a:off x="-3019420" y="1907438"/>
              <a:ext cx="1661752" cy="1661752"/>
              <a:chOff x="6824979" y="2148031"/>
              <a:chExt cx="1661752" cy="1661752"/>
            </a:xfrm>
          </p:grpSpPr>
          <p:sp>
            <p:nvSpPr>
              <p:cNvPr id="3417" name="Google Shape;3417;p38"/>
              <p:cNvSpPr/>
              <p:nvPr/>
            </p:nvSpPr>
            <p:spPr>
              <a:xfrm>
                <a:off x="6824979" y="2148031"/>
                <a:ext cx="1661752" cy="1661752"/>
              </a:xfrm>
              <a:prstGeom prst="ellipse">
                <a:avLst/>
              </a:prstGeom>
              <a:noFill/>
              <a:ln cap="flat" cmpd="sng" w="22225">
                <a:solidFill>
                  <a:srgbClr val="7030A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200" u="none" cap="none" strike="noStrike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cxnSp>
            <p:nvCxnSpPr>
              <p:cNvPr id="3418" name="Google Shape;3418;p38"/>
              <p:cNvCxnSpPr/>
              <p:nvPr/>
            </p:nvCxnSpPr>
            <p:spPr>
              <a:xfrm flipH="1">
                <a:off x="6878791" y="2632249"/>
                <a:ext cx="19020" cy="40956"/>
              </a:xfrm>
              <a:prstGeom prst="straightConnector1">
                <a:avLst/>
              </a:prstGeom>
              <a:noFill/>
              <a:ln cap="flat" cmpd="sng" w="22225">
                <a:solidFill>
                  <a:srgbClr val="7030A0"/>
                </a:solidFill>
                <a:prstDash val="solid"/>
                <a:miter lim="800000"/>
                <a:headEnd len="sm" w="sm" type="none"/>
                <a:tailEnd len="med" w="med" type="stealth"/>
              </a:ln>
            </p:spPr>
          </p:cxnSp>
          <p:cxnSp>
            <p:nvCxnSpPr>
              <p:cNvPr id="3419" name="Google Shape;3419;p38"/>
              <p:cNvCxnSpPr/>
              <p:nvPr/>
            </p:nvCxnSpPr>
            <p:spPr>
              <a:xfrm>
                <a:off x="7568509" y="3803881"/>
                <a:ext cx="85719" cy="0"/>
              </a:xfrm>
              <a:prstGeom prst="straightConnector1">
                <a:avLst/>
              </a:prstGeom>
              <a:noFill/>
              <a:ln cap="flat" cmpd="sng" w="22225">
                <a:solidFill>
                  <a:srgbClr val="7030A0"/>
                </a:solidFill>
                <a:prstDash val="solid"/>
                <a:miter lim="800000"/>
                <a:headEnd len="sm" w="sm" type="none"/>
                <a:tailEnd len="med" w="med" type="stealth"/>
              </a:ln>
            </p:spPr>
          </p:cxnSp>
          <p:cxnSp>
            <p:nvCxnSpPr>
              <p:cNvPr id="3420" name="Google Shape;3420;p38"/>
              <p:cNvCxnSpPr/>
              <p:nvPr/>
            </p:nvCxnSpPr>
            <p:spPr>
              <a:xfrm rot="10800000">
                <a:off x="7663587" y="3803881"/>
                <a:ext cx="85719" cy="0"/>
              </a:xfrm>
              <a:prstGeom prst="straightConnector1">
                <a:avLst/>
              </a:prstGeom>
              <a:noFill/>
              <a:ln cap="flat" cmpd="sng" w="22225">
                <a:solidFill>
                  <a:srgbClr val="7030A0"/>
                </a:solidFill>
                <a:prstDash val="solid"/>
                <a:miter lim="800000"/>
                <a:headEnd len="sm" w="sm" type="none"/>
                <a:tailEnd len="med" w="med" type="stealth"/>
              </a:ln>
            </p:spPr>
          </p:cxnSp>
          <p:cxnSp>
            <p:nvCxnSpPr>
              <p:cNvPr id="3421" name="Google Shape;3421;p38"/>
              <p:cNvCxnSpPr/>
              <p:nvPr/>
            </p:nvCxnSpPr>
            <p:spPr>
              <a:xfrm flipH="1" rot="10800000">
                <a:off x="6855198" y="2673207"/>
                <a:ext cx="30219" cy="84691"/>
              </a:xfrm>
              <a:prstGeom prst="straightConnector1">
                <a:avLst/>
              </a:prstGeom>
              <a:noFill/>
              <a:ln cap="flat" cmpd="sng" w="22225">
                <a:solidFill>
                  <a:srgbClr val="7030A0"/>
                </a:solidFill>
                <a:prstDash val="solid"/>
                <a:miter lim="800000"/>
                <a:headEnd len="sm" w="sm" type="none"/>
                <a:tailEnd len="med" w="med" type="stealth"/>
              </a:ln>
            </p:spPr>
          </p:cxnSp>
          <p:cxnSp>
            <p:nvCxnSpPr>
              <p:cNvPr id="3422" name="Google Shape;3422;p38"/>
              <p:cNvCxnSpPr/>
              <p:nvPr/>
            </p:nvCxnSpPr>
            <p:spPr>
              <a:xfrm>
                <a:off x="8389539" y="2581059"/>
                <a:ext cx="38040" cy="92145"/>
              </a:xfrm>
              <a:prstGeom prst="straightConnector1">
                <a:avLst/>
              </a:prstGeom>
              <a:noFill/>
              <a:ln cap="flat" cmpd="sng" w="22225">
                <a:solidFill>
                  <a:srgbClr val="7030A0"/>
                </a:solidFill>
                <a:prstDash val="solid"/>
                <a:miter lim="800000"/>
                <a:headEnd len="sm" w="sm" type="none"/>
                <a:tailEnd len="med" w="med" type="stealth"/>
              </a:ln>
            </p:spPr>
          </p:cxnSp>
          <p:cxnSp>
            <p:nvCxnSpPr>
              <p:cNvPr id="3423" name="Google Shape;3423;p38"/>
              <p:cNvCxnSpPr/>
              <p:nvPr/>
            </p:nvCxnSpPr>
            <p:spPr>
              <a:xfrm rot="10800000">
                <a:off x="8427579" y="2673204"/>
                <a:ext cx="30219" cy="84691"/>
              </a:xfrm>
              <a:prstGeom prst="straightConnector1">
                <a:avLst/>
              </a:prstGeom>
              <a:noFill/>
              <a:ln cap="flat" cmpd="sng" w="22225">
                <a:solidFill>
                  <a:srgbClr val="7030A0"/>
                </a:solidFill>
                <a:prstDash val="solid"/>
                <a:miter lim="800000"/>
                <a:headEnd len="sm" w="sm" type="none"/>
                <a:tailEnd len="med" w="med" type="stealth"/>
              </a:ln>
            </p:spPr>
          </p:cxnSp>
        </p:grpSp>
        <p:sp>
          <p:nvSpPr>
            <p:cNvPr id="3424" name="Google Shape;3424;p38"/>
            <p:cNvSpPr txBox="1"/>
            <p:nvPr/>
          </p:nvSpPr>
          <p:spPr>
            <a:xfrm>
              <a:off x="-2501458" y="1582127"/>
              <a:ext cx="641291" cy="308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zh-TW" sz="1200" u="none" cap="none" strike="noStrike">
                  <a:solidFill>
                    <a:srgbClr val="7030A0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120度</a:t>
              </a:r>
              <a:endParaRPr b="0" i="0" sz="1200" u="none" cap="none" strike="noStrike">
                <a:solidFill>
                  <a:srgbClr val="7030A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425" name="Google Shape;3425;p38"/>
            <p:cNvSpPr txBox="1"/>
            <p:nvPr/>
          </p:nvSpPr>
          <p:spPr>
            <a:xfrm>
              <a:off x="-3587879" y="3260195"/>
              <a:ext cx="641291" cy="308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zh-TW" sz="1200" u="none" cap="none" strike="noStrike">
                  <a:solidFill>
                    <a:srgbClr val="7030A0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120度</a:t>
              </a:r>
              <a:endParaRPr b="0" i="0" sz="1200" u="none" cap="none" strike="noStrike">
                <a:solidFill>
                  <a:srgbClr val="7030A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426" name="Google Shape;3426;p38"/>
            <p:cNvSpPr txBox="1"/>
            <p:nvPr/>
          </p:nvSpPr>
          <p:spPr>
            <a:xfrm>
              <a:off x="-1555024" y="3260195"/>
              <a:ext cx="641291" cy="308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zh-TW" sz="1200" u="none" cap="none" strike="noStrike">
                  <a:solidFill>
                    <a:srgbClr val="7030A0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120度</a:t>
              </a:r>
              <a:endParaRPr b="0" i="0" sz="1200" u="none" cap="none" strike="noStrike">
                <a:solidFill>
                  <a:srgbClr val="7030A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3427" name="Google Shape;3427;p38"/>
          <p:cNvSpPr txBox="1"/>
          <p:nvPr/>
        </p:nvSpPr>
        <p:spPr>
          <a:xfrm>
            <a:off x="5958839" y="5120640"/>
            <a:ext cx="6055951" cy="1169166"/>
          </a:xfrm>
          <a:prstGeom prst="rect">
            <a:avLst/>
          </a:prstGeom>
          <a:solidFill>
            <a:srgbClr val="A5A5A5">
              <a:alpha val="7882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6000" u="none" cap="none" strike="noStrike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只有這種畫法嗎?</a:t>
            </a:r>
            <a:endParaRPr b="1" i="0" sz="6000" u="none" cap="none" strike="noStrike">
              <a:solidFill>
                <a:srgbClr val="7030A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3428" name="Google Shape;3428;p38"/>
          <p:cNvGrpSpPr/>
          <p:nvPr/>
        </p:nvGrpSpPr>
        <p:grpSpPr>
          <a:xfrm>
            <a:off x="7620345" y="2605289"/>
            <a:ext cx="1291419" cy="1495103"/>
            <a:chOff x="7633963" y="2609885"/>
            <a:chExt cx="1291419" cy="1495103"/>
          </a:xfrm>
        </p:grpSpPr>
        <p:cxnSp>
          <p:nvCxnSpPr>
            <p:cNvPr id="3429" name="Google Shape;3429;p38"/>
            <p:cNvCxnSpPr/>
            <p:nvPr/>
          </p:nvCxnSpPr>
          <p:spPr>
            <a:xfrm rot="10800000">
              <a:off x="8913300" y="2875874"/>
              <a:ext cx="0" cy="985936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30" name="Google Shape;3430;p38"/>
            <p:cNvCxnSpPr/>
            <p:nvPr/>
          </p:nvCxnSpPr>
          <p:spPr>
            <a:xfrm flipH="1">
              <a:off x="7651845" y="2610318"/>
              <a:ext cx="825127" cy="506494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31" name="Google Shape;3431;p38"/>
            <p:cNvCxnSpPr/>
            <p:nvPr/>
          </p:nvCxnSpPr>
          <p:spPr>
            <a:xfrm rot="10800000">
              <a:off x="7645981" y="3116812"/>
              <a:ext cx="5048" cy="506494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32" name="Google Shape;3432;p38"/>
            <p:cNvCxnSpPr/>
            <p:nvPr/>
          </p:nvCxnSpPr>
          <p:spPr>
            <a:xfrm flipH="1">
              <a:off x="8053144" y="3607999"/>
              <a:ext cx="415164" cy="240637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33" name="Google Shape;3433;p38"/>
            <p:cNvCxnSpPr/>
            <p:nvPr/>
          </p:nvCxnSpPr>
          <p:spPr>
            <a:xfrm flipH="1" rot="10800000">
              <a:off x="8488236" y="3843975"/>
              <a:ext cx="415165" cy="253045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34" name="Google Shape;3434;p38"/>
            <p:cNvCxnSpPr/>
            <p:nvPr/>
          </p:nvCxnSpPr>
          <p:spPr>
            <a:xfrm>
              <a:off x="7633963" y="3116812"/>
              <a:ext cx="423137" cy="255271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35" name="Google Shape;3435;p38"/>
            <p:cNvCxnSpPr/>
            <p:nvPr/>
          </p:nvCxnSpPr>
          <p:spPr>
            <a:xfrm>
              <a:off x="7645981" y="3590855"/>
              <a:ext cx="431136" cy="261403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36" name="Google Shape;3436;p38"/>
            <p:cNvCxnSpPr/>
            <p:nvPr/>
          </p:nvCxnSpPr>
          <p:spPr>
            <a:xfrm flipH="1" rot="10800000">
              <a:off x="8057100" y="3367003"/>
              <a:ext cx="5080" cy="496902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37" name="Google Shape;3437;p38"/>
            <p:cNvCxnSpPr/>
            <p:nvPr/>
          </p:nvCxnSpPr>
          <p:spPr>
            <a:xfrm>
              <a:off x="8445166" y="2609885"/>
              <a:ext cx="480216" cy="288155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38" name="Google Shape;3438;p38"/>
            <p:cNvCxnSpPr/>
            <p:nvPr/>
          </p:nvCxnSpPr>
          <p:spPr>
            <a:xfrm flipH="1" rot="10800000">
              <a:off x="8042801" y="2898040"/>
              <a:ext cx="857910" cy="494096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39" name="Google Shape;3439;p38"/>
            <p:cNvCxnSpPr/>
            <p:nvPr/>
          </p:nvCxnSpPr>
          <p:spPr>
            <a:xfrm rot="10800000">
              <a:off x="8482978" y="3582141"/>
              <a:ext cx="0" cy="514879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40" name="Google Shape;3440;p38"/>
            <p:cNvCxnSpPr/>
            <p:nvPr/>
          </p:nvCxnSpPr>
          <p:spPr>
            <a:xfrm>
              <a:off x="8072079" y="3843585"/>
              <a:ext cx="431136" cy="261403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3441" name="Google Shape;3441;p38"/>
          <p:cNvGrpSpPr/>
          <p:nvPr/>
        </p:nvGrpSpPr>
        <p:grpSpPr>
          <a:xfrm>
            <a:off x="10614761" y="334317"/>
            <a:ext cx="1309773" cy="1232452"/>
            <a:chOff x="226185" y="106017"/>
            <a:chExt cx="1309773" cy="1232452"/>
          </a:xfrm>
        </p:grpSpPr>
        <p:sp>
          <p:nvSpPr>
            <p:cNvPr id="3442" name="Google Shape;3442;p38"/>
            <p:cNvSpPr/>
            <p:nvPr/>
          </p:nvSpPr>
          <p:spPr>
            <a:xfrm>
              <a:off x="226185" y="106017"/>
              <a:ext cx="1232452" cy="1232452"/>
            </a:xfrm>
            <a:prstGeom prst="ellipse">
              <a:avLst/>
            </a:prstGeom>
            <a:solidFill>
              <a:srgbClr val="44527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443" name="Google Shape;3443;p38"/>
            <p:cNvSpPr txBox="1"/>
            <p:nvPr/>
          </p:nvSpPr>
          <p:spPr>
            <a:xfrm>
              <a:off x="315958" y="235956"/>
              <a:ext cx="1220000" cy="8820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44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2-1</a:t>
              </a:r>
              <a:endParaRPr b="1" i="0" sz="4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8" name="Shape 3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9" name="Google Shape;3449;p39"/>
          <p:cNvSpPr/>
          <p:nvPr/>
        </p:nvSpPr>
        <p:spPr>
          <a:xfrm>
            <a:off x="0" y="-1"/>
            <a:ext cx="5448300" cy="6869523"/>
          </a:xfrm>
          <a:prstGeom prst="rect">
            <a:avLst/>
          </a:prstGeom>
          <a:solidFill>
            <a:srgbClr val="FFFFFF"/>
          </a:solidFill>
          <a:ln cap="flat" cmpd="sng" w="53975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450" name="Google Shape;3450;p39"/>
          <p:cNvPicPr preferRelativeResize="0"/>
          <p:nvPr/>
        </p:nvPicPr>
        <p:blipFill rotWithShape="1">
          <a:blip r:embed="rId3">
            <a:alphaModFix/>
          </a:blip>
          <a:srcRect b="53544" l="34118" r="59790" t="28960"/>
          <a:stretch/>
        </p:blipFill>
        <p:spPr>
          <a:xfrm>
            <a:off x="777608" y="550203"/>
            <a:ext cx="3389587" cy="60841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51" name="Google Shape;3451;p39"/>
          <p:cNvGrpSpPr/>
          <p:nvPr/>
        </p:nvGrpSpPr>
        <p:grpSpPr>
          <a:xfrm>
            <a:off x="8055437" y="2283955"/>
            <a:ext cx="1324689" cy="1791499"/>
            <a:chOff x="9722862" y="2283955"/>
            <a:chExt cx="1324689" cy="1791499"/>
          </a:xfrm>
        </p:grpSpPr>
        <p:cxnSp>
          <p:nvCxnSpPr>
            <p:cNvPr id="3452" name="Google Shape;3452;p39"/>
            <p:cNvCxnSpPr/>
            <p:nvPr/>
          </p:nvCxnSpPr>
          <p:spPr>
            <a:xfrm>
              <a:off x="9730985" y="3815953"/>
              <a:ext cx="440568" cy="259501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53" name="Google Shape;3453;p39"/>
            <p:cNvCxnSpPr/>
            <p:nvPr/>
          </p:nvCxnSpPr>
          <p:spPr>
            <a:xfrm rot="-3570074">
              <a:off x="10819439" y="2277608"/>
              <a:ext cx="5048" cy="506494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54" name="Google Shape;3454;p39"/>
            <p:cNvCxnSpPr/>
            <p:nvPr/>
          </p:nvCxnSpPr>
          <p:spPr>
            <a:xfrm flipH="1" rot="7229926">
              <a:off x="9994977" y="2756227"/>
              <a:ext cx="415164" cy="240637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55" name="Google Shape;3455;p39"/>
            <p:cNvCxnSpPr/>
            <p:nvPr/>
          </p:nvCxnSpPr>
          <p:spPr>
            <a:xfrm rot="7229926">
              <a:off x="10618632" y="2636736"/>
              <a:ext cx="423137" cy="255271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56" name="Google Shape;3456;p39"/>
            <p:cNvCxnSpPr/>
            <p:nvPr/>
          </p:nvCxnSpPr>
          <p:spPr>
            <a:xfrm rot="7229926">
              <a:off x="10195407" y="2405329"/>
              <a:ext cx="431136" cy="261403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57" name="Google Shape;3457;p39"/>
            <p:cNvCxnSpPr/>
            <p:nvPr/>
          </p:nvCxnSpPr>
          <p:spPr>
            <a:xfrm flipH="1" rot="-3570074">
              <a:off x="10399322" y="2512112"/>
              <a:ext cx="5080" cy="496902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58" name="Google Shape;3458;p39"/>
            <p:cNvCxnSpPr/>
            <p:nvPr/>
          </p:nvCxnSpPr>
          <p:spPr>
            <a:xfrm flipH="1">
              <a:off x="10164973" y="3599399"/>
              <a:ext cx="875497" cy="476055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59" name="Google Shape;3459;p39"/>
            <p:cNvCxnSpPr/>
            <p:nvPr/>
          </p:nvCxnSpPr>
          <p:spPr>
            <a:xfrm flipH="1">
              <a:off x="9727524" y="3310749"/>
              <a:ext cx="6923" cy="522885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60" name="Google Shape;3460;p39"/>
            <p:cNvCxnSpPr/>
            <p:nvPr/>
          </p:nvCxnSpPr>
          <p:spPr>
            <a:xfrm>
              <a:off x="10387408" y="2971127"/>
              <a:ext cx="0" cy="514879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61" name="Google Shape;3461;p39"/>
            <p:cNvCxnSpPr/>
            <p:nvPr/>
          </p:nvCxnSpPr>
          <p:spPr>
            <a:xfrm rot="7229926">
              <a:off x="9729317" y="3097732"/>
              <a:ext cx="431136" cy="261403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62" name="Google Shape;3462;p39"/>
            <p:cNvCxnSpPr/>
            <p:nvPr/>
          </p:nvCxnSpPr>
          <p:spPr>
            <a:xfrm rot="7229926">
              <a:off x="10175258" y="3327799"/>
              <a:ext cx="431136" cy="261403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63" name="Google Shape;3463;p39"/>
            <p:cNvCxnSpPr/>
            <p:nvPr/>
          </p:nvCxnSpPr>
          <p:spPr>
            <a:xfrm>
              <a:off x="9956593" y="3205141"/>
              <a:ext cx="0" cy="514879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64" name="Google Shape;3464;p39"/>
            <p:cNvCxnSpPr/>
            <p:nvPr/>
          </p:nvCxnSpPr>
          <p:spPr>
            <a:xfrm flipH="1">
              <a:off x="10147025" y="3547846"/>
              <a:ext cx="6923" cy="522885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65" name="Google Shape;3465;p39"/>
            <p:cNvCxnSpPr/>
            <p:nvPr/>
          </p:nvCxnSpPr>
          <p:spPr>
            <a:xfrm flipH="1">
              <a:off x="11030749" y="2642006"/>
              <a:ext cx="1" cy="974640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66" name="Google Shape;3466;p39"/>
            <p:cNvCxnSpPr/>
            <p:nvPr/>
          </p:nvCxnSpPr>
          <p:spPr>
            <a:xfrm flipH="1">
              <a:off x="10601026" y="2867883"/>
              <a:ext cx="1" cy="464041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3467" name="Google Shape;3467;p39"/>
          <p:cNvGrpSpPr/>
          <p:nvPr/>
        </p:nvGrpSpPr>
        <p:grpSpPr>
          <a:xfrm>
            <a:off x="7869769" y="2523010"/>
            <a:ext cx="1071727" cy="1062611"/>
            <a:chOff x="9537194" y="2523010"/>
            <a:chExt cx="1071727" cy="1062611"/>
          </a:xfrm>
        </p:grpSpPr>
        <p:cxnSp>
          <p:nvCxnSpPr>
            <p:cNvPr id="3468" name="Google Shape;3468;p39"/>
            <p:cNvCxnSpPr/>
            <p:nvPr/>
          </p:nvCxnSpPr>
          <p:spPr>
            <a:xfrm flipH="1" rot="7229926">
              <a:off x="9538635" y="3009362"/>
              <a:ext cx="415164" cy="240637"/>
            </a:xfrm>
            <a:prstGeom prst="straightConnector1">
              <a:avLst/>
            </a:prstGeom>
            <a:noFill/>
            <a:ln cap="flat" cmpd="sng" w="31750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69" name="Google Shape;3469;p39"/>
            <p:cNvCxnSpPr/>
            <p:nvPr/>
          </p:nvCxnSpPr>
          <p:spPr>
            <a:xfrm rot="7229926">
              <a:off x="9764969" y="2644384"/>
              <a:ext cx="431136" cy="261403"/>
            </a:xfrm>
            <a:prstGeom prst="straightConnector1">
              <a:avLst/>
            </a:prstGeom>
            <a:noFill/>
            <a:ln cap="flat" cmpd="sng" w="31750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70" name="Google Shape;3470;p39"/>
            <p:cNvCxnSpPr/>
            <p:nvPr/>
          </p:nvCxnSpPr>
          <p:spPr>
            <a:xfrm rot="7229926">
              <a:off x="10171330" y="2898993"/>
              <a:ext cx="431136" cy="261403"/>
            </a:xfrm>
            <a:prstGeom prst="straightConnector1">
              <a:avLst/>
            </a:prstGeom>
            <a:noFill/>
            <a:ln cap="flat" cmpd="sng" w="31750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71" name="Google Shape;3471;p39"/>
            <p:cNvCxnSpPr/>
            <p:nvPr/>
          </p:nvCxnSpPr>
          <p:spPr>
            <a:xfrm rot="10800000">
              <a:off x="9755551" y="2896621"/>
              <a:ext cx="474699" cy="240011"/>
            </a:xfrm>
            <a:prstGeom prst="straightConnector1">
              <a:avLst/>
            </a:prstGeom>
            <a:noFill/>
            <a:ln cap="flat" cmpd="sng" w="31750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72" name="Google Shape;3472;p39"/>
            <p:cNvCxnSpPr/>
            <p:nvPr/>
          </p:nvCxnSpPr>
          <p:spPr>
            <a:xfrm flipH="1" rot="7229926">
              <a:off x="9970362" y="3225377"/>
              <a:ext cx="415164" cy="240637"/>
            </a:xfrm>
            <a:prstGeom prst="straightConnector1">
              <a:avLst/>
            </a:prstGeom>
            <a:noFill/>
            <a:ln cap="flat" cmpd="sng" w="31750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3473" name="Google Shape;3473;p39"/>
          <p:cNvGrpSpPr/>
          <p:nvPr/>
        </p:nvGrpSpPr>
        <p:grpSpPr>
          <a:xfrm>
            <a:off x="10614761" y="334317"/>
            <a:ext cx="1309773" cy="1232452"/>
            <a:chOff x="226185" y="106017"/>
            <a:chExt cx="1309773" cy="1232452"/>
          </a:xfrm>
        </p:grpSpPr>
        <p:sp>
          <p:nvSpPr>
            <p:cNvPr id="3474" name="Google Shape;3474;p39"/>
            <p:cNvSpPr/>
            <p:nvPr/>
          </p:nvSpPr>
          <p:spPr>
            <a:xfrm>
              <a:off x="226185" y="106017"/>
              <a:ext cx="1232452" cy="1232452"/>
            </a:xfrm>
            <a:prstGeom prst="ellipse">
              <a:avLst/>
            </a:prstGeom>
            <a:solidFill>
              <a:srgbClr val="44527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475" name="Google Shape;3475;p39"/>
            <p:cNvSpPr txBox="1"/>
            <p:nvPr/>
          </p:nvSpPr>
          <p:spPr>
            <a:xfrm>
              <a:off x="315958" y="235956"/>
              <a:ext cx="1220000" cy="8820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44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2-1</a:t>
              </a:r>
              <a:endParaRPr b="1" i="0" sz="4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3" name="Shape 2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4" name="Google Shape;2934;p4"/>
          <p:cNvSpPr txBox="1"/>
          <p:nvPr>
            <p:ph idx="1" type="body"/>
          </p:nvPr>
        </p:nvSpPr>
        <p:spPr>
          <a:xfrm>
            <a:off x="3280218" y="519481"/>
            <a:ext cx="5515429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</a:pPr>
            <a:r>
              <a:rPr lang="zh-TW"/>
              <a:t>標誌圖</a:t>
            </a:r>
            <a:endParaRPr/>
          </a:p>
        </p:txBody>
      </p:sp>
      <p:sp>
        <p:nvSpPr>
          <p:cNvPr id="2935" name="Google Shape;2935;p4"/>
          <p:cNvSpPr/>
          <p:nvPr/>
        </p:nvSpPr>
        <p:spPr>
          <a:xfrm>
            <a:off x="1624310" y="5091541"/>
            <a:ext cx="1980029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击此处添加标题</a:t>
            </a:r>
            <a:endParaRPr b="1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6" name="Google Shape;293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1" y="1523355"/>
            <a:ext cx="4259663" cy="39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7" name="Google Shape;293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22400" y="1485255"/>
            <a:ext cx="3947015" cy="410401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</p:pic>
      <p:pic>
        <p:nvPicPr>
          <p:cNvPr id="2938" name="Google Shape;2938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95722" y="1485254"/>
            <a:ext cx="2448850" cy="3960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0" name="Shape 3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" name="Google Shape;3481;p40"/>
          <p:cNvSpPr/>
          <p:nvPr/>
        </p:nvSpPr>
        <p:spPr>
          <a:xfrm>
            <a:off x="0" y="-1"/>
            <a:ext cx="5448300" cy="6869523"/>
          </a:xfrm>
          <a:prstGeom prst="rect">
            <a:avLst/>
          </a:prstGeom>
          <a:solidFill>
            <a:srgbClr val="FFFFFF"/>
          </a:solidFill>
          <a:ln cap="flat" cmpd="sng" w="53975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482" name="Google Shape;3482;p40"/>
          <p:cNvPicPr preferRelativeResize="0"/>
          <p:nvPr/>
        </p:nvPicPr>
        <p:blipFill rotWithShape="1">
          <a:blip r:embed="rId3">
            <a:alphaModFix/>
          </a:blip>
          <a:srcRect b="53544" l="34118" r="59790" t="28960"/>
          <a:stretch/>
        </p:blipFill>
        <p:spPr>
          <a:xfrm>
            <a:off x="777608" y="550203"/>
            <a:ext cx="3389587" cy="60841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83" name="Google Shape;3483;p40"/>
          <p:cNvGrpSpPr/>
          <p:nvPr/>
        </p:nvGrpSpPr>
        <p:grpSpPr>
          <a:xfrm>
            <a:off x="7425099" y="2029138"/>
            <a:ext cx="1916191" cy="1732912"/>
            <a:chOff x="7425099" y="2029138"/>
            <a:chExt cx="1916191" cy="1732912"/>
          </a:xfrm>
        </p:grpSpPr>
        <p:cxnSp>
          <p:nvCxnSpPr>
            <p:cNvPr id="3484" name="Google Shape;3484;p40"/>
            <p:cNvCxnSpPr/>
            <p:nvPr/>
          </p:nvCxnSpPr>
          <p:spPr>
            <a:xfrm>
              <a:off x="8047503" y="2873486"/>
              <a:ext cx="0" cy="985936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85" name="Google Shape;3485;p40"/>
            <p:cNvCxnSpPr/>
            <p:nvPr/>
          </p:nvCxnSpPr>
          <p:spPr>
            <a:xfrm flipH="1" rot="7229926">
              <a:off x="8501135" y="2638206"/>
              <a:ext cx="825127" cy="506494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86" name="Google Shape;3486;p40"/>
            <p:cNvCxnSpPr/>
            <p:nvPr/>
          </p:nvCxnSpPr>
          <p:spPr>
            <a:xfrm rot="-3570074">
              <a:off x="8685838" y="2022791"/>
              <a:ext cx="5048" cy="506494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87" name="Google Shape;3487;p40"/>
            <p:cNvCxnSpPr/>
            <p:nvPr/>
          </p:nvCxnSpPr>
          <p:spPr>
            <a:xfrm flipH="1" rot="7229926">
              <a:off x="7861376" y="2501410"/>
              <a:ext cx="415164" cy="240637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88" name="Google Shape;3488;p40"/>
            <p:cNvCxnSpPr/>
            <p:nvPr/>
          </p:nvCxnSpPr>
          <p:spPr>
            <a:xfrm flipH="1" rot="-3570074">
              <a:off x="7431886" y="2747188"/>
              <a:ext cx="415165" cy="253045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89" name="Google Shape;3489;p40"/>
            <p:cNvCxnSpPr/>
            <p:nvPr/>
          </p:nvCxnSpPr>
          <p:spPr>
            <a:xfrm rot="7229926">
              <a:off x="8485031" y="2381919"/>
              <a:ext cx="423137" cy="255271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90" name="Google Shape;3490;p40"/>
            <p:cNvCxnSpPr/>
            <p:nvPr/>
          </p:nvCxnSpPr>
          <p:spPr>
            <a:xfrm rot="7229926">
              <a:off x="8061806" y="2150512"/>
              <a:ext cx="431136" cy="261403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91" name="Google Shape;3491;p40"/>
            <p:cNvCxnSpPr/>
            <p:nvPr/>
          </p:nvCxnSpPr>
          <p:spPr>
            <a:xfrm flipH="1" rot="-3570074">
              <a:off x="8265721" y="2257295"/>
              <a:ext cx="5080" cy="496902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92" name="Google Shape;3492;p40"/>
            <p:cNvCxnSpPr/>
            <p:nvPr/>
          </p:nvCxnSpPr>
          <p:spPr>
            <a:xfrm rot="7229926">
              <a:off x="8452927" y="3337964"/>
              <a:ext cx="480216" cy="288155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93" name="Google Shape;3493;p40"/>
            <p:cNvCxnSpPr/>
            <p:nvPr/>
          </p:nvCxnSpPr>
          <p:spPr>
            <a:xfrm flipH="1" rot="-3570074">
              <a:off x="8035435" y="2852513"/>
              <a:ext cx="857910" cy="494096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94" name="Google Shape;3494;p40"/>
            <p:cNvCxnSpPr/>
            <p:nvPr/>
          </p:nvCxnSpPr>
          <p:spPr>
            <a:xfrm>
              <a:off x="7860292" y="2499323"/>
              <a:ext cx="0" cy="514879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95" name="Google Shape;3495;p40"/>
            <p:cNvCxnSpPr/>
            <p:nvPr/>
          </p:nvCxnSpPr>
          <p:spPr>
            <a:xfrm rot="7229926">
              <a:off x="7627791" y="2389390"/>
              <a:ext cx="431136" cy="261403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3496" name="Google Shape;3496;p40"/>
          <p:cNvGrpSpPr/>
          <p:nvPr/>
        </p:nvGrpSpPr>
        <p:grpSpPr>
          <a:xfrm>
            <a:off x="10614761" y="334317"/>
            <a:ext cx="1309773" cy="1232452"/>
            <a:chOff x="226185" y="106017"/>
            <a:chExt cx="1309773" cy="1232452"/>
          </a:xfrm>
        </p:grpSpPr>
        <p:sp>
          <p:nvSpPr>
            <p:cNvPr id="3497" name="Google Shape;3497;p40"/>
            <p:cNvSpPr/>
            <p:nvPr/>
          </p:nvSpPr>
          <p:spPr>
            <a:xfrm>
              <a:off x="226185" y="106017"/>
              <a:ext cx="1232452" cy="1232452"/>
            </a:xfrm>
            <a:prstGeom prst="ellipse">
              <a:avLst/>
            </a:prstGeom>
            <a:solidFill>
              <a:srgbClr val="44527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498" name="Google Shape;3498;p40"/>
            <p:cNvSpPr txBox="1"/>
            <p:nvPr/>
          </p:nvSpPr>
          <p:spPr>
            <a:xfrm>
              <a:off x="315958" y="235956"/>
              <a:ext cx="1220000" cy="8820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44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2-1</a:t>
              </a:r>
              <a:endParaRPr b="1" i="0" sz="4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3" name="Shape 3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4" name="Google Shape;3504;p41"/>
          <p:cNvSpPr/>
          <p:nvPr/>
        </p:nvSpPr>
        <p:spPr>
          <a:xfrm>
            <a:off x="0" y="-1"/>
            <a:ext cx="5448300" cy="6869523"/>
          </a:xfrm>
          <a:prstGeom prst="rect">
            <a:avLst/>
          </a:prstGeom>
          <a:solidFill>
            <a:srgbClr val="FFFFFF"/>
          </a:solidFill>
          <a:ln cap="flat" cmpd="sng" w="53975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505" name="Google Shape;3505;p41"/>
          <p:cNvPicPr preferRelativeResize="0"/>
          <p:nvPr/>
        </p:nvPicPr>
        <p:blipFill rotWithShape="1">
          <a:blip r:embed="rId3">
            <a:alphaModFix/>
          </a:blip>
          <a:srcRect b="53544" l="34118" r="59790" t="28960"/>
          <a:stretch/>
        </p:blipFill>
        <p:spPr>
          <a:xfrm>
            <a:off x="777608" y="550203"/>
            <a:ext cx="3389587" cy="60841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06" name="Google Shape;3506;p41"/>
          <p:cNvGrpSpPr/>
          <p:nvPr/>
        </p:nvGrpSpPr>
        <p:grpSpPr>
          <a:xfrm>
            <a:off x="8073920" y="2137859"/>
            <a:ext cx="1465707" cy="1713463"/>
            <a:chOff x="7215913" y="4074820"/>
            <a:chExt cx="1465707" cy="1713463"/>
          </a:xfrm>
        </p:grpSpPr>
        <p:cxnSp>
          <p:nvCxnSpPr>
            <p:cNvPr id="3507" name="Google Shape;3507;p41"/>
            <p:cNvCxnSpPr/>
            <p:nvPr/>
          </p:nvCxnSpPr>
          <p:spPr>
            <a:xfrm flipH="1" rot="10800000">
              <a:off x="7226634" y="4295908"/>
              <a:ext cx="1" cy="1005913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08" name="Google Shape;3508;p41"/>
            <p:cNvCxnSpPr/>
            <p:nvPr/>
          </p:nvCxnSpPr>
          <p:spPr>
            <a:xfrm flipH="1" rot="10800000">
              <a:off x="7215913" y="4074821"/>
              <a:ext cx="425688" cy="244833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09" name="Google Shape;3509;p41"/>
            <p:cNvCxnSpPr/>
            <p:nvPr/>
          </p:nvCxnSpPr>
          <p:spPr>
            <a:xfrm>
              <a:off x="7623314" y="4074820"/>
              <a:ext cx="424189" cy="251844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10" name="Google Shape;3510;p41"/>
            <p:cNvCxnSpPr/>
            <p:nvPr/>
          </p:nvCxnSpPr>
          <p:spPr>
            <a:xfrm>
              <a:off x="7215913" y="4319766"/>
              <a:ext cx="416950" cy="234849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11" name="Google Shape;3511;p41"/>
            <p:cNvCxnSpPr/>
            <p:nvPr/>
          </p:nvCxnSpPr>
          <p:spPr>
            <a:xfrm flipH="1" rot="10800000">
              <a:off x="7626347" y="4319766"/>
              <a:ext cx="408208" cy="242002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12" name="Google Shape;3512;p41"/>
            <p:cNvCxnSpPr/>
            <p:nvPr/>
          </p:nvCxnSpPr>
          <p:spPr>
            <a:xfrm rot="10800000">
              <a:off x="7633197" y="4541916"/>
              <a:ext cx="0" cy="502955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13" name="Google Shape;3513;p41"/>
            <p:cNvCxnSpPr/>
            <p:nvPr/>
          </p:nvCxnSpPr>
          <p:spPr>
            <a:xfrm rot="10800000">
              <a:off x="8042378" y="4312477"/>
              <a:ext cx="0" cy="498581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14" name="Google Shape;3514;p41"/>
            <p:cNvCxnSpPr/>
            <p:nvPr/>
          </p:nvCxnSpPr>
          <p:spPr>
            <a:xfrm>
              <a:off x="7217821" y="5277928"/>
              <a:ext cx="865521" cy="510355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15" name="Google Shape;3515;p41"/>
            <p:cNvCxnSpPr/>
            <p:nvPr/>
          </p:nvCxnSpPr>
          <p:spPr>
            <a:xfrm>
              <a:off x="7636400" y="5039989"/>
              <a:ext cx="446942" cy="265353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16" name="Google Shape;3516;p41"/>
            <p:cNvCxnSpPr/>
            <p:nvPr/>
          </p:nvCxnSpPr>
          <p:spPr>
            <a:xfrm>
              <a:off x="8042378" y="4812038"/>
              <a:ext cx="439272" cy="263976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17" name="Google Shape;3517;p41"/>
            <p:cNvCxnSpPr/>
            <p:nvPr/>
          </p:nvCxnSpPr>
          <p:spPr>
            <a:xfrm flipH="1">
              <a:off x="7622595" y="4803888"/>
              <a:ext cx="430844" cy="252186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18" name="Google Shape;3518;p41"/>
            <p:cNvCxnSpPr/>
            <p:nvPr/>
          </p:nvCxnSpPr>
          <p:spPr>
            <a:xfrm flipH="1">
              <a:off x="8053440" y="5063226"/>
              <a:ext cx="418578" cy="246965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19" name="Google Shape;3519;p41"/>
            <p:cNvCxnSpPr/>
            <p:nvPr/>
          </p:nvCxnSpPr>
          <p:spPr>
            <a:xfrm flipH="1" rot="7229926">
              <a:off x="8265015" y="5189873"/>
              <a:ext cx="415164" cy="240637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20" name="Google Shape;3520;p41"/>
            <p:cNvCxnSpPr/>
            <p:nvPr/>
          </p:nvCxnSpPr>
          <p:spPr>
            <a:xfrm flipH="1" rot="7229926">
              <a:off x="7861002" y="5404687"/>
              <a:ext cx="415164" cy="240637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21" name="Google Shape;3521;p41"/>
            <p:cNvCxnSpPr/>
            <p:nvPr/>
          </p:nvCxnSpPr>
          <p:spPr>
            <a:xfrm flipH="1">
              <a:off x="8065382" y="5516157"/>
              <a:ext cx="406701" cy="272126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3522" name="Google Shape;3522;p41"/>
          <p:cNvGrpSpPr/>
          <p:nvPr/>
        </p:nvGrpSpPr>
        <p:grpSpPr>
          <a:xfrm>
            <a:off x="10614761" y="334317"/>
            <a:ext cx="1309773" cy="1232452"/>
            <a:chOff x="226185" y="106017"/>
            <a:chExt cx="1309773" cy="1232452"/>
          </a:xfrm>
        </p:grpSpPr>
        <p:sp>
          <p:nvSpPr>
            <p:cNvPr id="3523" name="Google Shape;3523;p41"/>
            <p:cNvSpPr/>
            <p:nvPr/>
          </p:nvSpPr>
          <p:spPr>
            <a:xfrm>
              <a:off x="226185" y="106017"/>
              <a:ext cx="1232452" cy="1232452"/>
            </a:xfrm>
            <a:prstGeom prst="ellipse">
              <a:avLst/>
            </a:prstGeom>
            <a:solidFill>
              <a:srgbClr val="44527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524" name="Google Shape;3524;p41"/>
            <p:cNvSpPr txBox="1"/>
            <p:nvPr/>
          </p:nvSpPr>
          <p:spPr>
            <a:xfrm>
              <a:off x="315958" y="235956"/>
              <a:ext cx="1220000" cy="8820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44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2-1</a:t>
              </a:r>
              <a:endParaRPr b="1" i="0" sz="4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9" name="Shape 3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0" name="Google Shape;3530;p42"/>
          <p:cNvSpPr/>
          <p:nvPr/>
        </p:nvSpPr>
        <p:spPr>
          <a:xfrm>
            <a:off x="0" y="-1"/>
            <a:ext cx="5448300" cy="6869523"/>
          </a:xfrm>
          <a:prstGeom prst="rect">
            <a:avLst/>
          </a:prstGeom>
          <a:solidFill>
            <a:srgbClr val="FFFFFF"/>
          </a:solidFill>
          <a:ln cap="flat" cmpd="sng" w="53975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3531" name="Google Shape;3531;p42"/>
          <p:cNvPicPr preferRelativeResize="0"/>
          <p:nvPr/>
        </p:nvPicPr>
        <p:blipFill rotWithShape="1">
          <a:blip r:embed="rId3">
            <a:alphaModFix/>
          </a:blip>
          <a:srcRect b="53544" l="34118" r="59790" t="28960"/>
          <a:stretch/>
        </p:blipFill>
        <p:spPr>
          <a:xfrm>
            <a:off x="777608" y="550203"/>
            <a:ext cx="3389587" cy="60841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32" name="Google Shape;3532;p42"/>
          <p:cNvGrpSpPr/>
          <p:nvPr/>
        </p:nvGrpSpPr>
        <p:grpSpPr>
          <a:xfrm>
            <a:off x="9735577" y="4568986"/>
            <a:ext cx="1465707" cy="1713463"/>
            <a:chOff x="7215913" y="4074820"/>
            <a:chExt cx="1465707" cy="1713463"/>
          </a:xfrm>
        </p:grpSpPr>
        <p:cxnSp>
          <p:nvCxnSpPr>
            <p:cNvPr id="3533" name="Google Shape;3533;p42"/>
            <p:cNvCxnSpPr/>
            <p:nvPr/>
          </p:nvCxnSpPr>
          <p:spPr>
            <a:xfrm flipH="1" rot="10800000">
              <a:off x="7226634" y="4295908"/>
              <a:ext cx="1" cy="1005913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34" name="Google Shape;3534;p42"/>
            <p:cNvCxnSpPr/>
            <p:nvPr/>
          </p:nvCxnSpPr>
          <p:spPr>
            <a:xfrm flipH="1" rot="10800000">
              <a:off x="7215913" y="4074821"/>
              <a:ext cx="425688" cy="244833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35" name="Google Shape;3535;p42"/>
            <p:cNvCxnSpPr/>
            <p:nvPr/>
          </p:nvCxnSpPr>
          <p:spPr>
            <a:xfrm>
              <a:off x="7623314" y="4074820"/>
              <a:ext cx="424189" cy="251844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36" name="Google Shape;3536;p42"/>
            <p:cNvCxnSpPr/>
            <p:nvPr/>
          </p:nvCxnSpPr>
          <p:spPr>
            <a:xfrm>
              <a:off x="7215913" y="4319766"/>
              <a:ext cx="416950" cy="234849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37" name="Google Shape;3537;p42"/>
            <p:cNvCxnSpPr/>
            <p:nvPr/>
          </p:nvCxnSpPr>
          <p:spPr>
            <a:xfrm flipH="1" rot="10800000">
              <a:off x="7626347" y="4319766"/>
              <a:ext cx="408208" cy="242002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38" name="Google Shape;3538;p42"/>
            <p:cNvCxnSpPr/>
            <p:nvPr/>
          </p:nvCxnSpPr>
          <p:spPr>
            <a:xfrm rot="10800000">
              <a:off x="7633197" y="4541916"/>
              <a:ext cx="0" cy="502955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39" name="Google Shape;3539;p42"/>
            <p:cNvCxnSpPr/>
            <p:nvPr/>
          </p:nvCxnSpPr>
          <p:spPr>
            <a:xfrm rot="10800000">
              <a:off x="8042378" y="4312477"/>
              <a:ext cx="0" cy="498581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40" name="Google Shape;3540;p42"/>
            <p:cNvCxnSpPr/>
            <p:nvPr/>
          </p:nvCxnSpPr>
          <p:spPr>
            <a:xfrm>
              <a:off x="7217821" y="5277928"/>
              <a:ext cx="865521" cy="510355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41" name="Google Shape;3541;p42"/>
            <p:cNvCxnSpPr/>
            <p:nvPr/>
          </p:nvCxnSpPr>
          <p:spPr>
            <a:xfrm>
              <a:off x="7636400" y="5039989"/>
              <a:ext cx="446942" cy="265353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42" name="Google Shape;3542;p42"/>
            <p:cNvCxnSpPr/>
            <p:nvPr/>
          </p:nvCxnSpPr>
          <p:spPr>
            <a:xfrm>
              <a:off x="8042378" y="4812038"/>
              <a:ext cx="439272" cy="263976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43" name="Google Shape;3543;p42"/>
            <p:cNvCxnSpPr/>
            <p:nvPr/>
          </p:nvCxnSpPr>
          <p:spPr>
            <a:xfrm flipH="1">
              <a:off x="7622595" y="4803888"/>
              <a:ext cx="430844" cy="252186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44" name="Google Shape;3544;p42"/>
            <p:cNvCxnSpPr/>
            <p:nvPr/>
          </p:nvCxnSpPr>
          <p:spPr>
            <a:xfrm flipH="1">
              <a:off x="8053440" y="5063226"/>
              <a:ext cx="418578" cy="246965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45" name="Google Shape;3545;p42"/>
            <p:cNvCxnSpPr/>
            <p:nvPr/>
          </p:nvCxnSpPr>
          <p:spPr>
            <a:xfrm flipH="1" rot="7229926">
              <a:off x="8265015" y="5189873"/>
              <a:ext cx="415164" cy="240637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46" name="Google Shape;3546;p42"/>
            <p:cNvCxnSpPr/>
            <p:nvPr/>
          </p:nvCxnSpPr>
          <p:spPr>
            <a:xfrm flipH="1" rot="7229926">
              <a:off x="7861002" y="5404687"/>
              <a:ext cx="415164" cy="240637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47" name="Google Shape;3547;p42"/>
            <p:cNvCxnSpPr/>
            <p:nvPr/>
          </p:nvCxnSpPr>
          <p:spPr>
            <a:xfrm flipH="1">
              <a:off x="8065382" y="5516157"/>
              <a:ext cx="406701" cy="272126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3548" name="Google Shape;3548;p42"/>
          <p:cNvGrpSpPr/>
          <p:nvPr/>
        </p:nvGrpSpPr>
        <p:grpSpPr>
          <a:xfrm>
            <a:off x="9097828" y="1056050"/>
            <a:ext cx="1916191" cy="1732912"/>
            <a:chOff x="7425099" y="2029138"/>
            <a:chExt cx="1916191" cy="1732912"/>
          </a:xfrm>
        </p:grpSpPr>
        <p:cxnSp>
          <p:nvCxnSpPr>
            <p:cNvPr id="3549" name="Google Shape;3549;p42"/>
            <p:cNvCxnSpPr/>
            <p:nvPr/>
          </p:nvCxnSpPr>
          <p:spPr>
            <a:xfrm>
              <a:off x="8047503" y="2873486"/>
              <a:ext cx="0" cy="985936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50" name="Google Shape;3550;p42"/>
            <p:cNvCxnSpPr/>
            <p:nvPr/>
          </p:nvCxnSpPr>
          <p:spPr>
            <a:xfrm flipH="1" rot="7229926">
              <a:off x="8501135" y="2638206"/>
              <a:ext cx="825127" cy="506494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51" name="Google Shape;3551;p42"/>
            <p:cNvCxnSpPr/>
            <p:nvPr/>
          </p:nvCxnSpPr>
          <p:spPr>
            <a:xfrm rot="-3570074">
              <a:off x="8685838" y="2022791"/>
              <a:ext cx="5048" cy="506494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52" name="Google Shape;3552;p42"/>
            <p:cNvCxnSpPr/>
            <p:nvPr/>
          </p:nvCxnSpPr>
          <p:spPr>
            <a:xfrm flipH="1" rot="7229926">
              <a:off x="7861376" y="2501410"/>
              <a:ext cx="415164" cy="240637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53" name="Google Shape;3553;p42"/>
            <p:cNvCxnSpPr/>
            <p:nvPr/>
          </p:nvCxnSpPr>
          <p:spPr>
            <a:xfrm flipH="1" rot="-3570074">
              <a:off x="7431886" y="2747188"/>
              <a:ext cx="415165" cy="253045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54" name="Google Shape;3554;p42"/>
            <p:cNvCxnSpPr/>
            <p:nvPr/>
          </p:nvCxnSpPr>
          <p:spPr>
            <a:xfrm rot="7229926">
              <a:off x="8485031" y="2381919"/>
              <a:ext cx="423137" cy="255271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55" name="Google Shape;3555;p42"/>
            <p:cNvCxnSpPr/>
            <p:nvPr/>
          </p:nvCxnSpPr>
          <p:spPr>
            <a:xfrm rot="7229926">
              <a:off x="8061806" y="2150512"/>
              <a:ext cx="431136" cy="261403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56" name="Google Shape;3556;p42"/>
            <p:cNvCxnSpPr/>
            <p:nvPr/>
          </p:nvCxnSpPr>
          <p:spPr>
            <a:xfrm flipH="1" rot="-3570074">
              <a:off x="8265721" y="2257295"/>
              <a:ext cx="5080" cy="496902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57" name="Google Shape;3557;p42"/>
            <p:cNvCxnSpPr/>
            <p:nvPr/>
          </p:nvCxnSpPr>
          <p:spPr>
            <a:xfrm rot="7229926">
              <a:off x="8452927" y="3337964"/>
              <a:ext cx="480216" cy="288155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58" name="Google Shape;3558;p42"/>
            <p:cNvCxnSpPr/>
            <p:nvPr/>
          </p:nvCxnSpPr>
          <p:spPr>
            <a:xfrm flipH="1" rot="-3570074">
              <a:off x="8035435" y="2852513"/>
              <a:ext cx="857910" cy="494096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59" name="Google Shape;3559;p42"/>
            <p:cNvCxnSpPr/>
            <p:nvPr/>
          </p:nvCxnSpPr>
          <p:spPr>
            <a:xfrm>
              <a:off x="7860292" y="2499323"/>
              <a:ext cx="0" cy="514879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60" name="Google Shape;3560;p42"/>
            <p:cNvCxnSpPr/>
            <p:nvPr/>
          </p:nvCxnSpPr>
          <p:spPr>
            <a:xfrm rot="7229926">
              <a:off x="7627791" y="2389390"/>
              <a:ext cx="431136" cy="261403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3561" name="Google Shape;3561;p42"/>
          <p:cNvGrpSpPr/>
          <p:nvPr/>
        </p:nvGrpSpPr>
        <p:grpSpPr>
          <a:xfrm>
            <a:off x="6801851" y="1168871"/>
            <a:ext cx="1291419" cy="1495103"/>
            <a:chOff x="7633963" y="2609885"/>
            <a:chExt cx="1291419" cy="1495103"/>
          </a:xfrm>
        </p:grpSpPr>
        <p:cxnSp>
          <p:nvCxnSpPr>
            <p:cNvPr id="3562" name="Google Shape;3562;p42"/>
            <p:cNvCxnSpPr/>
            <p:nvPr/>
          </p:nvCxnSpPr>
          <p:spPr>
            <a:xfrm rot="10800000">
              <a:off x="8913300" y="2875874"/>
              <a:ext cx="0" cy="985936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63" name="Google Shape;3563;p42"/>
            <p:cNvCxnSpPr/>
            <p:nvPr/>
          </p:nvCxnSpPr>
          <p:spPr>
            <a:xfrm flipH="1">
              <a:off x="7651845" y="2610318"/>
              <a:ext cx="825127" cy="506494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64" name="Google Shape;3564;p42"/>
            <p:cNvCxnSpPr/>
            <p:nvPr/>
          </p:nvCxnSpPr>
          <p:spPr>
            <a:xfrm rot="10800000">
              <a:off x="7645981" y="3116812"/>
              <a:ext cx="5048" cy="506494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65" name="Google Shape;3565;p42"/>
            <p:cNvCxnSpPr/>
            <p:nvPr/>
          </p:nvCxnSpPr>
          <p:spPr>
            <a:xfrm flipH="1">
              <a:off x="8053144" y="3607999"/>
              <a:ext cx="415164" cy="240637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66" name="Google Shape;3566;p42"/>
            <p:cNvCxnSpPr/>
            <p:nvPr/>
          </p:nvCxnSpPr>
          <p:spPr>
            <a:xfrm flipH="1" rot="10800000">
              <a:off x="8488236" y="3843975"/>
              <a:ext cx="415165" cy="253045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67" name="Google Shape;3567;p42"/>
            <p:cNvCxnSpPr/>
            <p:nvPr/>
          </p:nvCxnSpPr>
          <p:spPr>
            <a:xfrm>
              <a:off x="7633963" y="3116812"/>
              <a:ext cx="423137" cy="255271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68" name="Google Shape;3568;p42"/>
            <p:cNvCxnSpPr/>
            <p:nvPr/>
          </p:nvCxnSpPr>
          <p:spPr>
            <a:xfrm>
              <a:off x="7645981" y="3590855"/>
              <a:ext cx="431136" cy="261403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69" name="Google Shape;3569;p42"/>
            <p:cNvCxnSpPr/>
            <p:nvPr/>
          </p:nvCxnSpPr>
          <p:spPr>
            <a:xfrm flipH="1" rot="10800000">
              <a:off x="8057100" y="3367003"/>
              <a:ext cx="5080" cy="496902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70" name="Google Shape;3570;p42"/>
            <p:cNvCxnSpPr/>
            <p:nvPr/>
          </p:nvCxnSpPr>
          <p:spPr>
            <a:xfrm>
              <a:off x="8445166" y="2609885"/>
              <a:ext cx="480216" cy="288155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71" name="Google Shape;3571;p42"/>
            <p:cNvCxnSpPr/>
            <p:nvPr/>
          </p:nvCxnSpPr>
          <p:spPr>
            <a:xfrm flipH="1" rot="10800000">
              <a:off x="8042801" y="2898040"/>
              <a:ext cx="857910" cy="494096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72" name="Google Shape;3572;p42"/>
            <p:cNvCxnSpPr/>
            <p:nvPr/>
          </p:nvCxnSpPr>
          <p:spPr>
            <a:xfrm rot="10800000">
              <a:off x="8482978" y="3582141"/>
              <a:ext cx="0" cy="514879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73" name="Google Shape;3573;p42"/>
            <p:cNvCxnSpPr/>
            <p:nvPr/>
          </p:nvCxnSpPr>
          <p:spPr>
            <a:xfrm>
              <a:off x="8072079" y="3843585"/>
              <a:ext cx="431136" cy="261403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cxnSp>
        <p:nvCxnSpPr>
          <p:cNvPr id="3574" name="Google Shape;3574;p42"/>
          <p:cNvCxnSpPr/>
          <p:nvPr/>
        </p:nvCxnSpPr>
        <p:spPr>
          <a:xfrm>
            <a:off x="6775618" y="6010323"/>
            <a:ext cx="416345" cy="240523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75" name="Google Shape;3575;p42"/>
          <p:cNvCxnSpPr/>
          <p:nvPr/>
        </p:nvCxnSpPr>
        <p:spPr>
          <a:xfrm rot="-3570074">
            <a:off x="7839849" y="4453000"/>
            <a:ext cx="5048" cy="506494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76" name="Google Shape;3576;p42"/>
          <p:cNvCxnSpPr/>
          <p:nvPr/>
        </p:nvCxnSpPr>
        <p:spPr>
          <a:xfrm flipH="1" rot="7229926">
            <a:off x="7015387" y="4931619"/>
            <a:ext cx="415164" cy="240637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77" name="Google Shape;3577;p42"/>
          <p:cNvCxnSpPr/>
          <p:nvPr/>
        </p:nvCxnSpPr>
        <p:spPr>
          <a:xfrm rot="7229926">
            <a:off x="7639042" y="4812128"/>
            <a:ext cx="423137" cy="255271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78" name="Google Shape;3578;p42"/>
          <p:cNvCxnSpPr/>
          <p:nvPr/>
        </p:nvCxnSpPr>
        <p:spPr>
          <a:xfrm rot="7229926">
            <a:off x="7215817" y="4580721"/>
            <a:ext cx="431136" cy="261403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79" name="Google Shape;3579;p42"/>
          <p:cNvCxnSpPr/>
          <p:nvPr/>
        </p:nvCxnSpPr>
        <p:spPr>
          <a:xfrm flipH="1" rot="-3570074">
            <a:off x="7419732" y="4687504"/>
            <a:ext cx="5080" cy="496902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80" name="Google Shape;3580;p42"/>
          <p:cNvCxnSpPr/>
          <p:nvPr/>
        </p:nvCxnSpPr>
        <p:spPr>
          <a:xfrm flipH="1">
            <a:off x="7185383" y="5774791"/>
            <a:ext cx="875497" cy="476055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81" name="Google Shape;3581;p42"/>
          <p:cNvCxnSpPr/>
          <p:nvPr/>
        </p:nvCxnSpPr>
        <p:spPr>
          <a:xfrm>
            <a:off x="6792534" y="5539037"/>
            <a:ext cx="0" cy="505246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82" name="Google Shape;3582;p42"/>
          <p:cNvCxnSpPr/>
          <p:nvPr/>
        </p:nvCxnSpPr>
        <p:spPr>
          <a:xfrm>
            <a:off x="7213757" y="5298054"/>
            <a:ext cx="415881" cy="236560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83" name="Google Shape;3583;p42"/>
          <p:cNvCxnSpPr/>
          <p:nvPr/>
        </p:nvCxnSpPr>
        <p:spPr>
          <a:xfrm flipH="1">
            <a:off x="6775618" y="5291863"/>
            <a:ext cx="431289" cy="242292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84" name="Google Shape;3584;p42"/>
          <p:cNvCxnSpPr/>
          <p:nvPr/>
        </p:nvCxnSpPr>
        <p:spPr>
          <a:xfrm flipH="1">
            <a:off x="7198824" y="5514485"/>
            <a:ext cx="434435" cy="254143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85" name="Google Shape;3585;p42"/>
          <p:cNvCxnSpPr/>
          <p:nvPr/>
        </p:nvCxnSpPr>
        <p:spPr>
          <a:xfrm>
            <a:off x="6792534" y="5534155"/>
            <a:ext cx="423186" cy="234473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86" name="Google Shape;3586;p42"/>
          <p:cNvCxnSpPr/>
          <p:nvPr/>
        </p:nvCxnSpPr>
        <p:spPr>
          <a:xfrm>
            <a:off x="7198824" y="5768628"/>
            <a:ext cx="0" cy="490469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87" name="Google Shape;3587;p42"/>
          <p:cNvCxnSpPr/>
          <p:nvPr/>
        </p:nvCxnSpPr>
        <p:spPr>
          <a:xfrm flipH="1">
            <a:off x="8051159" y="4817398"/>
            <a:ext cx="1" cy="974640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88" name="Google Shape;3588;p42"/>
          <p:cNvCxnSpPr/>
          <p:nvPr/>
        </p:nvCxnSpPr>
        <p:spPr>
          <a:xfrm flipH="1">
            <a:off x="7621436" y="5043275"/>
            <a:ext cx="1" cy="464041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89" name="Google Shape;3589;p42"/>
          <p:cNvSpPr txBox="1"/>
          <p:nvPr/>
        </p:nvSpPr>
        <p:spPr>
          <a:xfrm>
            <a:off x="6993464" y="-112838"/>
            <a:ext cx="1099806" cy="1528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8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</a:t>
            </a:r>
            <a:endParaRPr b="1" i="0" sz="80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90" name="Google Shape;3590;p42"/>
          <p:cNvSpPr txBox="1"/>
          <p:nvPr/>
        </p:nvSpPr>
        <p:spPr>
          <a:xfrm>
            <a:off x="9592356" y="-112838"/>
            <a:ext cx="1099806" cy="1528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8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B</a:t>
            </a:r>
            <a:endParaRPr b="1" i="0" sz="80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91" name="Google Shape;3591;p42"/>
          <p:cNvSpPr txBox="1"/>
          <p:nvPr/>
        </p:nvSpPr>
        <p:spPr>
          <a:xfrm>
            <a:off x="6993464" y="3213610"/>
            <a:ext cx="1099806" cy="1528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8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</a:t>
            </a:r>
            <a:endParaRPr b="1" i="0" sz="80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92" name="Google Shape;3592;p42"/>
          <p:cNvSpPr txBox="1"/>
          <p:nvPr/>
        </p:nvSpPr>
        <p:spPr>
          <a:xfrm>
            <a:off x="9592356" y="3213610"/>
            <a:ext cx="1099806" cy="15281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8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D</a:t>
            </a:r>
            <a:endParaRPr b="1" i="0" sz="80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93" name="Google Shape;3593;p42"/>
          <p:cNvSpPr txBox="1"/>
          <p:nvPr/>
        </p:nvSpPr>
        <p:spPr>
          <a:xfrm>
            <a:off x="1241873" y="5576860"/>
            <a:ext cx="4429588" cy="1292662"/>
          </a:xfrm>
          <a:prstGeom prst="rect">
            <a:avLst/>
          </a:prstGeom>
          <a:solidFill>
            <a:srgbClr val="A5A5A5">
              <a:alpha val="7882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6000" u="none" cap="none" strike="noStrike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最好的畫法?</a:t>
            </a:r>
            <a:endParaRPr b="1" i="0" sz="6000" u="none" cap="none" strike="noStrike">
              <a:solidFill>
                <a:srgbClr val="7030A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3594" name="Google Shape;3594;p42"/>
          <p:cNvGrpSpPr/>
          <p:nvPr/>
        </p:nvGrpSpPr>
        <p:grpSpPr>
          <a:xfrm>
            <a:off x="10614761" y="334317"/>
            <a:ext cx="1309773" cy="1232452"/>
            <a:chOff x="226185" y="106017"/>
            <a:chExt cx="1309773" cy="1232452"/>
          </a:xfrm>
        </p:grpSpPr>
        <p:sp>
          <p:nvSpPr>
            <p:cNvPr id="3595" name="Google Shape;3595;p42"/>
            <p:cNvSpPr/>
            <p:nvPr/>
          </p:nvSpPr>
          <p:spPr>
            <a:xfrm>
              <a:off x="226185" y="106017"/>
              <a:ext cx="1232452" cy="1232452"/>
            </a:xfrm>
            <a:prstGeom prst="ellipse">
              <a:avLst/>
            </a:prstGeom>
            <a:solidFill>
              <a:srgbClr val="44527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596" name="Google Shape;3596;p42"/>
            <p:cNvSpPr txBox="1"/>
            <p:nvPr/>
          </p:nvSpPr>
          <p:spPr>
            <a:xfrm>
              <a:off x="315958" y="235956"/>
              <a:ext cx="1220000" cy="8820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44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2-1</a:t>
              </a:r>
              <a:endParaRPr b="1" i="0" sz="4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p43"/>
          <p:cNvSpPr/>
          <p:nvPr/>
        </p:nvSpPr>
        <p:spPr>
          <a:xfrm>
            <a:off x="0" y="-77377"/>
            <a:ext cx="5448300" cy="6946900"/>
          </a:xfrm>
          <a:prstGeom prst="rect">
            <a:avLst/>
          </a:prstGeom>
          <a:solidFill>
            <a:srgbClr val="A0A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603" name="Google Shape;3603;p43"/>
          <p:cNvSpPr txBox="1"/>
          <p:nvPr/>
        </p:nvSpPr>
        <p:spPr>
          <a:xfrm>
            <a:off x="690638" y="2277587"/>
            <a:ext cx="680720" cy="451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2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高4</a:t>
            </a:r>
            <a:endParaRPr b="1" i="0" sz="20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604" name="Google Shape;3604;p43"/>
          <p:cNvPicPr preferRelativeResize="0"/>
          <p:nvPr/>
        </p:nvPicPr>
        <p:blipFill rotWithShape="1">
          <a:blip r:embed="rId3">
            <a:alphaModFix/>
          </a:blip>
          <a:srcRect b="14480" l="21693" r="49734" t="0"/>
          <a:stretch/>
        </p:blipFill>
        <p:spPr>
          <a:xfrm>
            <a:off x="1195761" y="924081"/>
            <a:ext cx="2873897" cy="4222750"/>
          </a:xfrm>
          <a:prstGeom prst="rect">
            <a:avLst/>
          </a:prstGeom>
          <a:noFill/>
          <a:ln>
            <a:noFill/>
          </a:ln>
        </p:spPr>
      </p:pic>
      <p:sp>
        <p:nvSpPr>
          <p:cNvPr id="3605" name="Google Shape;3605;p43"/>
          <p:cNvSpPr txBox="1"/>
          <p:nvPr/>
        </p:nvSpPr>
        <p:spPr>
          <a:xfrm>
            <a:off x="2058668" y="741238"/>
            <a:ext cx="897891" cy="451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2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直徑4</a:t>
            </a:r>
            <a:endParaRPr b="1" i="0" sz="20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06" name="Google Shape;3606;p43"/>
          <p:cNvSpPr txBox="1"/>
          <p:nvPr/>
        </p:nvSpPr>
        <p:spPr>
          <a:xfrm rot="5400000">
            <a:off x="6045701" y="2237799"/>
            <a:ext cx="5778500" cy="27853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13000" u="none" cap="none" strike="noStrike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怎麼畫</a:t>
            </a:r>
            <a:endParaRPr b="1" i="0" sz="130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3607" name="Google Shape;3607;p43"/>
          <p:cNvCxnSpPr/>
          <p:nvPr/>
        </p:nvCxnSpPr>
        <p:spPr>
          <a:xfrm>
            <a:off x="2507613" y="1569720"/>
            <a:ext cx="5188587" cy="707867"/>
          </a:xfrm>
          <a:prstGeom prst="straightConnector1">
            <a:avLst/>
          </a:prstGeom>
          <a:noFill/>
          <a:ln cap="flat" cmpd="sng" w="60325">
            <a:solidFill>
              <a:srgbClr val="7030A0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3608" name="Google Shape;3608;p43"/>
          <p:cNvSpPr/>
          <p:nvPr/>
        </p:nvSpPr>
        <p:spPr>
          <a:xfrm>
            <a:off x="1030998" y="594360"/>
            <a:ext cx="3038660" cy="1683227"/>
          </a:xfrm>
          <a:prstGeom prst="rect">
            <a:avLst/>
          </a:prstGeom>
          <a:noFill/>
          <a:ln cap="flat" cmpd="sng" w="41275">
            <a:solidFill>
              <a:srgbClr val="7030A0">
                <a:alpha val="5098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3" name="Shape 3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4" name="Google Shape;3614;p44"/>
          <p:cNvGrpSpPr/>
          <p:nvPr/>
        </p:nvGrpSpPr>
        <p:grpSpPr>
          <a:xfrm>
            <a:off x="6817986" y="1665769"/>
            <a:ext cx="3345450" cy="2894313"/>
            <a:chOff x="6817986" y="1665769"/>
            <a:chExt cx="3345450" cy="2894313"/>
          </a:xfrm>
        </p:grpSpPr>
        <p:cxnSp>
          <p:nvCxnSpPr>
            <p:cNvPr id="3615" name="Google Shape;3615;p44"/>
            <p:cNvCxnSpPr/>
            <p:nvPr/>
          </p:nvCxnSpPr>
          <p:spPr>
            <a:xfrm rot="-3589584">
              <a:off x="8493888" y="3112781"/>
              <a:ext cx="1665007" cy="968436"/>
            </a:xfrm>
            <a:prstGeom prst="straightConnector1">
              <a:avLst/>
            </a:prstGeom>
            <a:noFill/>
            <a:ln cap="flat" cmpd="sng" w="19050">
              <a:solidFill>
                <a:srgbClr val="7030A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616" name="Google Shape;3616;p44"/>
            <p:cNvCxnSpPr/>
            <p:nvPr/>
          </p:nvCxnSpPr>
          <p:spPr>
            <a:xfrm flipH="1" rot="3610416">
              <a:off x="8493713" y="2149697"/>
              <a:ext cx="1665007" cy="968436"/>
            </a:xfrm>
            <a:prstGeom prst="straightConnector1">
              <a:avLst/>
            </a:prstGeom>
            <a:noFill/>
            <a:ln cap="flat" cmpd="sng" w="19050">
              <a:solidFill>
                <a:srgbClr val="7030A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617" name="Google Shape;3617;p44"/>
            <p:cNvCxnSpPr/>
            <p:nvPr/>
          </p:nvCxnSpPr>
          <p:spPr>
            <a:xfrm rot="-3589584">
              <a:off x="6822526" y="2144634"/>
              <a:ext cx="1665007" cy="968436"/>
            </a:xfrm>
            <a:prstGeom prst="straightConnector1">
              <a:avLst/>
            </a:prstGeom>
            <a:noFill/>
            <a:ln cap="flat" cmpd="sng" w="19050">
              <a:solidFill>
                <a:srgbClr val="7030A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618" name="Google Shape;3618;p44"/>
            <p:cNvCxnSpPr/>
            <p:nvPr/>
          </p:nvCxnSpPr>
          <p:spPr>
            <a:xfrm flipH="1" rot="3610416">
              <a:off x="6830856" y="3108879"/>
              <a:ext cx="1665007" cy="968436"/>
            </a:xfrm>
            <a:prstGeom prst="straightConnector1">
              <a:avLst/>
            </a:prstGeom>
            <a:noFill/>
            <a:ln cap="flat" cmpd="sng" w="19050">
              <a:solidFill>
                <a:srgbClr val="7030A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3619" name="Google Shape;3619;p44"/>
          <p:cNvGrpSpPr/>
          <p:nvPr/>
        </p:nvGrpSpPr>
        <p:grpSpPr>
          <a:xfrm>
            <a:off x="7166755" y="1301686"/>
            <a:ext cx="2996772" cy="3384591"/>
            <a:chOff x="7166755" y="1301686"/>
            <a:chExt cx="2996772" cy="3384591"/>
          </a:xfrm>
        </p:grpSpPr>
        <p:cxnSp>
          <p:nvCxnSpPr>
            <p:cNvPr id="3620" name="Google Shape;3620;p44"/>
            <p:cNvCxnSpPr/>
            <p:nvPr/>
          </p:nvCxnSpPr>
          <p:spPr>
            <a:xfrm rot="-3589584">
              <a:off x="7229832" y="2145950"/>
              <a:ext cx="2928969" cy="1696063"/>
            </a:xfrm>
            <a:prstGeom prst="straightConnector1">
              <a:avLst/>
            </a:prstGeom>
            <a:noFill/>
            <a:ln cap="flat" cmpd="sng" w="19050">
              <a:solidFill>
                <a:srgbClr val="7030A0"/>
              </a:solidFill>
              <a:prstDash val="lgDash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3621" name="Google Shape;3621;p44"/>
            <p:cNvCxnSpPr/>
            <p:nvPr/>
          </p:nvCxnSpPr>
          <p:spPr>
            <a:xfrm rot="-3589584">
              <a:off x="8646755" y="1493479"/>
              <a:ext cx="1" cy="3423920"/>
            </a:xfrm>
            <a:prstGeom prst="straightConnector1">
              <a:avLst/>
            </a:prstGeom>
            <a:noFill/>
            <a:ln cap="flat" cmpd="sng" w="19050">
              <a:solidFill>
                <a:srgbClr val="7030A0"/>
              </a:solidFill>
              <a:prstDash val="lgDashDot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622" name="Google Shape;3622;p44"/>
          <p:cNvSpPr/>
          <p:nvPr/>
        </p:nvSpPr>
        <p:spPr>
          <a:xfrm rot="10416">
            <a:off x="7368702" y="2436503"/>
            <a:ext cx="2275197" cy="1356760"/>
          </a:xfrm>
          <a:prstGeom prst="ellipse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3623" name="Google Shape;3623;p44"/>
          <p:cNvCxnSpPr/>
          <p:nvPr/>
        </p:nvCxnSpPr>
        <p:spPr>
          <a:xfrm rot="-3589584">
            <a:off x="7662815" y="1674208"/>
            <a:ext cx="1665007" cy="2879214"/>
          </a:xfrm>
          <a:prstGeom prst="straightConnector1">
            <a:avLst/>
          </a:prstGeom>
          <a:noFill/>
          <a:ln cap="flat" cmpd="sng" w="1905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3624" name="Google Shape;3624;p44"/>
          <p:cNvGrpSpPr/>
          <p:nvPr/>
        </p:nvGrpSpPr>
        <p:grpSpPr>
          <a:xfrm>
            <a:off x="7538698" y="2509670"/>
            <a:ext cx="1904292" cy="1203087"/>
            <a:chOff x="7538698" y="2509670"/>
            <a:chExt cx="1904292" cy="1203087"/>
          </a:xfrm>
        </p:grpSpPr>
        <p:sp>
          <p:nvSpPr>
            <p:cNvPr id="3625" name="Google Shape;3625;p44"/>
            <p:cNvSpPr/>
            <p:nvPr/>
          </p:nvSpPr>
          <p:spPr>
            <a:xfrm rot="-3589584">
              <a:off x="7575982" y="3493872"/>
              <a:ext cx="167640" cy="175260"/>
            </a:xfrm>
            <a:prstGeom prst="ellipse">
              <a:avLst/>
            </a:prstGeom>
            <a:solidFill>
              <a:srgbClr val="FF0000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626" name="Google Shape;3626;p44"/>
            <p:cNvSpPr/>
            <p:nvPr/>
          </p:nvSpPr>
          <p:spPr>
            <a:xfrm rot="-3589584">
              <a:off x="9241283" y="3508620"/>
              <a:ext cx="167640" cy="175260"/>
            </a:xfrm>
            <a:prstGeom prst="ellipse">
              <a:avLst/>
            </a:prstGeom>
            <a:solidFill>
              <a:srgbClr val="FF0000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627" name="Google Shape;3627;p44"/>
            <p:cNvSpPr/>
            <p:nvPr/>
          </p:nvSpPr>
          <p:spPr>
            <a:xfrm rot="-3589584">
              <a:off x="7572764" y="2538548"/>
              <a:ext cx="167640" cy="175260"/>
            </a:xfrm>
            <a:prstGeom prst="ellipse">
              <a:avLst/>
            </a:prstGeom>
            <a:solidFill>
              <a:srgbClr val="FF0000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628" name="Google Shape;3628;p44"/>
            <p:cNvSpPr/>
            <p:nvPr/>
          </p:nvSpPr>
          <p:spPr>
            <a:xfrm rot="-3589584">
              <a:off x="9240841" y="2548960"/>
              <a:ext cx="167640" cy="175260"/>
            </a:xfrm>
            <a:prstGeom prst="ellipse">
              <a:avLst/>
            </a:prstGeom>
            <a:solidFill>
              <a:srgbClr val="FF0000">
                <a:alpha val="4862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3629" name="Google Shape;3629;p44"/>
          <p:cNvGrpSpPr/>
          <p:nvPr/>
        </p:nvGrpSpPr>
        <p:grpSpPr>
          <a:xfrm>
            <a:off x="6560570" y="2798508"/>
            <a:ext cx="4024425" cy="902852"/>
            <a:chOff x="6560570" y="2798508"/>
            <a:chExt cx="4024425" cy="902852"/>
          </a:xfrm>
        </p:grpSpPr>
        <p:sp>
          <p:nvSpPr>
            <p:cNvPr id="3630" name="Google Shape;3630;p44"/>
            <p:cNvSpPr/>
            <p:nvPr/>
          </p:nvSpPr>
          <p:spPr>
            <a:xfrm rot="-3589584">
              <a:off x="7279174" y="3016242"/>
              <a:ext cx="190500" cy="190500"/>
            </a:xfrm>
            <a:prstGeom prst="ellipse">
              <a:avLst/>
            </a:prstGeom>
            <a:solidFill>
              <a:srgbClr val="7030A0">
                <a:alpha val="5764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631" name="Google Shape;3631;p44"/>
            <p:cNvSpPr/>
            <p:nvPr/>
          </p:nvSpPr>
          <p:spPr>
            <a:xfrm rot="-3589584">
              <a:off x="9531259" y="3029899"/>
              <a:ext cx="190500" cy="190500"/>
            </a:xfrm>
            <a:prstGeom prst="ellipse">
              <a:avLst/>
            </a:prstGeom>
            <a:solidFill>
              <a:srgbClr val="7030A0">
                <a:alpha val="5764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632" name="Google Shape;3632;p44"/>
            <p:cNvSpPr txBox="1"/>
            <p:nvPr/>
          </p:nvSpPr>
          <p:spPr>
            <a:xfrm>
              <a:off x="6560570" y="2865822"/>
              <a:ext cx="436600" cy="8102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zh-TW" sz="4000" u="none" cap="none" strike="noStrike">
                  <a:solidFill>
                    <a:srgbClr val="7030A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e</a:t>
              </a:r>
              <a:endParaRPr b="0" i="0" sz="4000" u="none" cap="none" strike="noStrike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633" name="Google Shape;3633;p44"/>
            <p:cNvSpPr txBox="1"/>
            <p:nvPr/>
          </p:nvSpPr>
          <p:spPr>
            <a:xfrm>
              <a:off x="8271893" y="2891138"/>
              <a:ext cx="436600" cy="8102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zh-TW" sz="4000" u="none" cap="none" strike="noStrike">
                  <a:solidFill>
                    <a:srgbClr val="7030A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o</a:t>
              </a:r>
              <a:endParaRPr b="0" i="0" sz="4000" u="none" cap="none" strike="noStrike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634" name="Google Shape;3634;p44"/>
            <p:cNvSpPr txBox="1"/>
            <p:nvPr/>
          </p:nvSpPr>
          <p:spPr>
            <a:xfrm>
              <a:off x="10148395" y="2889271"/>
              <a:ext cx="436600" cy="8102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zh-TW" sz="4000" u="none" cap="none" strike="noStrike">
                  <a:solidFill>
                    <a:srgbClr val="7030A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f</a:t>
              </a:r>
              <a:endParaRPr b="0" i="0" sz="4000" u="none" cap="none" strike="noStrike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635" name="Google Shape;3635;p44"/>
            <p:cNvSpPr/>
            <p:nvPr/>
          </p:nvSpPr>
          <p:spPr>
            <a:xfrm rot="-3589584">
              <a:off x="6743982" y="3017989"/>
              <a:ext cx="190500" cy="190500"/>
            </a:xfrm>
            <a:prstGeom prst="ellipse">
              <a:avLst/>
            </a:prstGeom>
            <a:solidFill>
              <a:srgbClr val="7030A0">
                <a:alpha val="5764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636" name="Google Shape;3636;p44"/>
            <p:cNvSpPr/>
            <p:nvPr/>
          </p:nvSpPr>
          <p:spPr>
            <a:xfrm rot="-3589584">
              <a:off x="10033979" y="3022335"/>
              <a:ext cx="190500" cy="190500"/>
            </a:xfrm>
            <a:prstGeom prst="ellipse">
              <a:avLst/>
            </a:prstGeom>
            <a:solidFill>
              <a:srgbClr val="7030A0">
                <a:alpha val="5764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637" name="Google Shape;3637;p44"/>
            <p:cNvSpPr/>
            <p:nvPr/>
          </p:nvSpPr>
          <p:spPr>
            <a:xfrm rot="-3589584">
              <a:off x="8394323" y="3028447"/>
              <a:ext cx="190500" cy="190500"/>
            </a:xfrm>
            <a:prstGeom prst="ellipse">
              <a:avLst/>
            </a:prstGeom>
            <a:solidFill>
              <a:srgbClr val="7030A0">
                <a:alpha val="5764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638" name="Google Shape;3638;p44"/>
            <p:cNvSpPr txBox="1"/>
            <p:nvPr/>
          </p:nvSpPr>
          <p:spPr>
            <a:xfrm>
              <a:off x="7377845" y="2798508"/>
              <a:ext cx="436600" cy="8102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zh-TW" sz="4000" u="none" cap="none" strike="noStrike">
                  <a:solidFill>
                    <a:srgbClr val="7030A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g</a:t>
              </a:r>
              <a:endParaRPr b="0" i="0" sz="4000" u="none" cap="none" strike="noStrike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639" name="Google Shape;3639;p44"/>
            <p:cNvSpPr txBox="1"/>
            <p:nvPr/>
          </p:nvSpPr>
          <p:spPr>
            <a:xfrm>
              <a:off x="9609507" y="2869190"/>
              <a:ext cx="436600" cy="8102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zh-TW" sz="4000" u="none" cap="none" strike="noStrike">
                  <a:solidFill>
                    <a:srgbClr val="7030A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k</a:t>
              </a:r>
              <a:endParaRPr b="0" i="0" sz="4000" u="none" cap="none" strike="noStrike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pSp>
        <p:nvGrpSpPr>
          <p:cNvPr id="3640" name="Google Shape;3640;p44"/>
          <p:cNvGrpSpPr/>
          <p:nvPr/>
        </p:nvGrpSpPr>
        <p:grpSpPr>
          <a:xfrm>
            <a:off x="0" y="0"/>
            <a:ext cx="5448300" cy="6946900"/>
            <a:chOff x="0" y="0"/>
            <a:chExt cx="5448300" cy="6946900"/>
          </a:xfrm>
        </p:grpSpPr>
        <p:sp>
          <p:nvSpPr>
            <p:cNvPr id="3641" name="Google Shape;3641;p44"/>
            <p:cNvSpPr/>
            <p:nvPr/>
          </p:nvSpPr>
          <p:spPr>
            <a:xfrm>
              <a:off x="0" y="0"/>
              <a:ext cx="5448300" cy="6946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642" name="Google Shape;3642;p44"/>
            <p:cNvSpPr txBox="1"/>
            <p:nvPr/>
          </p:nvSpPr>
          <p:spPr>
            <a:xfrm>
              <a:off x="2871470" y="646471"/>
              <a:ext cx="2299970" cy="16927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zh-TW" sz="8000" u="none" cap="none" strike="noStrike">
                  <a:solidFill>
                    <a:srgbClr val="7030A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物體</a:t>
              </a:r>
              <a:endParaRPr b="0" i="0" sz="8000" u="none" cap="none" strike="noStrike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643" name="Google Shape;3643;p44"/>
            <p:cNvSpPr txBox="1"/>
            <p:nvPr/>
          </p:nvSpPr>
          <p:spPr>
            <a:xfrm>
              <a:off x="424180" y="3134614"/>
              <a:ext cx="2447290" cy="16927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zh-TW" sz="8000" u="none" cap="none" strike="noStrike">
                  <a:solidFill>
                    <a:srgbClr val="7030A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畫成</a:t>
              </a:r>
              <a:endParaRPr b="0" i="0" sz="8000" u="none" cap="none" strike="noStrike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644" name="Google Shape;3644;p44"/>
            <p:cNvSpPr/>
            <p:nvPr/>
          </p:nvSpPr>
          <p:spPr>
            <a:xfrm>
              <a:off x="1337310" y="852776"/>
              <a:ext cx="1280160" cy="1280160"/>
            </a:xfrm>
            <a:prstGeom prst="ellipse">
              <a:avLst/>
            </a:prstGeom>
            <a:solidFill>
              <a:srgbClr val="FEC199"/>
            </a:solidFill>
            <a:ln>
              <a:noFill/>
            </a:ln>
            <a:effectLst>
              <a:outerShdw blurRad="50800" rotWithShape="0" algn="l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645" name="Google Shape;3645;p44"/>
            <p:cNvSpPr/>
            <p:nvPr/>
          </p:nvSpPr>
          <p:spPr>
            <a:xfrm rot="1475944">
              <a:off x="2673133" y="3548109"/>
              <a:ext cx="2394004" cy="971947"/>
            </a:xfrm>
            <a:prstGeom prst="ellipse">
              <a:avLst/>
            </a:prstGeom>
            <a:solidFill>
              <a:srgbClr val="FEC1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646" name="Google Shape;3646;p44"/>
            <p:cNvSpPr txBox="1"/>
            <p:nvPr/>
          </p:nvSpPr>
          <p:spPr>
            <a:xfrm>
              <a:off x="1353546" y="1046580"/>
              <a:ext cx="1288638" cy="892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zh-TW" sz="4000" u="none" cap="none" strike="noStrike">
                  <a:solidFill>
                    <a:srgbClr val="7030A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圓形</a:t>
              </a:r>
              <a:endParaRPr b="0" i="0" sz="4000" u="none" cap="none" strike="noStrike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647" name="Google Shape;3647;p44"/>
            <p:cNvSpPr txBox="1"/>
            <p:nvPr/>
          </p:nvSpPr>
          <p:spPr>
            <a:xfrm>
              <a:off x="3225795" y="3721140"/>
              <a:ext cx="1707564" cy="892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zh-TW" sz="4000" u="none" cap="none" strike="noStrike">
                  <a:solidFill>
                    <a:srgbClr val="7030A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橢圓形</a:t>
              </a:r>
              <a:endParaRPr b="0" i="0" sz="4000" u="none" cap="none" strike="noStrike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cxnSp>
        <p:nvCxnSpPr>
          <p:cNvPr id="3648" name="Google Shape;3648;p44"/>
          <p:cNvCxnSpPr/>
          <p:nvPr/>
        </p:nvCxnSpPr>
        <p:spPr>
          <a:xfrm rot="-3605579">
            <a:off x="7941285" y="4825433"/>
            <a:ext cx="1665007" cy="2879214"/>
          </a:xfrm>
          <a:prstGeom prst="straightConnector1">
            <a:avLst/>
          </a:prstGeom>
          <a:noFill/>
          <a:ln cap="flat" cmpd="sng" w="1905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49" name="Google Shape;3649;p44"/>
          <p:cNvSpPr/>
          <p:nvPr/>
        </p:nvSpPr>
        <p:spPr>
          <a:xfrm rot="-3605579">
            <a:off x="7557646" y="6172682"/>
            <a:ext cx="190500" cy="190500"/>
          </a:xfrm>
          <a:prstGeom prst="ellipse">
            <a:avLst/>
          </a:prstGeom>
          <a:solidFill>
            <a:srgbClr val="7030A0">
              <a:alpha val="5764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650" name="Google Shape;3650;p44"/>
          <p:cNvSpPr/>
          <p:nvPr/>
        </p:nvSpPr>
        <p:spPr>
          <a:xfrm rot="-3605579">
            <a:off x="9809769" y="6175861"/>
            <a:ext cx="190500" cy="190500"/>
          </a:xfrm>
          <a:prstGeom prst="ellipse">
            <a:avLst/>
          </a:prstGeom>
          <a:solidFill>
            <a:srgbClr val="7030A0">
              <a:alpha val="5764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651" name="Google Shape;3651;p44"/>
          <p:cNvSpPr txBox="1"/>
          <p:nvPr/>
        </p:nvSpPr>
        <p:spPr>
          <a:xfrm>
            <a:off x="6841999" y="5510970"/>
            <a:ext cx="436600" cy="8102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e</a:t>
            </a:r>
            <a:endParaRPr b="0" i="0" sz="4000" u="none" cap="none" strike="noStrike">
              <a:solidFill>
                <a:srgbClr val="7030A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52" name="Google Shape;3652;p44"/>
          <p:cNvSpPr txBox="1"/>
          <p:nvPr/>
        </p:nvSpPr>
        <p:spPr>
          <a:xfrm>
            <a:off x="8509754" y="5461948"/>
            <a:ext cx="436600" cy="8102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o</a:t>
            </a:r>
            <a:endParaRPr b="0" i="0" sz="4000" u="none" cap="none" strike="noStrike">
              <a:solidFill>
                <a:srgbClr val="7030A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53" name="Google Shape;3653;p44"/>
          <p:cNvSpPr txBox="1"/>
          <p:nvPr/>
        </p:nvSpPr>
        <p:spPr>
          <a:xfrm>
            <a:off x="10218473" y="5510970"/>
            <a:ext cx="436600" cy="8102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f</a:t>
            </a:r>
            <a:endParaRPr b="0" i="0" sz="4000" u="none" cap="none" strike="noStrike">
              <a:solidFill>
                <a:srgbClr val="7030A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54" name="Google Shape;3654;p44"/>
          <p:cNvSpPr/>
          <p:nvPr/>
        </p:nvSpPr>
        <p:spPr>
          <a:xfrm rot="-3605579">
            <a:off x="7022467" y="6176920"/>
            <a:ext cx="190500" cy="190500"/>
          </a:xfrm>
          <a:prstGeom prst="ellipse">
            <a:avLst/>
          </a:prstGeom>
          <a:solidFill>
            <a:srgbClr val="7030A0">
              <a:alpha val="5764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655" name="Google Shape;3655;p44"/>
          <p:cNvSpPr/>
          <p:nvPr/>
        </p:nvSpPr>
        <p:spPr>
          <a:xfrm rot="-3605579">
            <a:off x="10312449" y="6165958"/>
            <a:ext cx="190500" cy="190500"/>
          </a:xfrm>
          <a:prstGeom prst="ellipse">
            <a:avLst/>
          </a:prstGeom>
          <a:solidFill>
            <a:srgbClr val="7030A0">
              <a:alpha val="5764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656" name="Google Shape;3656;p44"/>
          <p:cNvSpPr/>
          <p:nvPr/>
        </p:nvSpPr>
        <p:spPr>
          <a:xfrm rot="-3605579">
            <a:off x="8672839" y="6179699"/>
            <a:ext cx="190500" cy="190500"/>
          </a:xfrm>
          <a:prstGeom prst="ellipse">
            <a:avLst/>
          </a:prstGeom>
          <a:solidFill>
            <a:srgbClr val="7030A0">
              <a:alpha val="5764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657" name="Google Shape;3657;p44"/>
          <p:cNvSpPr txBox="1"/>
          <p:nvPr/>
        </p:nvSpPr>
        <p:spPr>
          <a:xfrm>
            <a:off x="7424700" y="5464727"/>
            <a:ext cx="436600" cy="8102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g</a:t>
            </a:r>
            <a:endParaRPr b="0" i="0" sz="4000" u="none" cap="none" strike="noStrike">
              <a:solidFill>
                <a:srgbClr val="7030A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58" name="Google Shape;3658;p44"/>
          <p:cNvSpPr txBox="1"/>
          <p:nvPr/>
        </p:nvSpPr>
        <p:spPr>
          <a:xfrm>
            <a:off x="9649756" y="5436080"/>
            <a:ext cx="436600" cy="8102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k</a:t>
            </a:r>
            <a:endParaRPr b="0" i="0" sz="4000" u="none" cap="none" strike="noStrike">
              <a:solidFill>
                <a:srgbClr val="7030A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59" name="Google Shape;3659;p44"/>
          <p:cNvSpPr txBox="1"/>
          <p:nvPr/>
        </p:nvSpPr>
        <p:spPr>
          <a:xfrm>
            <a:off x="7090706" y="5126172"/>
            <a:ext cx="2053294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 :  2  :</a:t>
            </a:r>
            <a:endParaRPr b="0" i="0" sz="4000" u="none" cap="none" strike="noStrik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660" name="Google Shape;3660;p44"/>
          <p:cNvSpPr txBox="1"/>
          <p:nvPr/>
        </p:nvSpPr>
        <p:spPr>
          <a:xfrm>
            <a:off x="9044566" y="5140056"/>
            <a:ext cx="1460790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 :  1</a:t>
            </a:r>
            <a:endParaRPr b="0" i="0" sz="4000" u="none" cap="none" strike="noStrik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3661" name="Google Shape;3661;p44"/>
          <p:cNvGrpSpPr/>
          <p:nvPr/>
        </p:nvGrpSpPr>
        <p:grpSpPr>
          <a:xfrm>
            <a:off x="10614761" y="334317"/>
            <a:ext cx="1309773" cy="1232452"/>
            <a:chOff x="226185" y="106017"/>
            <a:chExt cx="1309773" cy="1232452"/>
          </a:xfrm>
        </p:grpSpPr>
        <p:sp>
          <p:nvSpPr>
            <p:cNvPr id="3662" name="Google Shape;3662;p44"/>
            <p:cNvSpPr/>
            <p:nvPr/>
          </p:nvSpPr>
          <p:spPr>
            <a:xfrm>
              <a:off x="226185" y="106017"/>
              <a:ext cx="1232452" cy="1232452"/>
            </a:xfrm>
            <a:prstGeom prst="ellipse">
              <a:avLst/>
            </a:prstGeom>
            <a:solidFill>
              <a:srgbClr val="44527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663" name="Google Shape;3663;p44"/>
            <p:cNvSpPr txBox="1"/>
            <p:nvPr/>
          </p:nvSpPr>
          <p:spPr>
            <a:xfrm>
              <a:off x="315958" y="235956"/>
              <a:ext cx="1220000" cy="8820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44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1-5</a:t>
              </a:r>
              <a:endParaRPr b="1" i="0" sz="4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8" name="Shape 3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9" name="Google Shape;3669;p45"/>
          <p:cNvSpPr/>
          <p:nvPr/>
        </p:nvSpPr>
        <p:spPr>
          <a:xfrm>
            <a:off x="0" y="0"/>
            <a:ext cx="5448300" cy="694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670" name="Google Shape;3670;p45"/>
          <p:cNvSpPr txBox="1"/>
          <p:nvPr/>
        </p:nvSpPr>
        <p:spPr>
          <a:xfrm>
            <a:off x="2871470" y="646471"/>
            <a:ext cx="2299970" cy="1692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8000" u="none" cap="none" strike="noStrike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物體</a:t>
            </a:r>
            <a:endParaRPr b="0" i="0" sz="8000" u="none" cap="none" strike="noStrike">
              <a:solidFill>
                <a:srgbClr val="7030A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71" name="Google Shape;3671;p45"/>
          <p:cNvSpPr txBox="1"/>
          <p:nvPr/>
        </p:nvSpPr>
        <p:spPr>
          <a:xfrm>
            <a:off x="424180" y="3134614"/>
            <a:ext cx="2447290" cy="1692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8000" u="none" cap="none" strike="noStrike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畫成</a:t>
            </a:r>
            <a:endParaRPr b="0" i="0" sz="8000" u="none" cap="none" strike="noStrike">
              <a:solidFill>
                <a:srgbClr val="7030A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72" name="Google Shape;3672;p45"/>
          <p:cNvSpPr/>
          <p:nvPr/>
        </p:nvSpPr>
        <p:spPr>
          <a:xfrm>
            <a:off x="1337310" y="852776"/>
            <a:ext cx="1280160" cy="1280160"/>
          </a:xfrm>
          <a:prstGeom prst="ellipse">
            <a:avLst/>
          </a:prstGeom>
          <a:solidFill>
            <a:srgbClr val="FEC199"/>
          </a:solidFill>
          <a:ln>
            <a:noFill/>
          </a:ln>
          <a:effectLst>
            <a:outerShdw blurRad="50800" rotWithShape="0" algn="l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673" name="Google Shape;3673;p45"/>
          <p:cNvSpPr/>
          <p:nvPr/>
        </p:nvSpPr>
        <p:spPr>
          <a:xfrm rot="1475944">
            <a:off x="3235795" y="3835159"/>
            <a:ext cx="1280160" cy="519735"/>
          </a:xfrm>
          <a:prstGeom prst="ellipse">
            <a:avLst/>
          </a:prstGeom>
          <a:solidFill>
            <a:srgbClr val="FEC1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674" name="Google Shape;3674;p45"/>
          <p:cNvSpPr/>
          <p:nvPr/>
        </p:nvSpPr>
        <p:spPr>
          <a:xfrm>
            <a:off x="7356985" y="2451601"/>
            <a:ext cx="2275197" cy="1356760"/>
          </a:xfrm>
          <a:prstGeom prst="ellipse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675" name="Google Shape;3675;p45"/>
          <p:cNvSpPr txBox="1"/>
          <p:nvPr/>
        </p:nvSpPr>
        <p:spPr>
          <a:xfrm>
            <a:off x="1353546" y="1046580"/>
            <a:ext cx="1288638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圓形</a:t>
            </a:r>
            <a:endParaRPr b="0" i="0" sz="4000" u="none" cap="none" strike="noStrike">
              <a:solidFill>
                <a:srgbClr val="7030A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76" name="Google Shape;3676;p45"/>
          <p:cNvSpPr txBox="1"/>
          <p:nvPr/>
        </p:nvSpPr>
        <p:spPr>
          <a:xfrm>
            <a:off x="3185712" y="3687971"/>
            <a:ext cx="1707564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橢圓形</a:t>
            </a:r>
            <a:endParaRPr b="0" i="0" sz="4000" u="none" cap="none" strike="noStrike">
              <a:solidFill>
                <a:srgbClr val="7030A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1" name="Shape 3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2" name="Google Shape;3682;p46"/>
          <p:cNvSpPr/>
          <p:nvPr/>
        </p:nvSpPr>
        <p:spPr>
          <a:xfrm>
            <a:off x="6973332" y="4340726"/>
            <a:ext cx="2220616" cy="697293"/>
          </a:xfrm>
          <a:custGeom>
            <a:rect b="b" l="l" r="r" t="t"/>
            <a:pathLst>
              <a:path extrusionOk="0" h="697293" w="2220616">
                <a:moveTo>
                  <a:pt x="0" y="0"/>
                </a:moveTo>
                <a:lnTo>
                  <a:pt x="2220616" y="0"/>
                </a:lnTo>
                <a:lnTo>
                  <a:pt x="2217644" y="38788"/>
                </a:lnTo>
                <a:cubicBezTo>
                  <a:pt x="2160643" y="408660"/>
                  <a:pt x="1686626" y="697293"/>
                  <a:pt x="1110308" y="697293"/>
                </a:cubicBezTo>
                <a:cubicBezTo>
                  <a:pt x="533990" y="697293"/>
                  <a:pt x="59973" y="408660"/>
                  <a:pt x="2972" y="38788"/>
                </a:cubicBezTo>
                <a:close/>
              </a:path>
            </a:pathLst>
          </a:cu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3683" name="Google Shape;3683;p46"/>
          <p:cNvCxnSpPr/>
          <p:nvPr/>
        </p:nvCxnSpPr>
        <p:spPr>
          <a:xfrm rot="10800000">
            <a:off x="8069758" y="447040"/>
            <a:ext cx="1704136" cy="980023"/>
          </a:xfrm>
          <a:prstGeom prst="straightConnector1">
            <a:avLst/>
          </a:prstGeom>
          <a:noFill/>
          <a:ln cap="flat" cmpd="sng" w="1905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84" name="Google Shape;3684;p46"/>
          <p:cNvCxnSpPr/>
          <p:nvPr/>
        </p:nvCxnSpPr>
        <p:spPr>
          <a:xfrm flipH="1">
            <a:off x="8083640" y="4328743"/>
            <a:ext cx="1665116" cy="968392"/>
          </a:xfrm>
          <a:prstGeom prst="straightConnector1">
            <a:avLst/>
          </a:prstGeom>
          <a:noFill/>
          <a:ln cap="flat" cmpd="sng" w="1905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85" name="Google Shape;3685;p46"/>
          <p:cNvCxnSpPr/>
          <p:nvPr/>
        </p:nvCxnSpPr>
        <p:spPr>
          <a:xfrm flipH="1" rot="10800000">
            <a:off x="9745999" y="1424903"/>
            <a:ext cx="17965" cy="2923761"/>
          </a:xfrm>
          <a:prstGeom prst="straightConnector1">
            <a:avLst/>
          </a:prstGeom>
          <a:noFill/>
          <a:ln cap="flat" cmpd="sng" w="1905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86" name="Google Shape;3686;p46"/>
          <p:cNvSpPr/>
          <p:nvPr/>
        </p:nvSpPr>
        <p:spPr>
          <a:xfrm>
            <a:off x="0" y="-77377"/>
            <a:ext cx="5448300" cy="6946900"/>
          </a:xfrm>
          <a:prstGeom prst="rect">
            <a:avLst/>
          </a:prstGeom>
          <a:solidFill>
            <a:srgbClr val="A0A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687" name="Google Shape;3687;p46"/>
          <p:cNvSpPr txBox="1"/>
          <p:nvPr/>
        </p:nvSpPr>
        <p:spPr>
          <a:xfrm>
            <a:off x="5709920" y="2130507"/>
            <a:ext cx="680720" cy="451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2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高6</a:t>
            </a:r>
            <a:endParaRPr b="1" i="0" sz="20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3688" name="Google Shape;3688;p46"/>
          <p:cNvCxnSpPr/>
          <p:nvPr/>
        </p:nvCxnSpPr>
        <p:spPr>
          <a:xfrm rot="10800000">
            <a:off x="8071802" y="2392287"/>
            <a:ext cx="0" cy="2911233"/>
          </a:xfrm>
          <a:prstGeom prst="straightConnector1">
            <a:avLst/>
          </a:prstGeom>
          <a:noFill/>
          <a:ln cap="flat" cmpd="sng" w="1905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89" name="Google Shape;3689;p46"/>
          <p:cNvSpPr txBox="1"/>
          <p:nvPr/>
        </p:nvSpPr>
        <p:spPr>
          <a:xfrm>
            <a:off x="690638" y="2277587"/>
            <a:ext cx="680720" cy="451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2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高6</a:t>
            </a:r>
            <a:endParaRPr b="1" i="0" sz="20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690" name="Google Shape;3690;p46"/>
          <p:cNvPicPr preferRelativeResize="0"/>
          <p:nvPr/>
        </p:nvPicPr>
        <p:blipFill rotWithShape="1">
          <a:blip r:embed="rId3">
            <a:alphaModFix/>
          </a:blip>
          <a:srcRect b="14480" l="21693" r="49734" t="0"/>
          <a:stretch/>
        </p:blipFill>
        <p:spPr>
          <a:xfrm>
            <a:off x="1195761" y="924081"/>
            <a:ext cx="2873897" cy="4222750"/>
          </a:xfrm>
          <a:prstGeom prst="rect">
            <a:avLst/>
          </a:prstGeom>
          <a:noFill/>
          <a:ln>
            <a:noFill/>
          </a:ln>
        </p:spPr>
      </p:pic>
      <p:sp>
        <p:nvSpPr>
          <p:cNvPr id="3691" name="Google Shape;3691;p46"/>
          <p:cNvSpPr txBox="1"/>
          <p:nvPr/>
        </p:nvSpPr>
        <p:spPr>
          <a:xfrm>
            <a:off x="2058668" y="741238"/>
            <a:ext cx="897891" cy="451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2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直徑4</a:t>
            </a:r>
            <a:endParaRPr b="1" i="0" sz="20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3692" name="Google Shape;3692;p46"/>
          <p:cNvCxnSpPr/>
          <p:nvPr/>
        </p:nvCxnSpPr>
        <p:spPr>
          <a:xfrm flipH="1">
            <a:off x="6397606" y="457410"/>
            <a:ext cx="1688218" cy="980021"/>
          </a:xfrm>
          <a:prstGeom prst="straightConnector1">
            <a:avLst/>
          </a:prstGeom>
          <a:noFill/>
          <a:ln cap="flat" cmpd="sng" w="1905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3" name="Google Shape;3693;p46"/>
          <p:cNvCxnSpPr/>
          <p:nvPr/>
        </p:nvCxnSpPr>
        <p:spPr>
          <a:xfrm rot="10800000">
            <a:off x="6389160" y="4309494"/>
            <a:ext cx="1688218" cy="980021"/>
          </a:xfrm>
          <a:prstGeom prst="straightConnector1">
            <a:avLst/>
          </a:prstGeom>
          <a:noFill/>
          <a:ln cap="flat" cmpd="sng" w="1905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4" name="Google Shape;3694;p46"/>
          <p:cNvCxnSpPr/>
          <p:nvPr/>
        </p:nvCxnSpPr>
        <p:spPr>
          <a:xfrm rot="10800000">
            <a:off x="6391465" y="1429811"/>
            <a:ext cx="1704136" cy="980023"/>
          </a:xfrm>
          <a:prstGeom prst="straightConnector1">
            <a:avLst/>
          </a:prstGeom>
          <a:noFill/>
          <a:ln cap="flat" cmpd="sng" w="1905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5" name="Google Shape;3695;p46"/>
          <p:cNvCxnSpPr/>
          <p:nvPr/>
        </p:nvCxnSpPr>
        <p:spPr>
          <a:xfrm flipH="1">
            <a:off x="8083640" y="1420031"/>
            <a:ext cx="1688218" cy="980021"/>
          </a:xfrm>
          <a:prstGeom prst="straightConnector1">
            <a:avLst/>
          </a:prstGeom>
          <a:noFill/>
          <a:ln cap="flat" cmpd="sng" w="1905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96" name="Google Shape;3696;p46"/>
          <p:cNvSpPr txBox="1"/>
          <p:nvPr/>
        </p:nvSpPr>
        <p:spPr>
          <a:xfrm>
            <a:off x="6335378" y="515599"/>
            <a:ext cx="897891" cy="451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2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直徑4</a:t>
            </a:r>
            <a:endParaRPr b="1" i="0" sz="20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97" name="Google Shape;3697;p46"/>
          <p:cNvSpPr/>
          <p:nvPr/>
        </p:nvSpPr>
        <p:spPr>
          <a:xfrm>
            <a:off x="6958719" y="703929"/>
            <a:ext cx="2226165" cy="1467004"/>
          </a:xfrm>
          <a:prstGeom prst="ellipse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3698" name="Google Shape;3698;p46"/>
          <p:cNvCxnSpPr/>
          <p:nvPr/>
        </p:nvCxnSpPr>
        <p:spPr>
          <a:xfrm>
            <a:off x="6389160" y="448598"/>
            <a:ext cx="2920014" cy="168346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Dot"/>
            <a:miter lim="800000"/>
            <a:headEnd len="sm" w="sm" type="none"/>
            <a:tailEnd len="sm" w="sm" type="none"/>
          </a:ln>
        </p:spPr>
      </p:cxnSp>
      <p:cxnSp>
        <p:nvCxnSpPr>
          <p:cNvPr id="3699" name="Google Shape;3699;p46"/>
          <p:cNvCxnSpPr/>
          <p:nvPr/>
        </p:nvCxnSpPr>
        <p:spPr>
          <a:xfrm flipH="1" rot="10800000">
            <a:off x="6468554" y="517159"/>
            <a:ext cx="3153137" cy="1840544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Dot"/>
            <a:miter lim="800000"/>
            <a:headEnd len="sm" w="sm" type="none"/>
            <a:tailEnd len="sm" w="sm" type="none"/>
          </a:ln>
        </p:spPr>
      </p:cxnSp>
      <p:cxnSp>
        <p:nvCxnSpPr>
          <p:cNvPr id="3700" name="Google Shape;3700;p46"/>
          <p:cNvCxnSpPr/>
          <p:nvPr/>
        </p:nvCxnSpPr>
        <p:spPr>
          <a:xfrm rot="10800000">
            <a:off x="6397606" y="4324733"/>
            <a:ext cx="3348393" cy="26643"/>
          </a:xfrm>
          <a:prstGeom prst="straightConnector1">
            <a:avLst/>
          </a:prstGeom>
          <a:noFill/>
          <a:ln cap="flat" cmpd="sng" w="1905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1" name="Google Shape;3701;p46"/>
          <p:cNvCxnSpPr/>
          <p:nvPr/>
        </p:nvCxnSpPr>
        <p:spPr>
          <a:xfrm>
            <a:off x="8077378" y="4342063"/>
            <a:ext cx="1696516" cy="980706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Dot"/>
            <a:miter lim="800000"/>
            <a:headEnd len="sm" w="sm" type="none"/>
            <a:tailEnd len="sm" w="sm" type="none"/>
          </a:ln>
        </p:spPr>
      </p:cxnSp>
      <p:cxnSp>
        <p:nvCxnSpPr>
          <p:cNvPr id="3702" name="Google Shape;3702;p46"/>
          <p:cNvCxnSpPr/>
          <p:nvPr/>
        </p:nvCxnSpPr>
        <p:spPr>
          <a:xfrm flipH="1" rot="10800000">
            <a:off x="6468554" y="4328743"/>
            <a:ext cx="1608824" cy="946914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Dot"/>
            <a:miter lim="800000"/>
            <a:headEnd len="sm" w="sm" type="none"/>
            <a:tailEnd len="sm" w="sm" type="none"/>
          </a:ln>
        </p:spPr>
      </p:cxnSp>
      <p:cxnSp>
        <p:nvCxnSpPr>
          <p:cNvPr id="3703" name="Google Shape;3703;p46"/>
          <p:cNvCxnSpPr/>
          <p:nvPr/>
        </p:nvCxnSpPr>
        <p:spPr>
          <a:xfrm rot="10800000">
            <a:off x="6397606" y="1424903"/>
            <a:ext cx="0" cy="2911233"/>
          </a:xfrm>
          <a:prstGeom prst="straightConnector1">
            <a:avLst/>
          </a:prstGeom>
          <a:noFill/>
          <a:ln cap="flat" cmpd="sng" w="1905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4" name="Google Shape;3704;p46"/>
          <p:cNvCxnSpPr/>
          <p:nvPr/>
        </p:nvCxnSpPr>
        <p:spPr>
          <a:xfrm rot="10800000">
            <a:off x="6954078" y="1479340"/>
            <a:ext cx="0" cy="2911233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5" name="Google Shape;3705;p46"/>
          <p:cNvCxnSpPr/>
          <p:nvPr/>
        </p:nvCxnSpPr>
        <p:spPr>
          <a:xfrm rot="10800000">
            <a:off x="9191818" y="1500256"/>
            <a:ext cx="0" cy="2911233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706" name="Google Shape;3706;p46"/>
          <p:cNvSpPr/>
          <p:nvPr/>
        </p:nvSpPr>
        <p:spPr>
          <a:xfrm>
            <a:off x="9857232" y="3338950"/>
            <a:ext cx="2895600" cy="8733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3707" name="Google Shape;3707;p46"/>
          <p:cNvGrpSpPr/>
          <p:nvPr/>
        </p:nvGrpSpPr>
        <p:grpSpPr>
          <a:xfrm>
            <a:off x="10614761" y="334317"/>
            <a:ext cx="1309773" cy="1232452"/>
            <a:chOff x="226185" y="106017"/>
            <a:chExt cx="1309773" cy="1232452"/>
          </a:xfrm>
        </p:grpSpPr>
        <p:sp>
          <p:nvSpPr>
            <p:cNvPr id="3708" name="Google Shape;3708;p46"/>
            <p:cNvSpPr/>
            <p:nvPr/>
          </p:nvSpPr>
          <p:spPr>
            <a:xfrm>
              <a:off x="226185" y="106017"/>
              <a:ext cx="1232452" cy="1232452"/>
            </a:xfrm>
            <a:prstGeom prst="ellipse">
              <a:avLst/>
            </a:prstGeom>
            <a:solidFill>
              <a:srgbClr val="44527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709" name="Google Shape;3709;p46"/>
            <p:cNvSpPr txBox="1"/>
            <p:nvPr/>
          </p:nvSpPr>
          <p:spPr>
            <a:xfrm>
              <a:off x="315958" y="235956"/>
              <a:ext cx="1220000" cy="8820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44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1-6</a:t>
              </a:r>
              <a:endParaRPr b="1" i="0" sz="4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4" name="Shape 3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5" name="Google Shape;3715;p47"/>
          <p:cNvSpPr/>
          <p:nvPr/>
        </p:nvSpPr>
        <p:spPr>
          <a:xfrm>
            <a:off x="0" y="-77377"/>
            <a:ext cx="5448300" cy="6946900"/>
          </a:xfrm>
          <a:prstGeom prst="rect">
            <a:avLst/>
          </a:prstGeom>
          <a:solidFill>
            <a:srgbClr val="A0A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716" name="Google Shape;3716;p47"/>
          <p:cNvSpPr txBox="1"/>
          <p:nvPr/>
        </p:nvSpPr>
        <p:spPr>
          <a:xfrm>
            <a:off x="5709920" y="2130507"/>
            <a:ext cx="680720" cy="451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2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高6</a:t>
            </a:r>
            <a:endParaRPr b="1" i="0" sz="20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17" name="Google Shape;3717;p47"/>
          <p:cNvSpPr txBox="1"/>
          <p:nvPr/>
        </p:nvSpPr>
        <p:spPr>
          <a:xfrm>
            <a:off x="690638" y="2277587"/>
            <a:ext cx="680720" cy="451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2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高6</a:t>
            </a:r>
            <a:endParaRPr b="1" i="0" sz="20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718" name="Google Shape;3718;p47"/>
          <p:cNvPicPr preferRelativeResize="0"/>
          <p:nvPr/>
        </p:nvPicPr>
        <p:blipFill rotWithShape="1">
          <a:blip r:embed="rId3">
            <a:alphaModFix/>
          </a:blip>
          <a:srcRect b="14480" l="21693" r="49734" t="0"/>
          <a:stretch/>
        </p:blipFill>
        <p:spPr>
          <a:xfrm>
            <a:off x="1195761" y="924081"/>
            <a:ext cx="2873897" cy="4222750"/>
          </a:xfrm>
          <a:prstGeom prst="rect">
            <a:avLst/>
          </a:prstGeom>
          <a:noFill/>
          <a:ln>
            <a:noFill/>
          </a:ln>
        </p:spPr>
      </p:pic>
      <p:sp>
        <p:nvSpPr>
          <p:cNvPr id="3719" name="Google Shape;3719;p47"/>
          <p:cNvSpPr txBox="1"/>
          <p:nvPr/>
        </p:nvSpPr>
        <p:spPr>
          <a:xfrm>
            <a:off x="2058668" y="741238"/>
            <a:ext cx="897891" cy="451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2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直徑4</a:t>
            </a:r>
            <a:endParaRPr b="1" i="0" sz="20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3720" name="Google Shape;3720;p47"/>
          <p:cNvCxnSpPr/>
          <p:nvPr/>
        </p:nvCxnSpPr>
        <p:spPr>
          <a:xfrm rot="10800000">
            <a:off x="6971175" y="1416515"/>
            <a:ext cx="0" cy="2911233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721" name="Google Shape;3721;p47"/>
          <p:cNvSpPr txBox="1"/>
          <p:nvPr/>
        </p:nvSpPr>
        <p:spPr>
          <a:xfrm>
            <a:off x="6335378" y="515599"/>
            <a:ext cx="897891" cy="451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2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直徑4</a:t>
            </a:r>
            <a:endParaRPr b="1" i="0" sz="20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22" name="Google Shape;3722;p47"/>
          <p:cNvSpPr/>
          <p:nvPr/>
        </p:nvSpPr>
        <p:spPr>
          <a:xfrm>
            <a:off x="6971175" y="697076"/>
            <a:ext cx="2226165" cy="1467004"/>
          </a:xfrm>
          <a:prstGeom prst="ellipse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723" name="Google Shape;3723;p47"/>
          <p:cNvSpPr/>
          <p:nvPr/>
        </p:nvSpPr>
        <p:spPr>
          <a:xfrm>
            <a:off x="6971174" y="4317417"/>
            <a:ext cx="2226166" cy="733502"/>
          </a:xfrm>
          <a:custGeom>
            <a:rect b="b" l="l" r="r" t="t"/>
            <a:pathLst>
              <a:path extrusionOk="0" h="733502" w="2226166">
                <a:moveTo>
                  <a:pt x="0" y="0"/>
                </a:moveTo>
                <a:lnTo>
                  <a:pt x="2226166" y="0"/>
                </a:lnTo>
                <a:cubicBezTo>
                  <a:pt x="2226166" y="405102"/>
                  <a:pt x="1727822" y="733502"/>
                  <a:pt x="1113083" y="733502"/>
                </a:cubicBezTo>
                <a:cubicBezTo>
                  <a:pt x="498344" y="733502"/>
                  <a:pt x="0" y="405102"/>
                  <a:pt x="0" y="0"/>
                </a:cubicBezTo>
                <a:close/>
              </a:path>
            </a:pathLst>
          </a:cu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3724" name="Google Shape;3724;p47"/>
          <p:cNvCxnSpPr/>
          <p:nvPr/>
        </p:nvCxnSpPr>
        <p:spPr>
          <a:xfrm rot="10800000">
            <a:off x="9197485" y="1437431"/>
            <a:ext cx="0" cy="2911233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25" name="Google Shape;3725;p47"/>
          <p:cNvCxnSpPr/>
          <p:nvPr/>
        </p:nvCxnSpPr>
        <p:spPr>
          <a:xfrm>
            <a:off x="6991494" y="4317417"/>
            <a:ext cx="2185526" cy="0"/>
          </a:xfrm>
          <a:prstGeom prst="straightConnector1">
            <a:avLst/>
          </a:prstGeom>
          <a:noFill/>
          <a:ln cap="flat" cmpd="sng" w="317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3726" name="Google Shape;3726;p47"/>
          <p:cNvGrpSpPr/>
          <p:nvPr/>
        </p:nvGrpSpPr>
        <p:grpSpPr>
          <a:xfrm>
            <a:off x="10614761" y="334317"/>
            <a:ext cx="1309773" cy="1232452"/>
            <a:chOff x="226185" y="106017"/>
            <a:chExt cx="1309773" cy="1232452"/>
          </a:xfrm>
        </p:grpSpPr>
        <p:sp>
          <p:nvSpPr>
            <p:cNvPr id="3727" name="Google Shape;3727;p47"/>
            <p:cNvSpPr/>
            <p:nvPr/>
          </p:nvSpPr>
          <p:spPr>
            <a:xfrm>
              <a:off x="226185" y="106017"/>
              <a:ext cx="1232452" cy="1232452"/>
            </a:xfrm>
            <a:prstGeom prst="ellipse">
              <a:avLst/>
            </a:prstGeom>
            <a:solidFill>
              <a:srgbClr val="44527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728" name="Google Shape;3728;p47"/>
            <p:cNvSpPr txBox="1"/>
            <p:nvPr/>
          </p:nvSpPr>
          <p:spPr>
            <a:xfrm>
              <a:off x="315958" y="235956"/>
              <a:ext cx="1220000" cy="8820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44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1-6</a:t>
              </a:r>
              <a:endParaRPr b="1" i="0" sz="4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3" name="Shape 3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4" name="Google Shape;3734;p48"/>
          <p:cNvGrpSpPr/>
          <p:nvPr/>
        </p:nvGrpSpPr>
        <p:grpSpPr>
          <a:xfrm>
            <a:off x="6828423" y="909529"/>
            <a:ext cx="2951085" cy="4643987"/>
            <a:chOff x="6820803" y="909529"/>
            <a:chExt cx="2951085" cy="4643987"/>
          </a:xfrm>
        </p:grpSpPr>
        <p:cxnSp>
          <p:nvCxnSpPr>
            <p:cNvPr id="3735" name="Google Shape;3735;p48"/>
            <p:cNvCxnSpPr/>
            <p:nvPr/>
          </p:nvCxnSpPr>
          <p:spPr>
            <a:xfrm flipH="1">
              <a:off x="9331690" y="2390140"/>
              <a:ext cx="421910" cy="250234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736" name="Google Shape;3736;p48"/>
            <p:cNvCxnSpPr/>
            <p:nvPr/>
          </p:nvCxnSpPr>
          <p:spPr>
            <a:xfrm rot="10800000">
              <a:off x="6826883" y="1159763"/>
              <a:ext cx="3093" cy="2929169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737" name="Google Shape;3737;p48"/>
            <p:cNvCxnSpPr/>
            <p:nvPr/>
          </p:nvCxnSpPr>
          <p:spPr>
            <a:xfrm flipH="1" rot="10800000">
              <a:off x="6827990" y="909530"/>
              <a:ext cx="419304" cy="254574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738" name="Google Shape;3738;p48"/>
            <p:cNvCxnSpPr/>
            <p:nvPr/>
          </p:nvCxnSpPr>
          <p:spPr>
            <a:xfrm>
              <a:off x="7235102" y="909529"/>
              <a:ext cx="2536786" cy="1480611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739" name="Google Shape;3739;p48"/>
            <p:cNvCxnSpPr/>
            <p:nvPr/>
          </p:nvCxnSpPr>
          <p:spPr>
            <a:xfrm>
              <a:off x="6827990" y="1159763"/>
              <a:ext cx="2536786" cy="1480611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740" name="Google Shape;3740;p48"/>
            <p:cNvCxnSpPr/>
            <p:nvPr/>
          </p:nvCxnSpPr>
          <p:spPr>
            <a:xfrm rot="10800000">
              <a:off x="9326762" y="2624347"/>
              <a:ext cx="3093" cy="2929169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741" name="Google Shape;3741;p48"/>
            <p:cNvCxnSpPr/>
            <p:nvPr/>
          </p:nvCxnSpPr>
          <p:spPr>
            <a:xfrm rot="10800000">
              <a:off x="9750507" y="2390140"/>
              <a:ext cx="3093" cy="2929169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742" name="Google Shape;3742;p48"/>
            <p:cNvCxnSpPr/>
            <p:nvPr/>
          </p:nvCxnSpPr>
          <p:spPr>
            <a:xfrm>
              <a:off x="6820803" y="4072905"/>
              <a:ext cx="2536786" cy="1480611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743" name="Google Shape;3743;p48"/>
            <p:cNvCxnSpPr/>
            <p:nvPr/>
          </p:nvCxnSpPr>
          <p:spPr>
            <a:xfrm flipH="1">
              <a:off x="9331690" y="5303282"/>
              <a:ext cx="421910" cy="250234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cxnSp>
        <p:nvCxnSpPr>
          <p:cNvPr id="3744" name="Google Shape;3744;p48"/>
          <p:cNvCxnSpPr/>
          <p:nvPr/>
        </p:nvCxnSpPr>
        <p:spPr>
          <a:xfrm>
            <a:off x="7235102" y="1900068"/>
            <a:ext cx="1688979" cy="980143"/>
          </a:xfrm>
          <a:prstGeom prst="straightConnector1">
            <a:avLst/>
          </a:prstGeom>
          <a:noFill/>
          <a:ln cap="flat" cmpd="sng" w="1905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5" name="Google Shape;3745;p48"/>
          <p:cNvCxnSpPr/>
          <p:nvPr/>
        </p:nvCxnSpPr>
        <p:spPr>
          <a:xfrm>
            <a:off x="7229005" y="3852431"/>
            <a:ext cx="1688980" cy="972971"/>
          </a:xfrm>
          <a:prstGeom prst="straightConnector1">
            <a:avLst/>
          </a:prstGeom>
          <a:noFill/>
          <a:ln cap="flat" cmpd="sng" w="1905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6" name="Google Shape;3746;p48"/>
          <p:cNvCxnSpPr/>
          <p:nvPr/>
        </p:nvCxnSpPr>
        <p:spPr>
          <a:xfrm flipH="1" rot="10800000">
            <a:off x="7232008" y="1900068"/>
            <a:ext cx="3094" cy="1954656"/>
          </a:xfrm>
          <a:prstGeom prst="straightConnector1">
            <a:avLst/>
          </a:prstGeom>
          <a:noFill/>
          <a:ln cap="flat" cmpd="sng" w="1905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7" name="Google Shape;3747;p48"/>
          <p:cNvCxnSpPr/>
          <p:nvPr/>
        </p:nvCxnSpPr>
        <p:spPr>
          <a:xfrm flipH="1" rot="10800000">
            <a:off x="8917985" y="2880062"/>
            <a:ext cx="6095" cy="1945340"/>
          </a:xfrm>
          <a:prstGeom prst="straightConnector1">
            <a:avLst/>
          </a:prstGeom>
          <a:noFill/>
          <a:ln cap="flat" cmpd="sng" w="1905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8" name="Google Shape;3748;p48"/>
          <p:cNvCxnSpPr/>
          <p:nvPr/>
        </p:nvCxnSpPr>
        <p:spPr>
          <a:xfrm rot="10800000">
            <a:off x="8079590" y="2099217"/>
            <a:ext cx="0" cy="2637375"/>
          </a:xfrm>
          <a:prstGeom prst="straightConnector1">
            <a:avLst/>
          </a:prstGeom>
          <a:noFill/>
          <a:ln cap="flat" cmpd="sng" w="19050">
            <a:solidFill>
              <a:srgbClr val="7030A0"/>
            </a:solidFill>
            <a:prstDash val="lgDashDot"/>
            <a:miter lim="800000"/>
            <a:headEnd len="sm" w="sm" type="none"/>
            <a:tailEnd len="sm" w="sm" type="none"/>
          </a:ln>
        </p:spPr>
      </p:cxnSp>
      <p:cxnSp>
        <p:nvCxnSpPr>
          <p:cNvPr id="3749" name="Google Shape;3749;p48"/>
          <p:cNvCxnSpPr/>
          <p:nvPr/>
        </p:nvCxnSpPr>
        <p:spPr>
          <a:xfrm>
            <a:off x="6918960" y="2700539"/>
            <a:ext cx="2255520" cy="1308916"/>
          </a:xfrm>
          <a:prstGeom prst="straightConnector1">
            <a:avLst/>
          </a:prstGeom>
          <a:noFill/>
          <a:ln cap="flat" cmpd="sng" w="19050">
            <a:solidFill>
              <a:srgbClr val="7030A0"/>
            </a:solidFill>
            <a:prstDash val="lgDashDot"/>
            <a:miter lim="800000"/>
            <a:headEnd len="sm" w="sm" type="none"/>
            <a:tailEnd len="sm" w="sm" type="none"/>
          </a:ln>
        </p:spPr>
      </p:cxnSp>
      <p:cxnSp>
        <p:nvCxnSpPr>
          <p:cNvPr id="3750" name="Google Shape;3750;p48"/>
          <p:cNvCxnSpPr/>
          <p:nvPr/>
        </p:nvCxnSpPr>
        <p:spPr>
          <a:xfrm>
            <a:off x="7235102" y="1900068"/>
            <a:ext cx="1682883" cy="2925334"/>
          </a:xfrm>
          <a:prstGeom prst="straightConnector1">
            <a:avLst/>
          </a:prstGeom>
          <a:noFill/>
          <a:ln cap="flat" cmpd="sng" w="1905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3751" name="Google Shape;3751;p48"/>
          <p:cNvGrpSpPr/>
          <p:nvPr/>
        </p:nvGrpSpPr>
        <p:grpSpPr>
          <a:xfrm>
            <a:off x="-1312019" y="-322402"/>
            <a:ext cx="6783811" cy="7191925"/>
            <a:chOff x="-1312019" y="-322402"/>
            <a:chExt cx="6783811" cy="7191925"/>
          </a:xfrm>
        </p:grpSpPr>
        <p:sp>
          <p:nvSpPr>
            <p:cNvPr id="3752" name="Google Shape;3752;p48"/>
            <p:cNvSpPr/>
            <p:nvPr/>
          </p:nvSpPr>
          <p:spPr>
            <a:xfrm>
              <a:off x="0" y="-77377"/>
              <a:ext cx="5448300" cy="6946900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753" name="Google Shape;3753;p48"/>
            <p:cNvSpPr txBox="1"/>
            <p:nvPr/>
          </p:nvSpPr>
          <p:spPr>
            <a:xfrm>
              <a:off x="2058668" y="741238"/>
              <a:ext cx="897891" cy="451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20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直徑4</a:t>
              </a:r>
              <a:endParaRPr b="1" i="0" sz="2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754" name="Google Shape;3754;p48"/>
            <p:cNvSpPr txBox="1"/>
            <p:nvPr/>
          </p:nvSpPr>
          <p:spPr>
            <a:xfrm>
              <a:off x="4207436" y="3783816"/>
              <a:ext cx="680720" cy="451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20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寬6</a:t>
              </a:r>
              <a:endParaRPr b="1" i="0" sz="2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755" name="Google Shape;3755;p48"/>
            <p:cNvSpPr txBox="1"/>
            <p:nvPr/>
          </p:nvSpPr>
          <p:spPr>
            <a:xfrm>
              <a:off x="2616198" y="4226837"/>
              <a:ext cx="909321" cy="492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20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直徑4</a:t>
              </a:r>
              <a:endParaRPr b="1" i="0" sz="2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pic>
          <p:nvPicPr>
            <p:cNvPr id="3756" name="Google Shape;3756;p48"/>
            <p:cNvPicPr preferRelativeResize="0"/>
            <p:nvPr/>
          </p:nvPicPr>
          <p:blipFill rotWithShape="1">
            <a:blip r:embed="rId3">
              <a:alphaModFix/>
            </a:blip>
            <a:srcRect b="0" l="11945" r="30037" t="10984"/>
            <a:stretch/>
          </p:blipFill>
          <p:spPr>
            <a:xfrm rot="2467123">
              <a:off x="-636531" y="959323"/>
              <a:ext cx="5432836" cy="40920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57" name="Google Shape;3757;p48"/>
            <p:cNvSpPr txBox="1"/>
            <p:nvPr/>
          </p:nvSpPr>
          <p:spPr>
            <a:xfrm>
              <a:off x="1630941" y="3192265"/>
              <a:ext cx="897891" cy="451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20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直徑4</a:t>
              </a:r>
              <a:endParaRPr b="1" i="0" sz="2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758" name="Google Shape;3758;p48"/>
            <p:cNvSpPr txBox="1"/>
            <p:nvPr/>
          </p:nvSpPr>
          <p:spPr>
            <a:xfrm>
              <a:off x="2133860" y="1210508"/>
              <a:ext cx="897891" cy="451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20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長6</a:t>
              </a:r>
              <a:endParaRPr b="1" i="0" sz="2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sp>
        <p:nvSpPr>
          <p:cNvPr id="3759" name="Google Shape;3759;p48"/>
          <p:cNvSpPr/>
          <p:nvPr/>
        </p:nvSpPr>
        <p:spPr>
          <a:xfrm rot="3600000">
            <a:off x="6929701" y="2678855"/>
            <a:ext cx="2299354" cy="1379487"/>
          </a:xfrm>
          <a:prstGeom prst="ellipse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3760" name="Google Shape;3760;p48"/>
          <p:cNvCxnSpPr/>
          <p:nvPr/>
        </p:nvCxnSpPr>
        <p:spPr>
          <a:xfrm flipH="1" rot="10800000">
            <a:off x="7251104" y="2636564"/>
            <a:ext cx="419304" cy="237022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61" name="Google Shape;3761;p48"/>
          <p:cNvCxnSpPr/>
          <p:nvPr/>
        </p:nvCxnSpPr>
        <p:spPr>
          <a:xfrm flipH="1" rot="10800000">
            <a:off x="7308254" y="3081374"/>
            <a:ext cx="419304" cy="237022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62" name="Google Shape;3762;p48"/>
          <p:cNvCxnSpPr/>
          <p:nvPr/>
        </p:nvCxnSpPr>
        <p:spPr>
          <a:xfrm flipH="1" rot="10800000">
            <a:off x="7460756" y="3478574"/>
            <a:ext cx="419304" cy="237022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63" name="Google Shape;3763;p48"/>
          <p:cNvCxnSpPr/>
          <p:nvPr/>
        </p:nvCxnSpPr>
        <p:spPr>
          <a:xfrm flipH="1" rot="10800000">
            <a:off x="7717006" y="3818952"/>
            <a:ext cx="419304" cy="237022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64" name="Google Shape;3764;p48"/>
          <p:cNvCxnSpPr/>
          <p:nvPr/>
        </p:nvCxnSpPr>
        <p:spPr>
          <a:xfrm flipH="1" rot="10800000">
            <a:off x="8069218" y="4088991"/>
            <a:ext cx="419304" cy="237022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765" name="Google Shape;3765;p48"/>
          <p:cNvSpPr/>
          <p:nvPr/>
        </p:nvSpPr>
        <p:spPr>
          <a:xfrm>
            <a:off x="7679346" y="2316480"/>
            <a:ext cx="1117796" cy="1919439"/>
          </a:xfrm>
          <a:custGeom>
            <a:rect b="b" l="l" r="r" t="t"/>
            <a:pathLst>
              <a:path extrusionOk="0" h="1919439" w="1142731">
                <a:moveTo>
                  <a:pt x="108295" y="0"/>
                </a:moveTo>
                <a:cubicBezTo>
                  <a:pt x="59400" y="95250"/>
                  <a:pt x="10505" y="190500"/>
                  <a:pt x="1615" y="320040"/>
                </a:cubicBezTo>
                <a:cubicBezTo>
                  <a:pt x="-7275" y="449580"/>
                  <a:pt x="21935" y="636270"/>
                  <a:pt x="54955" y="777240"/>
                </a:cubicBezTo>
                <a:cubicBezTo>
                  <a:pt x="87975" y="918210"/>
                  <a:pt x="132425" y="1043940"/>
                  <a:pt x="199735" y="1165860"/>
                </a:cubicBezTo>
                <a:cubicBezTo>
                  <a:pt x="267045" y="1287780"/>
                  <a:pt x="355945" y="1405890"/>
                  <a:pt x="458815" y="1508760"/>
                </a:cubicBezTo>
                <a:cubicBezTo>
                  <a:pt x="561685" y="1611630"/>
                  <a:pt x="707735" y="1715770"/>
                  <a:pt x="816955" y="1783080"/>
                </a:cubicBezTo>
                <a:cubicBezTo>
                  <a:pt x="926175" y="1850390"/>
                  <a:pt x="1064605" y="1894840"/>
                  <a:pt x="1114135" y="1912620"/>
                </a:cubicBezTo>
                <a:cubicBezTo>
                  <a:pt x="1163665" y="1930400"/>
                  <a:pt x="1138900" y="1910080"/>
                  <a:pt x="1114135" y="1889760"/>
                </a:cubicBezTo>
              </a:path>
            </a:pathLst>
          </a:cu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6" name="Google Shape;3766;p48"/>
          <p:cNvSpPr txBox="1"/>
          <p:nvPr/>
        </p:nvSpPr>
        <p:spPr>
          <a:xfrm>
            <a:off x="1229280" y="2554050"/>
            <a:ext cx="897891" cy="451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2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深1</a:t>
            </a:r>
            <a:endParaRPr b="1" i="0" sz="20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3767" name="Google Shape;3767;p48"/>
          <p:cNvGrpSpPr/>
          <p:nvPr/>
        </p:nvGrpSpPr>
        <p:grpSpPr>
          <a:xfrm>
            <a:off x="10614761" y="334317"/>
            <a:ext cx="1309773" cy="1232452"/>
            <a:chOff x="226185" y="106017"/>
            <a:chExt cx="1309773" cy="1232452"/>
          </a:xfrm>
        </p:grpSpPr>
        <p:sp>
          <p:nvSpPr>
            <p:cNvPr id="3768" name="Google Shape;3768;p48"/>
            <p:cNvSpPr/>
            <p:nvPr/>
          </p:nvSpPr>
          <p:spPr>
            <a:xfrm>
              <a:off x="226185" y="106017"/>
              <a:ext cx="1232452" cy="1232452"/>
            </a:xfrm>
            <a:prstGeom prst="ellipse">
              <a:avLst/>
            </a:prstGeom>
            <a:solidFill>
              <a:srgbClr val="44527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769" name="Google Shape;3769;p48"/>
            <p:cNvSpPr txBox="1"/>
            <p:nvPr/>
          </p:nvSpPr>
          <p:spPr>
            <a:xfrm>
              <a:off x="315958" y="235956"/>
              <a:ext cx="1220000" cy="8820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44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1-7</a:t>
              </a:r>
              <a:endParaRPr b="1" i="0" sz="4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4" name="Shape 3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5" name="Google Shape;3775;p49"/>
          <p:cNvGrpSpPr/>
          <p:nvPr/>
        </p:nvGrpSpPr>
        <p:grpSpPr>
          <a:xfrm>
            <a:off x="6828423" y="909529"/>
            <a:ext cx="2951085" cy="4643987"/>
            <a:chOff x="6820803" y="909529"/>
            <a:chExt cx="2951085" cy="4643987"/>
          </a:xfrm>
        </p:grpSpPr>
        <p:cxnSp>
          <p:nvCxnSpPr>
            <p:cNvPr id="3776" name="Google Shape;3776;p49"/>
            <p:cNvCxnSpPr/>
            <p:nvPr/>
          </p:nvCxnSpPr>
          <p:spPr>
            <a:xfrm flipH="1">
              <a:off x="9331690" y="2390140"/>
              <a:ext cx="421910" cy="250234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777" name="Google Shape;3777;p49"/>
            <p:cNvCxnSpPr/>
            <p:nvPr/>
          </p:nvCxnSpPr>
          <p:spPr>
            <a:xfrm rot="10800000">
              <a:off x="6826883" y="1159763"/>
              <a:ext cx="3093" cy="2929169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778" name="Google Shape;3778;p49"/>
            <p:cNvCxnSpPr/>
            <p:nvPr/>
          </p:nvCxnSpPr>
          <p:spPr>
            <a:xfrm flipH="1" rot="10800000">
              <a:off x="6827990" y="909530"/>
              <a:ext cx="419304" cy="254574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779" name="Google Shape;3779;p49"/>
            <p:cNvCxnSpPr/>
            <p:nvPr/>
          </p:nvCxnSpPr>
          <p:spPr>
            <a:xfrm>
              <a:off x="7235102" y="909529"/>
              <a:ext cx="2536786" cy="1480611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780" name="Google Shape;3780;p49"/>
            <p:cNvCxnSpPr/>
            <p:nvPr/>
          </p:nvCxnSpPr>
          <p:spPr>
            <a:xfrm>
              <a:off x="6827990" y="1159763"/>
              <a:ext cx="2536786" cy="1480611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781" name="Google Shape;3781;p49"/>
            <p:cNvCxnSpPr/>
            <p:nvPr/>
          </p:nvCxnSpPr>
          <p:spPr>
            <a:xfrm rot="10800000">
              <a:off x="9326762" y="2624347"/>
              <a:ext cx="3093" cy="2929169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782" name="Google Shape;3782;p49"/>
            <p:cNvCxnSpPr/>
            <p:nvPr/>
          </p:nvCxnSpPr>
          <p:spPr>
            <a:xfrm rot="10800000">
              <a:off x="9750507" y="2390140"/>
              <a:ext cx="3093" cy="2929169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783" name="Google Shape;3783;p49"/>
            <p:cNvCxnSpPr/>
            <p:nvPr/>
          </p:nvCxnSpPr>
          <p:spPr>
            <a:xfrm>
              <a:off x="6820803" y="4072905"/>
              <a:ext cx="2536786" cy="1480611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784" name="Google Shape;3784;p49"/>
            <p:cNvCxnSpPr/>
            <p:nvPr/>
          </p:nvCxnSpPr>
          <p:spPr>
            <a:xfrm flipH="1">
              <a:off x="9331690" y="5303282"/>
              <a:ext cx="421910" cy="250234"/>
            </a:xfrm>
            <a:prstGeom prst="straightConnector1">
              <a:avLst/>
            </a:prstGeom>
            <a:noFill/>
            <a:ln cap="flat" cmpd="sng" w="317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3785" name="Google Shape;3785;p49"/>
          <p:cNvGrpSpPr/>
          <p:nvPr/>
        </p:nvGrpSpPr>
        <p:grpSpPr>
          <a:xfrm>
            <a:off x="-1312019" y="-322402"/>
            <a:ext cx="6783811" cy="7191925"/>
            <a:chOff x="-1312019" y="-322402"/>
            <a:chExt cx="6783811" cy="7191925"/>
          </a:xfrm>
        </p:grpSpPr>
        <p:sp>
          <p:nvSpPr>
            <p:cNvPr id="3786" name="Google Shape;3786;p49"/>
            <p:cNvSpPr/>
            <p:nvPr/>
          </p:nvSpPr>
          <p:spPr>
            <a:xfrm>
              <a:off x="0" y="-77377"/>
              <a:ext cx="5448300" cy="6946900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787" name="Google Shape;3787;p49"/>
            <p:cNvSpPr txBox="1"/>
            <p:nvPr/>
          </p:nvSpPr>
          <p:spPr>
            <a:xfrm>
              <a:off x="2058668" y="741238"/>
              <a:ext cx="897891" cy="451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20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直徑4</a:t>
              </a:r>
              <a:endParaRPr b="1" i="0" sz="2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788" name="Google Shape;3788;p49"/>
            <p:cNvSpPr txBox="1"/>
            <p:nvPr/>
          </p:nvSpPr>
          <p:spPr>
            <a:xfrm>
              <a:off x="4207436" y="3783816"/>
              <a:ext cx="680720" cy="451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20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寬6</a:t>
              </a:r>
              <a:endParaRPr b="1" i="0" sz="2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789" name="Google Shape;3789;p49"/>
            <p:cNvSpPr txBox="1"/>
            <p:nvPr/>
          </p:nvSpPr>
          <p:spPr>
            <a:xfrm>
              <a:off x="2616198" y="4226837"/>
              <a:ext cx="909321" cy="492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20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直徑4</a:t>
              </a:r>
              <a:endParaRPr b="1" i="0" sz="2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pic>
          <p:nvPicPr>
            <p:cNvPr id="3790" name="Google Shape;3790;p49"/>
            <p:cNvPicPr preferRelativeResize="0"/>
            <p:nvPr/>
          </p:nvPicPr>
          <p:blipFill rotWithShape="1">
            <a:blip r:embed="rId3">
              <a:alphaModFix/>
            </a:blip>
            <a:srcRect b="0" l="11945" r="30037" t="10984"/>
            <a:stretch/>
          </p:blipFill>
          <p:spPr>
            <a:xfrm rot="2467123">
              <a:off x="-636531" y="959323"/>
              <a:ext cx="5432836" cy="40920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91" name="Google Shape;3791;p49"/>
            <p:cNvSpPr txBox="1"/>
            <p:nvPr/>
          </p:nvSpPr>
          <p:spPr>
            <a:xfrm>
              <a:off x="1630941" y="3192265"/>
              <a:ext cx="897891" cy="451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20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直徑4</a:t>
              </a:r>
              <a:endParaRPr b="1" i="0" sz="2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792" name="Google Shape;3792;p49"/>
            <p:cNvSpPr txBox="1"/>
            <p:nvPr/>
          </p:nvSpPr>
          <p:spPr>
            <a:xfrm>
              <a:off x="2133860" y="1210508"/>
              <a:ext cx="897891" cy="451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20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長6</a:t>
              </a:r>
              <a:endParaRPr b="1" i="0" sz="20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sp>
        <p:nvSpPr>
          <p:cNvPr id="3793" name="Google Shape;3793;p49"/>
          <p:cNvSpPr/>
          <p:nvPr/>
        </p:nvSpPr>
        <p:spPr>
          <a:xfrm rot="3600000">
            <a:off x="6929701" y="2678855"/>
            <a:ext cx="2299354" cy="1379487"/>
          </a:xfrm>
          <a:prstGeom prst="ellipse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794" name="Google Shape;3794;p49"/>
          <p:cNvSpPr/>
          <p:nvPr/>
        </p:nvSpPr>
        <p:spPr>
          <a:xfrm>
            <a:off x="7679346" y="2316480"/>
            <a:ext cx="1117796" cy="1919439"/>
          </a:xfrm>
          <a:custGeom>
            <a:rect b="b" l="l" r="r" t="t"/>
            <a:pathLst>
              <a:path extrusionOk="0" h="1919439" w="1142731">
                <a:moveTo>
                  <a:pt x="108295" y="0"/>
                </a:moveTo>
                <a:cubicBezTo>
                  <a:pt x="59400" y="95250"/>
                  <a:pt x="10505" y="190500"/>
                  <a:pt x="1615" y="320040"/>
                </a:cubicBezTo>
                <a:cubicBezTo>
                  <a:pt x="-7275" y="449580"/>
                  <a:pt x="21935" y="636270"/>
                  <a:pt x="54955" y="777240"/>
                </a:cubicBezTo>
                <a:cubicBezTo>
                  <a:pt x="87975" y="918210"/>
                  <a:pt x="132425" y="1043940"/>
                  <a:pt x="199735" y="1165860"/>
                </a:cubicBezTo>
                <a:cubicBezTo>
                  <a:pt x="267045" y="1287780"/>
                  <a:pt x="355945" y="1405890"/>
                  <a:pt x="458815" y="1508760"/>
                </a:cubicBezTo>
                <a:cubicBezTo>
                  <a:pt x="561685" y="1611630"/>
                  <a:pt x="707735" y="1715770"/>
                  <a:pt x="816955" y="1783080"/>
                </a:cubicBezTo>
                <a:cubicBezTo>
                  <a:pt x="926175" y="1850390"/>
                  <a:pt x="1064605" y="1894840"/>
                  <a:pt x="1114135" y="1912620"/>
                </a:cubicBezTo>
                <a:cubicBezTo>
                  <a:pt x="1163665" y="1930400"/>
                  <a:pt x="1138900" y="1910080"/>
                  <a:pt x="1114135" y="1889760"/>
                </a:cubicBezTo>
              </a:path>
            </a:pathLst>
          </a:cu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95" name="Google Shape;3795;p49"/>
          <p:cNvGrpSpPr/>
          <p:nvPr/>
        </p:nvGrpSpPr>
        <p:grpSpPr>
          <a:xfrm>
            <a:off x="10614761" y="334317"/>
            <a:ext cx="1309773" cy="1232452"/>
            <a:chOff x="226185" y="106017"/>
            <a:chExt cx="1309773" cy="1232452"/>
          </a:xfrm>
        </p:grpSpPr>
        <p:sp>
          <p:nvSpPr>
            <p:cNvPr id="3796" name="Google Shape;3796;p49"/>
            <p:cNvSpPr/>
            <p:nvPr/>
          </p:nvSpPr>
          <p:spPr>
            <a:xfrm>
              <a:off x="226185" y="106017"/>
              <a:ext cx="1232452" cy="1232452"/>
            </a:xfrm>
            <a:prstGeom prst="ellipse">
              <a:avLst/>
            </a:prstGeom>
            <a:solidFill>
              <a:srgbClr val="44527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797" name="Google Shape;3797;p49"/>
            <p:cNvSpPr txBox="1"/>
            <p:nvPr/>
          </p:nvSpPr>
          <p:spPr>
            <a:xfrm>
              <a:off x="315958" y="235956"/>
              <a:ext cx="1220000" cy="8820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44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1-7</a:t>
              </a:r>
              <a:endParaRPr b="1" i="0" sz="4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3" name="Shape 2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4" name="Google Shape;2944;p5"/>
          <p:cNvSpPr txBox="1"/>
          <p:nvPr>
            <p:ph idx="1" type="body"/>
          </p:nvPr>
        </p:nvSpPr>
        <p:spPr>
          <a:xfrm>
            <a:off x="3933371" y="519481"/>
            <a:ext cx="4325258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</a:pPr>
            <a:r>
              <a:t/>
            </a:r>
            <a:endParaRPr/>
          </a:p>
        </p:txBody>
      </p:sp>
      <p:pic>
        <p:nvPicPr>
          <p:cNvPr id="2945" name="Google Shape;29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78530"/>
            <a:ext cx="6565899" cy="6669086"/>
          </a:xfrm>
          <a:prstGeom prst="roundRect">
            <a:avLst>
              <a:gd fmla="val 29004" name="adj"/>
            </a:avLst>
          </a:prstGeom>
          <a:noFill/>
          <a:ln>
            <a:noFill/>
          </a:ln>
        </p:spPr>
      </p:pic>
      <p:sp>
        <p:nvSpPr>
          <p:cNvPr id="2946" name="Google Shape;2946;p5"/>
          <p:cNvSpPr txBox="1"/>
          <p:nvPr/>
        </p:nvSpPr>
        <p:spPr>
          <a:xfrm>
            <a:off x="7086600" y="3138487"/>
            <a:ext cx="4927600" cy="3593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175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簡單</a:t>
            </a:r>
            <a:endParaRPr b="1" i="0" sz="17500" u="none" cap="none" strike="noStrike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2" name="Shape 3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3" name="Google Shape;3803;p50"/>
          <p:cNvSpPr txBox="1"/>
          <p:nvPr>
            <p:ph idx="1" type="body"/>
          </p:nvPr>
        </p:nvSpPr>
        <p:spPr>
          <a:xfrm>
            <a:off x="3933371" y="519481"/>
            <a:ext cx="4325258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t/>
            </a:r>
            <a:endParaRPr/>
          </a:p>
        </p:txBody>
      </p:sp>
      <p:pic>
        <p:nvPicPr>
          <p:cNvPr id="3804" name="Google Shape;3804;p50"/>
          <p:cNvPicPr preferRelativeResize="0"/>
          <p:nvPr/>
        </p:nvPicPr>
        <p:blipFill rotWithShape="1">
          <a:blip r:embed="rId3">
            <a:alphaModFix/>
          </a:blip>
          <a:srcRect b="11720" l="27452" r="29940" t="40689"/>
          <a:stretch/>
        </p:blipFill>
        <p:spPr>
          <a:xfrm>
            <a:off x="1933574" y="209549"/>
            <a:ext cx="8105776" cy="5090459"/>
          </a:xfrm>
          <a:prstGeom prst="rect">
            <a:avLst/>
          </a:prstGeom>
          <a:noFill/>
          <a:ln>
            <a:noFill/>
          </a:ln>
        </p:spPr>
      </p:pic>
      <p:sp>
        <p:nvSpPr>
          <p:cNvPr id="3805" name="Google Shape;3805;p50"/>
          <p:cNvSpPr txBox="1"/>
          <p:nvPr/>
        </p:nvSpPr>
        <p:spPr>
          <a:xfrm>
            <a:off x="1633422" y="5533740"/>
            <a:ext cx="8706081" cy="1169166"/>
          </a:xfrm>
          <a:prstGeom prst="rect">
            <a:avLst/>
          </a:prstGeom>
          <a:solidFill>
            <a:srgbClr val="A5A5A5">
              <a:alpha val="7882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6000" u="none" cap="none" strike="noStrike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加分題：將2-7號畫出來</a:t>
            </a:r>
            <a:endParaRPr b="1" i="0" sz="6000" u="none" cap="none" strike="noStrike">
              <a:solidFill>
                <a:srgbClr val="7030A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2" name="Google Shape;2952;p6"/>
          <p:cNvSpPr txBox="1"/>
          <p:nvPr>
            <p:ph idx="1" type="body"/>
          </p:nvPr>
        </p:nvSpPr>
        <p:spPr>
          <a:xfrm>
            <a:off x="3933371" y="519481"/>
            <a:ext cx="4325258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</a:pPr>
            <a:r>
              <a:rPr lang="zh-TW"/>
              <a:t>地圖-普通地圖</a:t>
            </a:r>
            <a:endParaRPr/>
          </a:p>
        </p:txBody>
      </p:sp>
      <p:pic>
        <p:nvPicPr>
          <p:cNvPr descr="C:\Users\meow\Desktop\圖片素材\101(2)中自百綱1下課本(成書)-完整版圖示\p172-193第7章\07-4.jpg" id="2953" name="Google Shape;2953;p6"/>
          <p:cNvPicPr preferRelativeResize="0"/>
          <p:nvPr/>
        </p:nvPicPr>
        <p:blipFill rotWithShape="1">
          <a:blip r:embed="rId3">
            <a:alphaModFix/>
          </a:blip>
          <a:srcRect b="22701" l="13843" r="37706" t="15459"/>
          <a:stretch/>
        </p:blipFill>
        <p:spPr>
          <a:xfrm>
            <a:off x="3175000" y="1280614"/>
            <a:ext cx="5854700" cy="5577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8" name="Shape 2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" name="Google Shape;2959;p7"/>
          <p:cNvSpPr txBox="1"/>
          <p:nvPr>
            <p:ph idx="1" type="body"/>
          </p:nvPr>
        </p:nvSpPr>
        <p:spPr>
          <a:xfrm>
            <a:off x="3933371" y="519481"/>
            <a:ext cx="4325258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</a:pPr>
            <a:r>
              <a:rPr lang="zh-TW"/>
              <a:t>地圖-地形圖</a:t>
            </a:r>
            <a:endParaRPr/>
          </a:p>
        </p:txBody>
      </p:sp>
      <p:pic>
        <p:nvPicPr>
          <p:cNvPr descr="D:\工作\備課素材\104(2)生物\104下中自1年級課本圖片_寬1024+150dpi+全部圖\08中自1下第7章圖的妙用_課本104(1)\07-7-2 拷貝.png" id="2960" name="Google Shape;296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2000" y="1898648"/>
            <a:ext cx="8204200" cy="4860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5" name="Shape 2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6" name="Google Shape;2966;p8"/>
          <p:cNvSpPr txBox="1"/>
          <p:nvPr>
            <p:ph idx="1" type="body"/>
          </p:nvPr>
        </p:nvSpPr>
        <p:spPr>
          <a:xfrm>
            <a:off x="3933371" y="519481"/>
            <a:ext cx="4325258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</a:pPr>
            <a:r>
              <a:rPr lang="zh-TW"/>
              <a:t>地圖-累積雨量圖</a:t>
            </a:r>
            <a:endParaRPr/>
          </a:p>
        </p:txBody>
      </p:sp>
      <p:pic>
        <p:nvPicPr>
          <p:cNvPr descr="C:\Users\meow\Desktop\圖片素材\101(2)中自百綱1下課本(成書)-完整版圖示\p172-193第7章\薔蜜颱風侵臺-B.jpg" id="2967" name="Google Shape;2967;p8"/>
          <p:cNvPicPr preferRelativeResize="0"/>
          <p:nvPr/>
        </p:nvPicPr>
        <p:blipFill rotWithShape="1">
          <a:blip r:embed="rId3">
            <a:alphaModFix/>
          </a:blip>
          <a:srcRect b="7104" l="28841" r="34245" t="5309"/>
          <a:stretch/>
        </p:blipFill>
        <p:spPr>
          <a:xfrm>
            <a:off x="3448050" y="1148512"/>
            <a:ext cx="5416550" cy="5585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2" name="Shape 2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3" name="Google Shape;2973;p9"/>
          <p:cNvSpPr txBox="1"/>
          <p:nvPr>
            <p:ph idx="1" type="body"/>
          </p:nvPr>
        </p:nvSpPr>
        <p:spPr>
          <a:xfrm>
            <a:off x="3933371" y="519481"/>
            <a:ext cx="4325258" cy="590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</a:pPr>
            <a:r>
              <a:rPr lang="zh-TW"/>
              <a:t>地圖-衛星雲圖</a:t>
            </a:r>
            <a:endParaRPr/>
          </a:p>
        </p:txBody>
      </p:sp>
      <p:pic>
        <p:nvPicPr>
          <p:cNvPr descr="C:\Users\meow\Desktop\圖片素材\101(2)中自百綱1下課本(成書)-完整版圖示\p172-193第7章\07-衛星雲圖(電子檔).jpg" id="2974" name="Google Shape;297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24250" y="1231899"/>
            <a:ext cx="5162550" cy="5548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PLUS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模板页面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BC61E"/>
      </a:accent1>
      <a:accent2>
        <a:srgbClr val="1F2639"/>
      </a:accent2>
      <a:accent3>
        <a:srgbClr val="FF6600"/>
      </a:accent3>
      <a:accent4>
        <a:srgbClr val="8A8A8A"/>
      </a:accent4>
      <a:accent5>
        <a:srgbClr val="292929"/>
      </a:accent5>
      <a:accent6>
        <a:srgbClr val="D6D6D6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2015-08-18T02:51:41Z</dcterms:created>
  <dc:creator>OfficePLUS</dc:creator>
</cp:coreProperties>
</file>