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notesMasterIdLst>
    <p:notesMasterId r:id="rId16"/>
  </p:notesMasterIdLst>
  <p:sldIdLst>
    <p:sldId id="256" r:id="rId3"/>
    <p:sldId id="333" r:id="rId4"/>
    <p:sldId id="334" r:id="rId5"/>
    <p:sldId id="336" r:id="rId6"/>
    <p:sldId id="342" r:id="rId7"/>
    <p:sldId id="337" r:id="rId8"/>
    <p:sldId id="338" r:id="rId9"/>
    <p:sldId id="339" r:id="rId10"/>
    <p:sldId id="341" r:id="rId11"/>
    <p:sldId id="343" r:id="rId12"/>
    <p:sldId id="344" r:id="rId13"/>
    <p:sldId id="345" r:id="rId14"/>
    <p:sldId id="346" r:id="rId15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  <a:srgbClr val="9BE5FF"/>
    <a:srgbClr val="FF9999"/>
    <a:srgbClr val="F69718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86994" autoAdjust="0"/>
  </p:normalViewPr>
  <p:slideViewPr>
    <p:cSldViewPr snapToGrid="0" snapToObjects="1">
      <p:cViewPr varScale="1">
        <p:scale>
          <a:sx n="56" d="100"/>
          <a:sy n="56" d="100"/>
        </p:scale>
        <p:origin x="1218" y="-84"/>
      </p:cViewPr>
      <p:guideLst>
        <p:guide pos="3864"/>
        <p:guide orient="horz" pos="2160"/>
      </p:guideLst>
    </p:cSldViewPr>
  </p:slideViewPr>
  <p:outlineViewPr>
    <p:cViewPr>
      <p:scale>
        <a:sx n="33" d="100"/>
        <a:sy n="33" d="100"/>
      </p:scale>
      <p:origin x="0" y="5002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-60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2E897-7F16-4322-8354-0BEBA442785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1DC6E-E687-4DD1-B495-CF34C747B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DC6E-E687-4DD1-B495-CF34C747BB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24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DC6E-E687-4DD1-B495-CF34C747BB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42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DC6E-E687-4DD1-B495-CF34C747BB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9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DC6E-E687-4DD1-B495-CF34C747BB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0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DC6E-E687-4DD1-B495-CF34C747BB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2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DC6E-E687-4DD1-B495-CF34C747BB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DC6E-E687-4DD1-B495-CF34C747BB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DC6E-E687-4DD1-B495-CF34C747BB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2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DC6E-E687-4DD1-B495-CF34C747BB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1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DC6E-E687-4DD1-B495-CF34C747BB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3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DC6E-E687-4DD1-B495-CF34C747BB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0" y="0"/>
            <a:ext cx="12192000" cy="6305550"/>
          </a:xfrm>
          <a:custGeom>
            <a:avLst/>
            <a:gdLst>
              <a:gd name="connsiteX0" fmla="*/ 0 w 12192000"/>
              <a:gd name="connsiteY0" fmla="*/ 0 h 6305550"/>
              <a:gd name="connsiteX1" fmla="*/ 12192000 w 12192000"/>
              <a:gd name="connsiteY1" fmla="*/ 0 h 6305550"/>
              <a:gd name="connsiteX2" fmla="*/ 12192000 w 12192000"/>
              <a:gd name="connsiteY2" fmla="*/ 4954269 h 6305550"/>
              <a:gd name="connsiteX3" fmla="*/ 12092166 w 12192000"/>
              <a:gd name="connsiteY3" fmla="*/ 5007596 h 6305550"/>
              <a:gd name="connsiteX4" fmla="*/ 6096000 w 12192000"/>
              <a:gd name="connsiteY4" fmla="*/ 6305550 h 6305550"/>
              <a:gd name="connsiteX5" fmla="*/ 99834 w 12192000"/>
              <a:gd name="connsiteY5" fmla="*/ 5007596 h 6305550"/>
              <a:gd name="connsiteX6" fmla="*/ 0 w 12192000"/>
              <a:gd name="connsiteY6" fmla="*/ 4954269 h 630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305550">
                <a:moveTo>
                  <a:pt x="0" y="0"/>
                </a:moveTo>
                <a:lnTo>
                  <a:pt x="12192000" y="0"/>
                </a:lnTo>
                <a:lnTo>
                  <a:pt x="12192000" y="4954269"/>
                </a:lnTo>
                <a:lnTo>
                  <a:pt x="12092166" y="5007596"/>
                </a:lnTo>
                <a:cubicBezTo>
                  <a:pt x="10508469" y="5814037"/>
                  <a:pt x="8404686" y="6305550"/>
                  <a:pt x="6096000" y="6305550"/>
                </a:cubicBezTo>
                <a:cubicBezTo>
                  <a:pt x="3787314" y="6305550"/>
                  <a:pt x="1683531" y="5814037"/>
                  <a:pt x="99834" y="5007596"/>
                </a:cubicBezTo>
                <a:lnTo>
                  <a:pt x="0" y="49542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2293328"/>
            <a:ext cx="899160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BUSINESS REPORT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9260114" y="1710311"/>
            <a:ext cx="647949" cy="583017"/>
            <a:chOff x="9260114" y="1710311"/>
            <a:chExt cx="647949" cy="583017"/>
          </a:xfrm>
        </p:grpSpPr>
        <p:sp>
          <p:nvSpPr>
            <p:cNvPr id="9" name="Oval 8"/>
            <p:cNvSpPr/>
            <p:nvPr userDrawn="1"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 userDrawn="1"/>
        </p:nvCxnSpPr>
        <p:spPr>
          <a:xfrm>
            <a:off x="3308350" y="3581400"/>
            <a:ext cx="55753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2">
                    <a:alpha val="96000"/>
                  </a:schemeClr>
                </a:gs>
                <a:gs pos="100000">
                  <a:schemeClr val="accent1">
                    <a:lumMod val="79000"/>
                    <a:alpha val="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600200" y="3655402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dirty="0"/>
              <a:t>PRESENTED BY </a:t>
            </a:r>
            <a:r>
              <a:rPr lang="en-US" dirty="0" err="1"/>
              <a:t>OfficePLUS</a:t>
            </a:r>
            <a:endParaRPr 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4813935" y="46165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013960" y="4706156"/>
            <a:ext cx="216408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Add the Text</a:t>
            </a:r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705350" y="-1390650"/>
            <a:ext cx="2781300" cy="2781300"/>
            <a:chOff x="4705350" y="-1390650"/>
            <a:chExt cx="2781300" cy="2781300"/>
          </a:xfrm>
        </p:grpSpPr>
        <p:sp>
          <p:nvSpPr>
            <p:cNvPr id="5" name="Oval 4"/>
            <p:cNvSpPr/>
            <p:nvPr userDrawn="1"/>
          </p:nvSpPr>
          <p:spPr>
            <a:xfrm>
              <a:off x="4705350" y="-1390650"/>
              <a:ext cx="2781300" cy="27813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5377815" y="-718185"/>
              <a:ext cx="1436370" cy="1436370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sx="99000" sy="99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ie 19"/>
            <p:cNvSpPr/>
            <p:nvPr userDrawn="1"/>
          </p:nvSpPr>
          <p:spPr>
            <a:xfrm rot="1800000">
              <a:off x="5584507" y="-520408"/>
              <a:ext cx="1022985" cy="1022985"/>
            </a:xfrm>
            <a:prstGeom prst="pie">
              <a:avLst>
                <a:gd name="adj1" fmla="val 8330851"/>
                <a:gd name="adj2" fmla="val 16200000"/>
              </a:avLst>
            </a:pr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862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6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98483" y="1129909"/>
            <a:ext cx="199503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17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 rot="10800000">
            <a:off x="0" y="5722374"/>
            <a:ext cx="12192000" cy="1135626"/>
          </a:xfrm>
          <a:custGeom>
            <a:avLst/>
            <a:gdLst>
              <a:gd name="connsiteX0" fmla="*/ 6096000 w 12192000"/>
              <a:gd name="connsiteY0" fmla="*/ 1873044 h 1873044"/>
              <a:gd name="connsiteX1" fmla="*/ 99834 w 12192000"/>
              <a:gd name="connsiteY1" fmla="*/ 575090 h 1873044"/>
              <a:gd name="connsiteX2" fmla="*/ 0 w 12192000"/>
              <a:gd name="connsiteY2" fmla="*/ 521763 h 1873044"/>
              <a:gd name="connsiteX3" fmla="*/ 0 w 12192000"/>
              <a:gd name="connsiteY3" fmla="*/ 0 h 1873044"/>
              <a:gd name="connsiteX4" fmla="*/ 12192000 w 12192000"/>
              <a:gd name="connsiteY4" fmla="*/ 0 h 1873044"/>
              <a:gd name="connsiteX5" fmla="*/ 12192000 w 12192000"/>
              <a:gd name="connsiteY5" fmla="*/ 521763 h 1873044"/>
              <a:gd name="connsiteX6" fmla="*/ 12092166 w 12192000"/>
              <a:gd name="connsiteY6" fmla="*/ 575090 h 1873044"/>
              <a:gd name="connsiteX7" fmla="*/ 6096000 w 12192000"/>
              <a:gd name="connsiteY7" fmla="*/ 1873044 h 187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873044">
                <a:moveTo>
                  <a:pt x="6096000" y="1873044"/>
                </a:moveTo>
                <a:cubicBezTo>
                  <a:pt x="3787314" y="1873044"/>
                  <a:pt x="1683531" y="1381531"/>
                  <a:pt x="99834" y="575090"/>
                </a:cubicBezTo>
                <a:lnTo>
                  <a:pt x="0" y="521763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521763"/>
                </a:lnTo>
                <a:lnTo>
                  <a:pt x="12092166" y="575090"/>
                </a:lnTo>
                <a:cubicBezTo>
                  <a:pt x="10508469" y="1381531"/>
                  <a:pt x="8404686" y="1873044"/>
                  <a:pt x="6096000" y="1873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6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098483" y="1129909"/>
            <a:ext cx="19950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4" name="群組 2823"/>
          <p:cNvGrpSpPr/>
          <p:nvPr userDrawn="1"/>
        </p:nvGrpSpPr>
        <p:grpSpPr>
          <a:xfrm>
            <a:off x="0" y="0"/>
            <a:ext cx="13226133" cy="979714"/>
            <a:chOff x="0" y="0"/>
            <a:chExt cx="13226133" cy="979714"/>
          </a:xfrm>
        </p:grpSpPr>
        <p:grpSp>
          <p:nvGrpSpPr>
            <p:cNvPr id="2792" name="群組 2791"/>
            <p:cNvGrpSpPr/>
            <p:nvPr userDrawn="1"/>
          </p:nvGrpSpPr>
          <p:grpSpPr>
            <a:xfrm>
              <a:off x="0" y="0"/>
              <a:ext cx="13226133" cy="489857"/>
              <a:chOff x="0" y="0"/>
              <a:chExt cx="13226133" cy="489857"/>
            </a:xfrm>
          </p:grpSpPr>
          <p:grpSp>
            <p:nvGrpSpPr>
              <p:cNvPr id="2771" name="群組 2770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2761" name="矩形 2760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63" name="矩形 2762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64" name="矩形 2763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65" name="矩形 2764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66" name="矩形 2765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67" name="矩形 2766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68" name="矩形 2767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69" name="矩形 2768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70" name="矩形 2769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772" name="群組 2771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2773" name="矩形 2772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74" name="矩形 2773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75" name="矩形 2774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76" name="矩形 2775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77" name="矩形 2776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78" name="矩形 2777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79" name="矩形 2778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80" name="矩形 2779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81" name="矩形 2780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782" name="群組 2781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2783" name="矩形 2782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84" name="矩形 2783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85" name="矩形 2784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86" name="矩形 2785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87" name="矩形 2786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88" name="矩形 2787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89" name="矩形 2788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90" name="矩形 2789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91" name="矩形 2790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793" name="群組 2792"/>
            <p:cNvGrpSpPr/>
            <p:nvPr userDrawn="1"/>
          </p:nvGrpSpPr>
          <p:grpSpPr>
            <a:xfrm>
              <a:off x="0" y="489857"/>
              <a:ext cx="13226133" cy="489857"/>
              <a:chOff x="0" y="0"/>
              <a:chExt cx="13226133" cy="489857"/>
            </a:xfrm>
          </p:grpSpPr>
          <p:grpSp>
            <p:nvGrpSpPr>
              <p:cNvPr id="2794" name="群組 2793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2815" name="矩形 2814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16" name="矩形 2815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17" name="矩形 2816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18" name="矩形 2817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19" name="矩形 2818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20" name="矩形 2819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21" name="矩形 2820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22" name="矩形 2821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23" name="矩形 2822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795" name="群組 2794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2806" name="矩形 2805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07" name="矩形 2806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08" name="矩形 2807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09" name="矩形 2808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10" name="矩形 2809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11" name="矩形 2810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12" name="矩形 2811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13" name="矩形 2812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14" name="矩形 2813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796" name="群組 2795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2797" name="矩形 2796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98" name="矩形 2797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99" name="矩形 2798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00" name="矩形 2799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01" name="矩形 2800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02" name="矩形 2801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03" name="矩形 2802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04" name="矩形 2803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05" name="矩形 2804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2825" name="群組 2824"/>
          <p:cNvGrpSpPr/>
          <p:nvPr userDrawn="1"/>
        </p:nvGrpSpPr>
        <p:grpSpPr>
          <a:xfrm>
            <a:off x="0" y="979714"/>
            <a:ext cx="13226133" cy="979714"/>
            <a:chOff x="0" y="0"/>
            <a:chExt cx="13226133" cy="979714"/>
          </a:xfrm>
        </p:grpSpPr>
        <p:grpSp>
          <p:nvGrpSpPr>
            <p:cNvPr id="2826" name="群組 2825"/>
            <p:cNvGrpSpPr/>
            <p:nvPr userDrawn="1"/>
          </p:nvGrpSpPr>
          <p:grpSpPr>
            <a:xfrm>
              <a:off x="0" y="0"/>
              <a:ext cx="13226133" cy="489857"/>
              <a:chOff x="0" y="0"/>
              <a:chExt cx="13226133" cy="489857"/>
            </a:xfrm>
          </p:grpSpPr>
          <p:grpSp>
            <p:nvGrpSpPr>
              <p:cNvPr id="2858" name="群組 2857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2879" name="矩形 2878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80" name="矩形 2879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81" name="矩形 2880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82" name="矩形 2881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83" name="矩形 2882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84" name="矩形 2883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85" name="矩形 2884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86" name="矩形 2885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87" name="矩形 2886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859" name="群組 2858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2870" name="矩形 2869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71" name="矩形 2870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72" name="矩形 2871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73" name="矩形 2872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74" name="矩形 2873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75" name="矩形 2874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76" name="矩形 2875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77" name="矩形 2876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78" name="矩形 2877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860" name="群組 2859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2861" name="矩形 2860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62" name="矩形 2861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63" name="矩形 2862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64" name="矩形 2863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65" name="矩形 2864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66" name="矩形 2865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67" name="矩形 2866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68" name="矩形 2867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69" name="矩形 2868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827" name="群組 2826"/>
            <p:cNvGrpSpPr/>
            <p:nvPr userDrawn="1"/>
          </p:nvGrpSpPr>
          <p:grpSpPr>
            <a:xfrm>
              <a:off x="0" y="489857"/>
              <a:ext cx="13226133" cy="489857"/>
              <a:chOff x="0" y="0"/>
              <a:chExt cx="13226133" cy="489857"/>
            </a:xfrm>
          </p:grpSpPr>
          <p:grpSp>
            <p:nvGrpSpPr>
              <p:cNvPr id="2828" name="群組 2827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2849" name="矩形 2848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50" name="矩形 2849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51" name="矩形 2850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52" name="矩形 2851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53" name="矩形 2852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54" name="矩形 2853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55" name="矩形 2854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56" name="矩形 2855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57" name="矩形 2856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829" name="群組 2828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2840" name="矩形 2839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41" name="矩形 2840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42" name="矩形 2841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43" name="矩形 2842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44" name="矩形 2843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45" name="矩形 2844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46" name="矩形 2845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47" name="矩形 2846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48" name="矩形 2847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830" name="群組 2829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2831" name="矩形 2830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32" name="矩形 2831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33" name="矩形 2832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34" name="矩形 2833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35" name="矩形 2834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36" name="矩形 2835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37" name="矩形 2836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38" name="矩形 2837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39" name="矩形 2838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2888" name="群組 2887"/>
          <p:cNvGrpSpPr/>
          <p:nvPr userDrawn="1"/>
        </p:nvGrpSpPr>
        <p:grpSpPr>
          <a:xfrm>
            <a:off x="0" y="1959428"/>
            <a:ext cx="13226133" cy="979714"/>
            <a:chOff x="0" y="0"/>
            <a:chExt cx="13226133" cy="979714"/>
          </a:xfrm>
        </p:grpSpPr>
        <p:grpSp>
          <p:nvGrpSpPr>
            <p:cNvPr id="2889" name="群組 2888"/>
            <p:cNvGrpSpPr/>
            <p:nvPr userDrawn="1"/>
          </p:nvGrpSpPr>
          <p:grpSpPr>
            <a:xfrm>
              <a:off x="0" y="0"/>
              <a:ext cx="13226133" cy="489857"/>
              <a:chOff x="0" y="0"/>
              <a:chExt cx="13226133" cy="489857"/>
            </a:xfrm>
          </p:grpSpPr>
          <p:grpSp>
            <p:nvGrpSpPr>
              <p:cNvPr id="2921" name="群組 2920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2942" name="矩形 2941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43" name="矩形 2942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44" name="矩形 2943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45" name="矩形 2944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46" name="矩形 2945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47" name="矩形 2946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48" name="矩形 2947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49" name="矩形 2948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50" name="矩形 2949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922" name="群組 2921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2933" name="矩形 2932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34" name="矩形 2933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35" name="矩形 2934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36" name="矩形 2935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37" name="矩形 2936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38" name="矩形 2937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39" name="矩形 2938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40" name="矩形 2939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41" name="矩形 2940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923" name="群組 2922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2924" name="矩形 2923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25" name="矩形 2924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26" name="矩形 2925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27" name="矩形 2926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28" name="矩形 2927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29" name="矩形 2928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30" name="矩形 2929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31" name="矩形 2930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32" name="矩形 2931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890" name="群組 2889"/>
            <p:cNvGrpSpPr/>
            <p:nvPr userDrawn="1"/>
          </p:nvGrpSpPr>
          <p:grpSpPr>
            <a:xfrm>
              <a:off x="0" y="489857"/>
              <a:ext cx="13226133" cy="489857"/>
              <a:chOff x="0" y="0"/>
              <a:chExt cx="13226133" cy="489857"/>
            </a:xfrm>
          </p:grpSpPr>
          <p:grpSp>
            <p:nvGrpSpPr>
              <p:cNvPr id="2891" name="群組 2890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2912" name="矩形 2911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13" name="矩形 2912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14" name="矩形 2913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15" name="矩形 2914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16" name="矩形 2915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17" name="矩形 2916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18" name="矩形 2917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19" name="矩形 2918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20" name="矩形 2919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892" name="群組 2891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2903" name="矩形 2902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04" name="矩形 2903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05" name="矩形 2904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06" name="矩形 2905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07" name="矩形 2906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08" name="矩形 2907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09" name="矩形 2908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10" name="矩形 2909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11" name="矩形 2910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893" name="群組 2892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2894" name="矩形 2893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95" name="矩形 2894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96" name="矩形 2895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97" name="矩形 2896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98" name="矩形 2897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99" name="矩形 2898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00" name="矩形 2899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01" name="矩形 2900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02" name="矩形 2901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2951" name="群組 2950"/>
          <p:cNvGrpSpPr/>
          <p:nvPr userDrawn="1"/>
        </p:nvGrpSpPr>
        <p:grpSpPr>
          <a:xfrm>
            <a:off x="0" y="2939142"/>
            <a:ext cx="13226133" cy="979714"/>
            <a:chOff x="0" y="0"/>
            <a:chExt cx="13226133" cy="979714"/>
          </a:xfrm>
        </p:grpSpPr>
        <p:grpSp>
          <p:nvGrpSpPr>
            <p:cNvPr id="2952" name="群組 2951"/>
            <p:cNvGrpSpPr/>
            <p:nvPr userDrawn="1"/>
          </p:nvGrpSpPr>
          <p:grpSpPr>
            <a:xfrm>
              <a:off x="0" y="0"/>
              <a:ext cx="13226133" cy="489857"/>
              <a:chOff x="0" y="0"/>
              <a:chExt cx="13226133" cy="489857"/>
            </a:xfrm>
          </p:grpSpPr>
          <p:grpSp>
            <p:nvGrpSpPr>
              <p:cNvPr id="2984" name="群組 2983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3005" name="矩形 3004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06" name="矩形 3005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07" name="矩形 3006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08" name="矩形 3007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09" name="矩形 3008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10" name="矩形 3009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11" name="矩形 3010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12" name="矩形 3011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13" name="矩形 3012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985" name="群組 2984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2996" name="矩形 2995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97" name="矩形 2996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98" name="矩形 2997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99" name="矩形 2998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00" name="矩形 2999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01" name="矩形 3000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02" name="矩形 3001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03" name="矩形 3002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04" name="矩形 3003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986" name="群組 2985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2987" name="矩形 2986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88" name="矩形 2987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89" name="矩形 2988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90" name="矩形 2989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91" name="矩形 2990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92" name="矩形 2991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93" name="矩形 2992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94" name="矩形 2993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95" name="矩形 2994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953" name="群組 2952"/>
            <p:cNvGrpSpPr/>
            <p:nvPr userDrawn="1"/>
          </p:nvGrpSpPr>
          <p:grpSpPr>
            <a:xfrm>
              <a:off x="0" y="489857"/>
              <a:ext cx="13226133" cy="489857"/>
              <a:chOff x="0" y="0"/>
              <a:chExt cx="13226133" cy="489857"/>
            </a:xfrm>
          </p:grpSpPr>
          <p:grpSp>
            <p:nvGrpSpPr>
              <p:cNvPr id="2954" name="群組 2953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2975" name="矩形 2974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76" name="矩形 2975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77" name="矩形 2976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78" name="矩形 2977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79" name="矩形 2978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80" name="矩形 2979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81" name="矩形 2980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82" name="矩形 2981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83" name="矩形 2982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955" name="群組 2954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2966" name="矩形 2965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67" name="矩形 2966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68" name="矩形 2967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69" name="矩形 2968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70" name="矩形 2969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71" name="矩形 2970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72" name="矩形 2971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73" name="矩形 2972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74" name="矩形 2973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956" name="群組 2955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2957" name="矩形 2956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58" name="矩形 2957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59" name="矩形 2958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60" name="矩形 2959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61" name="矩形 2960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62" name="矩形 2961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63" name="矩形 2962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64" name="矩形 2963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65" name="矩形 2964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3014" name="群組 3013"/>
          <p:cNvGrpSpPr/>
          <p:nvPr userDrawn="1"/>
        </p:nvGrpSpPr>
        <p:grpSpPr>
          <a:xfrm>
            <a:off x="0" y="3918856"/>
            <a:ext cx="13226133" cy="979714"/>
            <a:chOff x="0" y="0"/>
            <a:chExt cx="13226133" cy="979714"/>
          </a:xfrm>
        </p:grpSpPr>
        <p:grpSp>
          <p:nvGrpSpPr>
            <p:cNvPr id="3015" name="群組 3014"/>
            <p:cNvGrpSpPr/>
            <p:nvPr userDrawn="1"/>
          </p:nvGrpSpPr>
          <p:grpSpPr>
            <a:xfrm>
              <a:off x="0" y="0"/>
              <a:ext cx="13226133" cy="489857"/>
              <a:chOff x="0" y="0"/>
              <a:chExt cx="13226133" cy="489857"/>
            </a:xfrm>
          </p:grpSpPr>
          <p:grpSp>
            <p:nvGrpSpPr>
              <p:cNvPr id="3047" name="群組 3046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3068" name="矩形 3067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69" name="矩形 3068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0" name="矩形 3069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1" name="矩形 3070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2" name="矩形 3071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3" name="矩形 3072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4" name="矩形 3073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5" name="矩形 3074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6" name="矩形 3075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048" name="群組 3047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3059" name="矩形 3058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60" name="矩形 3059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61" name="矩形 3060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62" name="矩形 3061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63" name="矩形 3062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64" name="矩形 3063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65" name="矩形 3064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66" name="矩形 3065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67" name="矩形 3066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049" name="群組 3048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3050" name="矩形 3049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51" name="矩形 3050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52" name="矩形 3051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53" name="矩形 3052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54" name="矩形 3053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55" name="矩形 3054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56" name="矩形 3055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57" name="矩形 3056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58" name="矩形 3057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016" name="群組 3015"/>
            <p:cNvGrpSpPr/>
            <p:nvPr userDrawn="1"/>
          </p:nvGrpSpPr>
          <p:grpSpPr>
            <a:xfrm>
              <a:off x="0" y="489857"/>
              <a:ext cx="13226133" cy="489857"/>
              <a:chOff x="0" y="0"/>
              <a:chExt cx="13226133" cy="489857"/>
            </a:xfrm>
          </p:grpSpPr>
          <p:grpSp>
            <p:nvGrpSpPr>
              <p:cNvPr id="3017" name="群組 3016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3038" name="矩形 3037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39" name="矩形 3038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40" name="矩形 3039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41" name="矩形 3040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42" name="矩形 3041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43" name="矩形 3042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44" name="矩形 3043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45" name="矩形 3044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46" name="矩形 3045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018" name="群組 3017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3029" name="矩形 3028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30" name="矩形 3029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31" name="矩形 3030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32" name="矩形 3031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33" name="矩形 3032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34" name="矩形 3033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35" name="矩形 3034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36" name="矩形 3035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37" name="矩形 3036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019" name="群組 3018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3020" name="矩形 3019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21" name="矩形 3020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22" name="矩形 3021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23" name="矩形 3022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24" name="矩形 3023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25" name="矩形 3024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26" name="矩形 3025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27" name="矩形 3026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28" name="矩形 3027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3077" name="群組 3076"/>
          <p:cNvGrpSpPr/>
          <p:nvPr userDrawn="1"/>
        </p:nvGrpSpPr>
        <p:grpSpPr>
          <a:xfrm>
            <a:off x="0" y="4898570"/>
            <a:ext cx="13226133" cy="979714"/>
            <a:chOff x="0" y="0"/>
            <a:chExt cx="13226133" cy="979714"/>
          </a:xfrm>
        </p:grpSpPr>
        <p:grpSp>
          <p:nvGrpSpPr>
            <p:cNvPr id="3078" name="群組 3077"/>
            <p:cNvGrpSpPr/>
            <p:nvPr userDrawn="1"/>
          </p:nvGrpSpPr>
          <p:grpSpPr>
            <a:xfrm>
              <a:off x="0" y="0"/>
              <a:ext cx="13226133" cy="489857"/>
              <a:chOff x="0" y="0"/>
              <a:chExt cx="13226133" cy="489857"/>
            </a:xfrm>
          </p:grpSpPr>
          <p:grpSp>
            <p:nvGrpSpPr>
              <p:cNvPr id="3110" name="群組 3109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3131" name="矩形 3130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2" name="矩形 3131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3" name="矩形 3132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4" name="矩形 3133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5" name="矩形 3134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6" name="矩形 3135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7" name="矩形 3136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8" name="矩形 3137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9" name="矩形 3138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11" name="群組 3110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3122" name="矩形 3121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3" name="矩形 3122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4" name="矩形 3123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5" name="矩形 3124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6" name="矩形 3125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7" name="矩形 3126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8" name="矩形 3127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9" name="矩形 3128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0" name="矩形 3129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12" name="群組 3111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3113" name="矩形 3112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14" name="矩形 3113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15" name="矩形 3114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16" name="矩形 3115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17" name="矩形 3116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18" name="矩形 3117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19" name="矩形 3118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0" name="矩形 3119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1" name="矩形 3120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079" name="群組 3078"/>
            <p:cNvGrpSpPr/>
            <p:nvPr userDrawn="1"/>
          </p:nvGrpSpPr>
          <p:grpSpPr>
            <a:xfrm>
              <a:off x="0" y="489857"/>
              <a:ext cx="13226133" cy="489857"/>
              <a:chOff x="0" y="0"/>
              <a:chExt cx="13226133" cy="489857"/>
            </a:xfrm>
          </p:grpSpPr>
          <p:grpSp>
            <p:nvGrpSpPr>
              <p:cNvPr id="3080" name="群組 3079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3101" name="矩形 3100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2" name="矩形 3101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3" name="矩形 3102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4" name="矩形 3103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5" name="矩形 3104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6" name="矩形 3105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7" name="矩形 3106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8" name="矩形 3107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9" name="矩形 3108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081" name="群組 3080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3092" name="矩形 3091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3" name="矩形 3092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4" name="矩形 3093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5" name="矩形 3094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6" name="矩形 3095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7" name="矩形 3096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8" name="矩形 3097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9" name="矩形 3098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0" name="矩形 3099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082" name="群組 3081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3083" name="矩形 3082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4" name="矩形 3083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5" name="矩形 3084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6" name="矩形 3085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7" name="矩形 3086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8" name="矩形 3087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9" name="矩形 3088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0" name="矩形 3089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1" name="矩形 3090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3140" name="群組 3139"/>
          <p:cNvGrpSpPr/>
          <p:nvPr userDrawn="1"/>
        </p:nvGrpSpPr>
        <p:grpSpPr>
          <a:xfrm>
            <a:off x="1668" y="5878284"/>
            <a:ext cx="13226133" cy="979714"/>
            <a:chOff x="0" y="0"/>
            <a:chExt cx="13226133" cy="979714"/>
          </a:xfrm>
        </p:grpSpPr>
        <p:grpSp>
          <p:nvGrpSpPr>
            <p:cNvPr id="3141" name="群組 3140"/>
            <p:cNvGrpSpPr/>
            <p:nvPr userDrawn="1"/>
          </p:nvGrpSpPr>
          <p:grpSpPr>
            <a:xfrm>
              <a:off x="0" y="0"/>
              <a:ext cx="13226133" cy="489857"/>
              <a:chOff x="0" y="0"/>
              <a:chExt cx="13226133" cy="489857"/>
            </a:xfrm>
          </p:grpSpPr>
          <p:grpSp>
            <p:nvGrpSpPr>
              <p:cNvPr id="3173" name="群組 3172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3194" name="矩形 3193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95" name="矩形 3194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96" name="矩形 3195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97" name="矩形 3196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98" name="矩形 3197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99" name="矩形 3198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00" name="矩形 3199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01" name="矩形 3200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02" name="矩形 3201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74" name="群組 3173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3185" name="矩形 3184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86" name="矩形 3185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87" name="矩形 3186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88" name="矩形 3187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89" name="矩形 3188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90" name="矩形 3189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91" name="矩形 3190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92" name="矩形 3191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93" name="矩形 3192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75" name="群組 3174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3176" name="矩形 3175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77" name="矩形 3176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78" name="矩形 3177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79" name="矩形 3178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80" name="矩形 3179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81" name="矩形 3180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82" name="矩形 3181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83" name="矩形 3182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84" name="矩形 3183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142" name="群組 3141"/>
            <p:cNvGrpSpPr/>
            <p:nvPr userDrawn="1"/>
          </p:nvGrpSpPr>
          <p:grpSpPr>
            <a:xfrm>
              <a:off x="0" y="489857"/>
              <a:ext cx="13226133" cy="489857"/>
              <a:chOff x="0" y="0"/>
              <a:chExt cx="13226133" cy="489857"/>
            </a:xfrm>
          </p:grpSpPr>
          <p:grpSp>
            <p:nvGrpSpPr>
              <p:cNvPr id="3143" name="群組 3142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3164" name="矩形 3163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65" name="矩形 3164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66" name="矩形 3165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67" name="矩形 3166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68" name="矩形 3167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69" name="矩形 3168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70" name="矩形 3169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71" name="矩形 3170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72" name="矩形 3171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44" name="群組 3143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3155" name="矩形 3154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56" name="矩形 3155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57" name="矩形 3156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58" name="矩形 3157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59" name="矩形 3158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60" name="矩形 3159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61" name="矩形 3160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62" name="矩形 3161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63" name="矩形 3162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45" name="群組 3144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3146" name="矩形 3145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47" name="矩形 3146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48" name="矩形 3147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49" name="矩形 3148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50" name="矩形 3149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51" name="矩形 3150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52" name="矩形 3151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53" name="矩形 3152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54" name="矩形 3153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3203" name="群組 3202"/>
          <p:cNvGrpSpPr/>
          <p:nvPr userDrawn="1"/>
        </p:nvGrpSpPr>
        <p:grpSpPr>
          <a:xfrm>
            <a:off x="1668" y="6857998"/>
            <a:ext cx="13226133" cy="979714"/>
            <a:chOff x="0" y="0"/>
            <a:chExt cx="13226133" cy="979714"/>
          </a:xfrm>
        </p:grpSpPr>
        <p:grpSp>
          <p:nvGrpSpPr>
            <p:cNvPr id="3204" name="群組 3203"/>
            <p:cNvGrpSpPr/>
            <p:nvPr userDrawn="1"/>
          </p:nvGrpSpPr>
          <p:grpSpPr>
            <a:xfrm>
              <a:off x="0" y="0"/>
              <a:ext cx="13226133" cy="489857"/>
              <a:chOff x="0" y="0"/>
              <a:chExt cx="13226133" cy="489857"/>
            </a:xfrm>
          </p:grpSpPr>
          <p:grpSp>
            <p:nvGrpSpPr>
              <p:cNvPr id="3236" name="群組 3235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3257" name="矩形 3256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58" name="矩形 3257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59" name="矩形 3258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60" name="矩形 3259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61" name="矩形 3260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62" name="矩形 3261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63" name="矩形 3262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64" name="矩形 3263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65" name="矩形 3264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237" name="群組 3236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3248" name="矩形 3247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49" name="矩形 3248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50" name="矩形 3249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51" name="矩形 3250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52" name="矩形 3251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53" name="矩形 3252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54" name="矩形 3253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55" name="矩形 3254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56" name="矩形 3255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238" name="群組 3237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3239" name="矩形 3238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40" name="矩形 3239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41" name="矩形 3240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42" name="矩形 3241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43" name="矩形 3242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44" name="矩形 3243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45" name="矩形 3244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46" name="矩形 3245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47" name="矩形 3246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205" name="群組 3204"/>
            <p:cNvGrpSpPr/>
            <p:nvPr userDrawn="1"/>
          </p:nvGrpSpPr>
          <p:grpSpPr>
            <a:xfrm>
              <a:off x="0" y="489857"/>
              <a:ext cx="13226133" cy="489857"/>
              <a:chOff x="0" y="0"/>
              <a:chExt cx="13226133" cy="489857"/>
            </a:xfrm>
          </p:grpSpPr>
          <p:grpSp>
            <p:nvGrpSpPr>
              <p:cNvPr id="3206" name="群組 3205"/>
              <p:cNvGrpSpPr/>
              <p:nvPr userDrawn="1"/>
            </p:nvGrpSpPr>
            <p:grpSpPr>
              <a:xfrm>
                <a:off x="0" y="0"/>
                <a:ext cx="4408711" cy="489857"/>
                <a:chOff x="0" y="0"/>
                <a:chExt cx="4408711" cy="489857"/>
              </a:xfrm>
            </p:grpSpPr>
            <p:sp>
              <p:nvSpPr>
                <p:cNvPr id="3227" name="矩形 3226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28" name="矩形 3227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29" name="矩形 3228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30" name="矩形 3229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31" name="矩形 3230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32" name="矩形 3231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33" name="矩形 3232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34" name="矩形 3233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35" name="矩形 3234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207" name="群組 3206"/>
              <p:cNvGrpSpPr/>
              <p:nvPr userDrawn="1"/>
            </p:nvGrpSpPr>
            <p:grpSpPr>
              <a:xfrm>
                <a:off x="4408711" y="0"/>
                <a:ext cx="4408711" cy="489857"/>
                <a:chOff x="0" y="0"/>
                <a:chExt cx="4408711" cy="489857"/>
              </a:xfrm>
            </p:grpSpPr>
            <p:sp>
              <p:nvSpPr>
                <p:cNvPr id="3218" name="矩形 3217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19" name="矩形 3218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20" name="矩形 3219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21" name="矩形 3220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22" name="矩形 3221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23" name="矩形 3222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24" name="矩形 3223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25" name="矩形 3224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26" name="矩形 3225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208" name="群組 3207"/>
              <p:cNvGrpSpPr/>
              <p:nvPr userDrawn="1"/>
            </p:nvGrpSpPr>
            <p:grpSpPr>
              <a:xfrm>
                <a:off x="8817422" y="0"/>
                <a:ext cx="4408711" cy="489857"/>
                <a:chOff x="0" y="0"/>
                <a:chExt cx="4408711" cy="489857"/>
              </a:xfrm>
            </p:grpSpPr>
            <p:sp>
              <p:nvSpPr>
                <p:cNvPr id="3209" name="矩形 3208"/>
                <p:cNvSpPr/>
                <p:nvPr userDrawn="1"/>
              </p:nvSpPr>
              <p:spPr>
                <a:xfrm>
                  <a:off x="0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10" name="矩形 3209"/>
                <p:cNvSpPr/>
                <p:nvPr userDrawn="1"/>
              </p:nvSpPr>
              <p:spPr>
                <a:xfrm>
                  <a:off x="489857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11" name="矩形 3210"/>
                <p:cNvSpPr/>
                <p:nvPr userDrawn="1"/>
              </p:nvSpPr>
              <p:spPr>
                <a:xfrm>
                  <a:off x="97971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12" name="矩形 3211"/>
                <p:cNvSpPr/>
                <p:nvPr userDrawn="1"/>
              </p:nvSpPr>
              <p:spPr>
                <a:xfrm>
                  <a:off x="1469571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13" name="矩形 3212"/>
                <p:cNvSpPr/>
                <p:nvPr userDrawn="1"/>
              </p:nvSpPr>
              <p:spPr>
                <a:xfrm>
                  <a:off x="1959428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14" name="矩形 3213"/>
                <p:cNvSpPr/>
                <p:nvPr userDrawn="1"/>
              </p:nvSpPr>
              <p:spPr>
                <a:xfrm>
                  <a:off x="2449285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15" name="矩形 3214"/>
                <p:cNvSpPr/>
                <p:nvPr userDrawn="1"/>
              </p:nvSpPr>
              <p:spPr>
                <a:xfrm>
                  <a:off x="2939142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16" name="矩形 3215"/>
                <p:cNvSpPr/>
                <p:nvPr userDrawn="1"/>
              </p:nvSpPr>
              <p:spPr>
                <a:xfrm>
                  <a:off x="3428999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17" name="矩形 3216"/>
                <p:cNvSpPr/>
                <p:nvPr userDrawn="1"/>
              </p:nvSpPr>
              <p:spPr>
                <a:xfrm>
                  <a:off x="3918854" y="0"/>
                  <a:ext cx="489857" cy="489857"/>
                </a:xfrm>
                <a:prstGeom prst="rect">
                  <a:avLst/>
                </a:prstGeom>
                <a:noFill/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TW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62770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Calibri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502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5557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5" name="图片 4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83578"/>
            <a:ext cx="4572000" cy="10064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66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387850" y="1490007"/>
            <a:ext cx="3416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 userDrawn="1"/>
        </p:nvSpPr>
        <p:spPr>
          <a:xfrm>
            <a:off x="3428365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28390" y="2571576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6192520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92545" y="2571576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Two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3428365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28390" y="4417342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Three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8365" y="3143076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92520" y="3143076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426460" y="4988842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058025" y="385578"/>
            <a:ext cx="647949" cy="583017"/>
            <a:chOff x="9260114" y="1710311"/>
            <a:chExt cx="647949" cy="583017"/>
          </a:xfrm>
          <a:solidFill>
            <a:schemeClr val="accent1"/>
          </a:solidFill>
        </p:grpSpPr>
        <p:sp>
          <p:nvSpPr>
            <p:cNvPr id="19" name="Oval 18"/>
            <p:cNvSpPr/>
            <p:nvPr userDrawn="1"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934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83578"/>
            <a:ext cx="4572000" cy="10064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66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387850" y="1490007"/>
            <a:ext cx="3416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 userDrawn="1"/>
        </p:nvSpPr>
        <p:spPr>
          <a:xfrm>
            <a:off x="3428365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28390" y="2571576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6192520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92545" y="2571576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Two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3428365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28390" y="4417342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Three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6192520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392545" y="4417342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Four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8365" y="3143076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92520" y="3143076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426460" y="4988842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192520" y="4988842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058025" y="385578"/>
            <a:ext cx="647949" cy="583017"/>
            <a:chOff x="9260114" y="1710311"/>
            <a:chExt cx="647949" cy="583017"/>
          </a:xfrm>
          <a:solidFill>
            <a:schemeClr val="accent1"/>
          </a:solidFill>
        </p:grpSpPr>
        <p:sp>
          <p:nvSpPr>
            <p:cNvPr id="19" name="Oval 18"/>
            <p:cNvSpPr/>
            <p:nvPr userDrawn="1"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358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83578"/>
            <a:ext cx="4572000" cy="10064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66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387850" y="1490007"/>
            <a:ext cx="3416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 userDrawn="1"/>
        </p:nvSpPr>
        <p:spPr>
          <a:xfrm>
            <a:off x="2068195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268220" y="2571576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4832350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75" y="2571576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Two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2068195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268220" y="4417342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Three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4832350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032375" y="4417342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Four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068195" y="3143076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32350" y="3143076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066290" y="4988842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832350" y="4988842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596505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796530" y="2571576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Five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596505" y="3143076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8058025" y="385578"/>
            <a:ext cx="647949" cy="583017"/>
            <a:chOff x="9260114" y="1710311"/>
            <a:chExt cx="647949" cy="583017"/>
          </a:xfrm>
          <a:solidFill>
            <a:schemeClr val="accent1"/>
          </a:solidFill>
        </p:grpSpPr>
        <p:sp>
          <p:nvSpPr>
            <p:cNvPr id="22" name="Oval 21"/>
            <p:cNvSpPr/>
            <p:nvPr userDrawn="1"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035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483578"/>
            <a:ext cx="4572000" cy="10064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66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387850" y="1490007"/>
            <a:ext cx="3416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2068195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268220" y="2571576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4832350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75" y="2571576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Two</a:t>
            </a:r>
          </a:p>
        </p:txBody>
      </p:sp>
      <p:sp>
        <p:nvSpPr>
          <p:cNvPr id="22" name="Rounded Rectangle 21"/>
          <p:cNvSpPr/>
          <p:nvPr userDrawn="1"/>
        </p:nvSpPr>
        <p:spPr>
          <a:xfrm>
            <a:off x="2068195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268220" y="4417342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Three</a:t>
            </a:r>
          </a:p>
        </p:txBody>
      </p:sp>
      <p:sp>
        <p:nvSpPr>
          <p:cNvPr id="24" name="Rounded Rectangle 23"/>
          <p:cNvSpPr/>
          <p:nvPr userDrawn="1"/>
        </p:nvSpPr>
        <p:spPr>
          <a:xfrm>
            <a:off x="4832350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032375" y="4417342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Four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068195" y="3143076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32350" y="3143076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066290" y="4988842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832350" y="4988842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sp>
        <p:nvSpPr>
          <p:cNvPr id="30" name="Rounded Rectangle 29"/>
          <p:cNvSpPr/>
          <p:nvPr userDrawn="1"/>
        </p:nvSpPr>
        <p:spPr>
          <a:xfrm>
            <a:off x="7596505" y="2496436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796530" y="2571576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Five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596505" y="3143076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7596505" y="4342202"/>
            <a:ext cx="2564130" cy="548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796530" y="4417342"/>
            <a:ext cx="216408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altLang="zh-CN" dirty="0"/>
              <a:t>Part Six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7596505" y="4988842"/>
            <a:ext cx="256413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altLang="zh-CN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058025" y="385578"/>
            <a:ext cx="647949" cy="583017"/>
            <a:chOff x="9260114" y="1710311"/>
            <a:chExt cx="647949" cy="583017"/>
          </a:xfrm>
          <a:solidFill>
            <a:schemeClr val="accent1"/>
          </a:solidFill>
        </p:grpSpPr>
        <p:sp>
          <p:nvSpPr>
            <p:cNvPr id="37" name="Oval 36"/>
            <p:cNvSpPr/>
            <p:nvPr userDrawn="1"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844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0" y="-190500"/>
            <a:ext cx="12192000" cy="6305550"/>
          </a:xfrm>
          <a:custGeom>
            <a:avLst/>
            <a:gdLst>
              <a:gd name="connsiteX0" fmla="*/ 0 w 12192000"/>
              <a:gd name="connsiteY0" fmla="*/ 0 h 6305550"/>
              <a:gd name="connsiteX1" fmla="*/ 12192000 w 12192000"/>
              <a:gd name="connsiteY1" fmla="*/ 0 h 6305550"/>
              <a:gd name="connsiteX2" fmla="*/ 12192000 w 12192000"/>
              <a:gd name="connsiteY2" fmla="*/ 4954269 h 6305550"/>
              <a:gd name="connsiteX3" fmla="*/ 12092166 w 12192000"/>
              <a:gd name="connsiteY3" fmla="*/ 5007596 h 6305550"/>
              <a:gd name="connsiteX4" fmla="*/ 6096000 w 12192000"/>
              <a:gd name="connsiteY4" fmla="*/ 6305550 h 6305550"/>
              <a:gd name="connsiteX5" fmla="*/ 99834 w 12192000"/>
              <a:gd name="connsiteY5" fmla="*/ 5007596 h 6305550"/>
              <a:gd name="connsiteX6" fmla="*/ 0 w 12192000"/>
              <a:gd name="connsiteY6" fmla="*/ 4954269 h 630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305550">
                <a:moveTo>
                  <a:pt x="0" y="0"/>
                </a:moveTo>
                <a:lnTo>
                  <a:pt x="12192000" y="0"/>
                </a:lnTo>
                <a:lnTo>
                  <a:pt x="12192000" y="4954269"/>
                </a:lnTo>
                <a:lnTo>
                  <a:pt x="12092166" y="5007596"/>
                </a:lnTo>
                <a:cubicBezTo>
                  <a:pt x="10508469" y="5814037"/>
                  <a:pt x="8404686" y="6305550"/>
                  <a:pt x="6096000" y="6305550"/>
                </a:cubicBezTo>
                <a:cubicBezTo>
                  <a:pt x="3787314" y="6305550"/>
                  <a:pt x="1683531" y="5814037"/>
                  <a:pt x="99834" y="5007596"/>
                </a:cubicBezTo>
                <a:lnTo>
                  <a:pt x="0" y="49542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1543049" y="1118725"/>
            <a:ext cx="9105902" cy="54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2866572" y="1772558"/>
            <a:ext cx="6342743" cy="3947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86" y="2719003"/>
            <a:ext cx="4499428" cy="10064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66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846286" y="3746501"/>
            <a:ext cx="4499428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308350" y="3634320"/>
            <a:ext cx="55753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2">
                    <a:alpha val="96000"/>
                  </a:schemeClr>
                </a:gs>
                <a:gs pos="100000">
                  <a:schemeClr val="accent1">
                    <a:lumMod val="79000"/>
                    <a:alpha val="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9522863" y="454133"/>
            <a:ext cx="1198474" cy="1078370"/>
            <a:chOff x="9260114" y="1710311"/>
            <a:chExt cx="647949" cy="583017"/>
          </a:xfrm>
        </p:grpSpPr>
        <p:sp>
          <p:nvSpPr>
            <p:cNvPr id="13" name="Oval 12"/>
            <p:cNvSpPr/>
            <p:nvPr userDrawn="1"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760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6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098483" y="1129909"/>
            <a:ext cx="19950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9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0"/>
            <a:ext cx="12192000" cy="4514850"/>
          </a:xfrm>
          <a:custGeom>
            <a:avLst/>
            <a:gdLst>
              <a:gd name="connsiteX0" fmla="*/ 0 w 12192000"/>
              <a:gd name="connsiteY0" fmla="*/ 0 h 4514850"/>
              <a:gd name="connsiteX1" fmla="*/ 12192000 w 12192000"/>
              <a:gd name="connsiteY1" fmla="*/ 0 h 4514850"/>
              <a:gd name="connsiteX2" fmla="*/ 12192000 w 12192000"/>
              <a:gd name="connsiteY2" fmla="*/ 3163569 h 4514850"/>
              <a:gd name="connsiteX3" fmla="*/ 12092166 w 12192000"/>
              <a:gd name="connsiteY3" fmla="*/ 3216896 h 4514850"/>
              <a:gd name="connsiteX4" fmla="*/ 6096000 w 12192000"/>
              <a:gd name="connsiteY4" fmla="*/ 4514850 h 4514850"/>
              <a:gd name="connsiteX5" fmla="*/ 99834 w 12192000"/>
              <a:gd name="connsiteY5" fmla="*/ 3216896 h 4514850"/>
              <a:gd name="connsiteX6" fmla="*/ 0 w 12192000"/>
              <a:gd name="connsiteY6" fmla="*/ 3163569 h 45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14850">
                <a:moveTo>
                  <a:pt x="0" y="0"/>
                </a:moveTo>
                <a:lnTo>
                  <a:pt x="12192000" y="0"/>
                </a:lnTo>
                <a:lnTo>
                  <a:pt x="12192000" y="3163569"/>
                </a:lnTo>
                <a:lnTo>
                  <a:pt x="12092166" y="3216896"/>
                </a:lnTo>
                <a:cubicBezTo>
                  <a:pt x="10508469" y="4023337"/>
                  <a:pt x="8404686" y="4514850"/>
                  <a:pt x="6096000" y="4514850"/>
                </a:cubicBezTo>
                <a:cubicBezTo>
                  <a:pt x="3787314" y="4514850"/>
                  <a:pt x="1683531" y="4023337"/>
                  <a:pt x="99834" y="3216896"/>
                </a:cubicBezTo>
                <a:lnTo>
                  <a:pt x="0" y="31635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6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098483" y="1129909"/>
            <a:ext cx="199503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73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600" b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098483" y="1129909"/>
            <a:ext cx="199503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2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95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8" r:id="rId2"/>
    <p:sldLayoutId id="2147483685" r:id="rId3"/>
    <p:sldLayoutId id="2147483689" r:id="rId4"/>
    <p:sldLayoutId id="2147483690" r:id="rId5"/>
    <p:sldLayoutId id="2147483683" r:id="rId6"/>
    <p:sldLayoutId id="2147483694" r:id="rId7"/>
    <p:sldLayoutId id="2147483691" r:id="rId8"/>
    <p:sldLayoutId id="2147483692" r:id="rId9"/>
    <p:sldLayoutId id="2147483693" r:id="rId10"/>
    <p:sldLayoutId id="2147483662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9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6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0200" y="2212050"/>
            <a:ext cx="8991600" cy="1311128"/>
          </a:xfrm>
        </p:spPr>
        <p:txBody>
          <a:bodyPr/>
          <a:lstStyle/>
          <a:p>
            <a:r>
              <a:rPr lang="zh-TW" altLang="en-US" sz="8800" dirty="0" smtClean="0"/>
              <a:t>工程圖</a:t>
            </a:r>
            <a:endParaRPr lang="en-US" sz="8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3960" y="4706156"/>
            <a:ext cx="2164080" cy="369332"/>
          </a:xfrm>
        </p:spPr>
        <p:txBody>
          <a:bodyPr/>
          <a:lstStyle/>
          <a:p>
            <a:r>
              <a:rPr lang="zh-TW" altLang="en-US" dirty="0" smtClean="0"/>
              <a:t>等斜圖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線接點 46"/>
          <p:cNvCxnSpPr/>
          <p:nvPr/>
        </p:nvCxnSpPr>
        <p:spPr>
          <a:xfrm flipH="1">
            <a:off x="7345323" y="1898183"/>
            <a:ext cx="1098833" cy="10526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7338798" y="2950824"/>
            <a:ext cx="148848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 flipV="1">
            <a:off x="7345324" y="2926872"/>
            <a:ext cx="0" cy="15101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w="539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1" y="1308994"/>
            <a:ext cx="5158638" cy="39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直線接點 36"/>
          <p:cNvCxnSpPr/>
          <p:nvPr/>
        </p:nvCxnSpPr>
        <p:spPr>
          <a:xfrm flipH="1">
            <a:off x="8827286" y="1898183"/>
            <a:ext cx="1098833" cy="10526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8444156" y="1898183"/>
            <a:ext cx="148848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 flipV="1">
            <a:off x="8827286" y="2926872"/>
            <a:ext cx="0" cy="15101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V="1">
            <a:off x="9932644" y="1898183"/>
            <a:ext cx="0" cy="15101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 flipH="1">
            <a:off x="8840337" y="3384411"/>
            <a:ext cx="1098833" cy="10526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7345323" y="4437052"/>
            <a:ext cx="148848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15" name="橢圓 14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en-US" altLang="zh-TW" sz="4400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3</a:t>
              </a:r>
              <a:r>
                <a:rPr lang="en-US" altLang="zh-TW" sz="4400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-4</a:t>
              </a:r>
              <a:endParaRPr lang="zh-TW" altLang="en-US" sz="44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93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w="539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1" y="1308994"/>
            <a:ext cx="5158638" cy="39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7338798" y="1898183"/>
            <a:ext cx="2600372" cy="2538869"/>
            <a:chOff x="7304292" y="1898183"/>
            <a:chExt cx="2600372" cy="2538869"/>
          </a:xfrm>
        </p:grpSpPr>
        <p:cxnSp>
          <p:nvCxnSpPr>
            <p:cNvPr id="47" name="直線接點 46"/>
            <p:cNvCxnSpPr/>
            <p:nvPr/>
          </p:nvCxnSpPr>
          <p:spPr>
            <a:xfrm flipH="1">
              <a:off x="7310817" y="1898183"/>
              <a:ext cx="1098833" cy="105264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7304292" y="2950824"/>
              <a:ext cx="148848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V="1">
              <a:off x="7310818" y="2926872"/>
              <a:ext cx="0" cy="151018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8792780" y="1898183"/>
              <a:ext cx="1098833" cy="105264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8409650" y="1898183"/>
              <a:ext cx="148848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flipV="1">
              <a:off x="8792780" y="2926872"/>
              <a:ext cx="0" cy="151018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flipV="1">
              <a:off x="9898138" y="1898183"/>
              <a:ext cx="0" cy="151018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flipH="1">
              <a:off x="8805831" y="3384411"/>
              <a:ext cx="1098833" cy="105264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7310817" y="4437052"/>
              <a:ext cx="148848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線接點 15"/>
          <p:cNvCxnSpPr/>
          <p:nvPr/>
        </p:nvCxnSpPr>
        <p:spPr>
          <a:xfrm flipH="1">
            <a:off x="7848726" y="2864276"/>
            <a:ext cx="1098833" cy="1052641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338798" y="3434760"/>
            <a:ext cx="555941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7871879" y="3423603"/>
            <a:ext cx="0" cy="48712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871879" y="3910731"/>
            <a:ext cx="955407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H="1">
            <a:off x="8804420" y="2869752"/>
            <a:ext cx="1098833" cy="1052641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8935199" y="2881327"/>
            <a:ext cx="955407" cy="0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8959661" y="1898183"/>
            <a:ext cx="0" cy="983144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23" name="橢圓 22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en-US" altLang="zh-TW" sz="4400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3</a:t>
              </a:r>
              <a:r>
                <a:rPr lang="en-US" altLang="zh-TW" sz="4400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-4</a:t>
              </a:r>
              <a:endParaRPr lang="zh-TW" altLang="en-US" sz="44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81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w="539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1" y="1308994"/>
            <a:ext cx="5158638" cy="39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直線接點 46"/>
          <p:cNvCxnSpPr/>
          <p:nvPr/>
        </p:nvCxnSpPr>
        <p:spPr>
          <a:xfrm flipH="1">
            <a:off x="7345323" y="1898183"/>
            <a:ext cx="1098833" cy="10526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 flipV="1">
            <a:off x="7345324" y="2926872"/>
            <a:ext cx="0" cy="15101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8444156" y="1898183"/>
            <a:ext cx="49104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V="1">
            <a:off x="9932644" y="2869752"/>
            <a:ext cx="0" cy="53861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 flipH="1">
            <a:off x="8840337" y="3384411"/>
            <a:ext cx="1098833" cy="10526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7345323" y="4437052"/>
            <a:ext cx="148848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7848726" y="2864276"/>
            <a:ext cx="1098833" cy="1052641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338798" y="3434760"/>
            <a:ext cx="55594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7871879" y="3423603"/>
            <a:ext cx="0" cy="48712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871879" y="3910731"/>
            <a:ext cx="955407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H="1">
            <a:off x="8804420" y="2869752"/>
            <a:ext cx="1098833" cy="1052641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8935199" y="2881327"/>
            <a:ext cx="955407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8959661" y="1898183"/>
            <a:ext cx="0" cy="983144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8562234" y="1925133"/>
            <a:ext cx="397429" cy="371439"/>
          </a:xfrm>
          <a:prstGeom prst="line">
            <a:avLst/>
          </a:prstGeom>
          <a:ln w="317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8061193" y="2278626"/>
            <a:ext cx="501041" cy="0"/>
          </a:xfrm>
          <a:prstGeom prst="line">
            <a:avLst/>
          </a:prstGeom>
          <a:ln w="317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7345325" y="2316226"/>
            <a:ext cx="719821" cy="1149257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H="1">
            <a:off x="7894740" y="2316226"/>
            <a:ext cx="658606" cy="1101192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V="1">
            <a:off x="8833811" y="3922393"/>
            <a:ext cx="0" cy="514659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V="1">
            <a:off x="9202965" y="3574074"/>
            <a:ext cx="0" cy="48712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V="1">
            <a:off x="9573356" y="3206948"/>
            <a:ext cx="0" cy="48712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9083890" y="3193786"/>
            <a:ext cx="501041" cy="0"/>
          </a:xfrm>
          <a:prstGeom prst="line">
            <a:avLst/>
          </a:prstGeom>
          <a:ln w="317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8691424" y="3574074"/>
            <a:ext cx="501041" cy="0"/>
          </a:xfrm>
          <a:prstGeom prst="line">
            <a:avLst/>
          </a:prstGeom>
          <a:ln w="317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flipH="1">
            <a:off x="8717438" y="3198596"/>
            <a:ext cx="382093" cy="366029"/>
          </a:xfrm>
          <a:prstGeom prst="line">
            <a:avLst/>
          </a:prstGeom>
          <a:ln w="317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 flipV="1">
            <a:off x="9083890" y="3206948"/>
            <a:ext cx="0" cy="37899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9202965" y="3710545"/>
            <a:ext cx="38196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群組 35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7" name="橢圓 36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en-US" altLang="zh-TW" sz="4400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3</a:t>
              </a:r>
              <a:r>
                <a:rPr lang="en-US" altLang="zh-TW" sz="4400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-4</a:t>
              </a:r>
              <a:endParaRPr lang="zh-TW" altLang="en-US" sz="44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2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w="539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1" y="1308994"/>
            <a:ext cx="5158638" cy="39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直線接點 46"/>
          <p:cNvCxnSpPr/>
          <p:nvPr/>
        </p:nvCxnSpPr>
        <p:spPr>
          <a:xfrm flipH="1">
            <a:off x="8067682" y="1898183"/>
            <a:ext cx="376476" cy="3606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 flipV="1">
            <a:off x="7345324" y="3465483"/>
            <a:ext cx="0" cy="971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8444156" y="1898183"/>
            <a:ext cx="49104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V="1">
            <a:off x="9932644" y="2869752"/>
            <a:ext cx="0" cy="53861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 flipH="1">
            <a:off x="8840339" y="4089668"/>
            <a:ext cx="362626" cy="3473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7345323" y="4437052"/>
            <a:ext cx="148848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7848726" y="2864276"/>
            <a:ext cx="1098833" cy="1052641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338798" y="3434760"/>
            <a:ext cx="55594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7871879" y="3423603"/>
            <a:ext cx="0" cy="48712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871879" y="3910731"/>
            <a:ext cx="955407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H="1">
            <a:off x="8804421" y="3564625"/>
            <a:ext cx="373467" cy="357768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8935199" y="2881327"/>
            <a:ext cx="997445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8959661" y="1898183"/>
            <a:ext cx="0" cy="983144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8562234" y="1925133"/>
            <a:ext cx="397429" cy="371439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8061193" y="2278626"/>
            <a:ext cx="50104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7345327" y="2262608"/>
            <a:ext cx="736494" cy="1202875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H="1">
            <a:off x="7878968" y="2256423"/>
            <a:ext cx="710146" cy="1187366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V="1">
            <a:off x="8833811" y="3922393"/>
            <a:ext cx="0" cy="514659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V="1">
            <a:off x="9202965" y="3574074"/>
            <a:ext cx="0" cy="51559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V="1">
            <a:off x="9573356" y="3206948"/>
            <a:ext cx="0" cy="48712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9083890" y="3193786"/>
            <a:ext cx="50104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8691424" y="3574074"/>
            <a:ext cx="50104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flipH="1">
            <a:off x="8717438" y="3198596"/>
            <a:ext cx="382093" cy="366029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 flipV="1">
            <a:off x="9083890" y="3206948"/>
            <a:ext cx="0" cy="37899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9202965" y="3710545"/>
            <a:ext cx="38196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H="1">
            <a:off x="9587828" y="3373437"/>
            <a:ext cx="362626" cy="3473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H="1">
            <a:off x="9566268" y="2880071"/>
            <a:ext cx="339908" cy="325621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群組 44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52" name="橢圓 51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en-US" altLang="zh-TW" sz="4400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3</a:t>
              </a:r>
              <a:r>
                <a:rPr lang="en-US" altLang="zh-TW" sz="4400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-4</a:t>
              </a:r>
              <a:endParaRPr lang="zh-TW" altLang="en-US" sz="44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35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/>
              <a:t>工程圖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22400" y="2181136"/>
            <a:ext cx="93345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新細明體" pitchFamily="18" charset="-120"/>
              <a:buChar char="․"/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立體圖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物體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外形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新細明體" pitchFamily="18" charset="-120"/>
              <a:buChar char="․"/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平面圖：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講究物體真實尺度的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新細明體" pitchFamily="18" charset="-120"/>
              <a:buChar char="․"/>
              <a:defRPr/>
            </a:pPr>
            <a:endParaRPr lang="en-US" altLang="zh-TW" sz="4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新細明體" pitchFamily="18" charset="-120"/>
              <a:buChar char="․"/>
              <a:defRPr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製圖最基本的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要求：</a:t>
            </a:r>
            <a: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選擇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適當的表現方式來繪製工程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7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/>
              <a:t>繪製立體圖</a:t>
            </a:r>
            <a:endParaRPr lang="zh-TW" altLang="en-US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3910637"/>
            <a:ext cx="2275029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143000" y="1710035"/>
            <a:ext cx="1016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新細明體" pitchFamily="18" charset="-120"/>
              <a:buChar char="․"/>
              <a:defRPr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等角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endParaRPr lang="en-US" altLang="zh-TW" sz="4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新細明體" pitchFamily="18" charset="-120"/>
              <a:buChar char="․"/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、寬、高三軸夾角皆為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sz="4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新細明體" pitchFamily="18" charset="-120"/>
              <a:buChar char="․"/>
              <a:defRPr/>
            </a:pPr>
            <a:r>
              <a:rPr lang="zh-TW" altLang="en-US" sz="4000" dirty="0">
                <a:solidFill>
                  <a:srgbClr val="FF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等斜</a:t>
            </a:r>
            <a:r>
              <a:rPr lang="zh-TW" altLang="en-US" sz="4000" dirty="0" smtClean="0">
                <a:solidFill>
                  <a:srgbClr val="FF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endParaRPr lang="en-US" altLang="zh-TW" sz="4000" dirty="0" smtClean="0">
              <a:solidFill>
                <a:srgbClr val="FF99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新細明體" pitchFamily="18" charset="-120"/>
              <a:buChar char="․"/>
              <a:defRPr/>
            </a:pPr>
            <a:r>
              <a:rPr lang="zh-TW" altLang="en-US" sz="4000" dirty="0" smtClean="0">
                <a:solidFill>
                  <a:srgbClr val="FF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4000" dirty="0">
                <a:solidFill>
                  <a:srgbClr val="FF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軸中的兩軸呈</a:t>
            </a:r>
            <a:r>
              <a:rPr lang="en-US" altLang="zh-TW" sz="4000" dirty="0">
                <a:solidFill>
                  <a:srgbClr val="FF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4000" dirty="0" smtClean="0">
                <a:solidFill>
                  <a:srgbClr val="FF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sz="4000" dirty="0" smtClean="0">
              <a:solidFill>
                <a:srgbClr val="FF99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新細明體" pitchFamily="18" charset="-120"/>
              <a:buChar char="․"/>
              <a:defRPr/>
            </a:pPr>
            <a:r>
              <a:rPr lang="zh-TW" altLang="en-US" sz="4000" dirty="0" smtClean="0">
                <a:solidFill>
                  <a:srgbClr val="FF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4000" dirty="0">
                <a:solidFill>
                  <a:srgbClr val="FF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軸線上或與軸線平行</a:t>
            </a:r>
            <a:r>
              <a:rPr lang="zh-TW" altLang="en-US" sz="4000" dirty="0" smtClean="0">
                <a:solidFill>
                  <a:srgbClr val="FF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sz="4000" dirty="0" smtClean="0">
                <a:solidFill>
                  <a:srgbClr val="FF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solidFill>
                  <a:srgbClr val="FF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solidFill>
                  <a:srgbClr val="FF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直線上單位線　長</a:t>
            </a:r>
            <a:r>
              <a:rPr lang="zh-TW" altLang="en-US" sz="4000" dirty="0">
                <a:solidFill>
                  <a:srgbClr val="FF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比為</a:t>
            </a:r>
            <a:r>
              <a:rPr lang="en-US" altLang="zh-TW" sz="4000" dirty="0">
                <a:solidFill>
                  <a:srgbClr val="FF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1︰1︰1</a:t>
            </a:r>
            <a:endParaRPr lang="zh-TW" altLang="en-US" sz="4000" dirty="0">
              <a:solidFill>
                <a:srgbClr val="FF99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9" t="14297" r="3886" b="68355"/>
          <a:stretch>
            <a:fillRect/>
          </a:stretch>
        </p:blipFill>
        <p:spPr bwMode="auto">
          <a:xfrm>
            <a:off x="9458846" y="1665525"/>
            <a:ext cx="2272736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29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0" y="0"/>
            <a:ext cx="5448300" cy="694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TW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`</a:t>
            </a: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40" name="直線接點 3339"/>
          <p:cNvCxnSpPr/>
          <p:nvPr/>
        </p:nvCxnSpPr>
        <p:spPr>
          <a:xfrm>
            <a:off x="6377651" y="3430012"/>
            <a:ext cx="1949110" cy="70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2" name="直線接點 3341"/>
          <p:cNvCxnSpPr/>
          <p:nvPr/>
        </p:nvCxnSpPr>
        <p:spPr>
          <a:xfrm flipH="1">
            <a:off x="8323507" y="1956122"/>
            <a:ext cx="1480250" cy="14738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3" name="直線接點 3342"/>
          <p:cNvCxnSpPr/>
          <p:nvPr/>
        </p:nvCxnSpPr>
        <p:spPr>
          <a:xfrm rot="7200000" flipH="1">
            <a:off x="7500362" y="3912778"/>
            <a:ext cx="1665007" cy="9684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7" name="文字方塊 3346"/>
          <p:cNvSpPr txBox="1"/>
          <p:nvPr/>
        </p:nvSpPr>
        <p:spPr>
          <a:xfrm>
            <a:off x="7810559" y="3622066"/>
            <a:ext cx="641291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1200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90</a:t>
            </a:r>
            <a:r>
              <a:rPr lang="zh-TW" altLang="en-US" sz="1200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度</a:t>
            </a:r>
            <a:endParaRPr lang="zh-TW" altLang="en-US" sz="1200" kern="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1964422" y="766035"/>
            <a:ext cx="2785378" cy="5778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13000" b="1" kern="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等斜</a:t>
            </a:r>
            <a:r>
              <a:rPr lang="zh-TW" altLang="en-US" sz="13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圖</a:t>
            </a:r>
            <a:endParaRPr lang="zh-TW" altLang="en-US" sz="13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779166" y="2934887"/>
            <a:ext cx="641291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1200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45</a:t>
            </a:r>
            <a:r>
              <a:rPr lang="zh-TW" altLang="en-US" sz="1200" kern="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度</a:t>
            </a:r>
            <a:endParaRPr lang="zh-TW" altLang="en-US" sz="1200" kern="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989818" y="3043457"/>
            <a:ext cx="1171333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橫軸</a:t>
            </a:r>
            <a:r>
              <a:rPr lang="en-US" altLang="zh-TW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寬</a:t>
            </a:r>
            <a:r>
              <a:rPr lang="en-US" altLang="zh-TW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endParaRPr lang="zh-TW" altLang="en-US" sz="16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810559" y="4281285"/>
            <a:ext cx="1171333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豎軸 </a:t>
            </a:r>
            <a:r>
              <a:rPr lang="en-US" altLang="zh-TW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高</a:t>
            </a:r>
            <a:r>
              <a:rPr lang="en-US" altLang="zh-TW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endParaRPr lang="zh-TW" altLang="en-US" sz="16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9131919" y="2432816"/>
            <a:ext cx="1171333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斜軸</a:t>
            </a:r>
            <a:r>
              <a:rPr lang="en-US" altLang="zh-TW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深</a:t>
            </a:r>
            <a:r>
              <a:rPr lang="en-US" altLang="zh-TW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endParaRPr lang="zh-TW" altLang="en-US" sz="16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cxnSp>
        <p:nvCxnSpPr>
          <p:cNvPr id="27" name="直線接點 26"/>
          <p:cNvCxnSpPr/>
          <p:nvPr/>
        </p:nvCxnSpPr>
        <p:spPr>
          <a:xfrm>
            <a:off x="8323507" y="3429430"/>
            <a:ext cx="1949110" cy="7088"/>
          </a:xfrm>
          <a:prstGeom prst="line">
            <a:avLst/>
          </a:prstGeom>
          <a:ln w="317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群組 43"/>
          <p:cNvGrpSpPr/>
          <p:nvPr/>
        </p:nvGrpSpPr>
        <p:grpSpPr>
          <a:xfrm>
            <a:off x="2919043" y="2463139"/>
            <a:ext cx="7369443" cy="1473890"/>
            <a:chOff x="2919043" y="2463139"/>
            <a:chExt cx="7369443" cy="1473890"/>
          </a:xfrm>
        </p:grpSpPr>
        <p:cxnSp>
          <p:nvCxnSpPr>
            <p:cNvPr id="2" name="直線接點 1"/>
            <p:cNvCxnSpPr/>
            <p:nvPr/>
          </p:nvCxnSpPr>
          <p:spPr>
            <a:xfrm flipH="1">
              <a:off x="2919043" y="3424160"/>
              <a:ext cx="504877" cy="502709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線接點 2"/>
            <p:cNvCxnSpPr/>
            <p:nvPr/>
          </p:nvCxnSpPr>
          <p:spPr>
            <a:xfrm flipH="1">
              <a:off x="5858560" y="2956560"/>
              <a:ext cx="970003" cy="960149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接點 3"/>
            <p:cNvCxnSpPr/>
            <p:nvPr/>
          </p:nvCxnSpPr>
          <p:spPr>
            <a:xfrm flipH="1">
              <a:off x="8808236" y="2463139"/>
              <a:ext cx="1480250" cy="147389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字方塊 26"/>
          <p:cNvSpPr txBox="1"/>
          <p:nvPr/>
        </p:nvSpPr>
        <p:spPr>
          <a:xfrm>
            <a:off x="2697593" y="4248574"/>
            <a:ext cx="7325941" cy="1292662"/>
          </a:xfrm>
          <a:prstGeom prst="rect">
            <a:avLst/>
          </a:prstGeom>
          <a:solidFill>
            <a:schemeClr val="bg1">
              <a:lumMod val="6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6000" b="1" u="sng" kern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對角線</a:t>
            </a:r>
            <a:r>
              <a:rPr lang="zh-TW" altLang="en-US" sz="6000" kern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為</a:t>
            </a:r>
            <a:r>
              <a:rPr lang="zh-TW" altLang="en-US" sz="6000" b="1" u="sng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邊長</a:t>
            </a:r>
            <a:r>
              <a:rPr lang="zh-TW" altLang="en-US" sz="6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的幾倍</a:t>
            </a:r>
            <a:r>
              <a:rPr lang="en-US" altLang="zh-TW" sz="6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?</a:t>
            </a:r>
            <a:endParaRPr lang="zh-TW" altLang="en-US" sz="6000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697593" y="5512849"/>
            <a:ext cx="7325941" cy="1292662"/>
          </a:xfrm>
          <a:prstGeom prst="rect">
            <a:avLst/>
          </a:prstGeom>
          <a:solidFill>
            <a:schemeClr val="bg1">
              <a:lumMod val="6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6000" b="1" u="sng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對角線 </a:t>
            </a:r>
            <a:r>
              <a:rPr lang="zh-TW" altLang="en-US" sz="6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≒</a:t>
            </a:r>
            <a:r>
              <a:rPr lang="zh-TW" altLang="en-US" sz="6000" b="1" u="sng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邊長 </a:t>
            </a:r>
            <a:r>
              <a:rPr lang="en-US" altLang="zh-TW" sz="6000" b="1" u="sng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X 1.4</a:t>
            </a:r>
            <a:endParaRPr lang="zh-TW" altLang="en-US" sz="6000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3385456" y="2862875"/>
            <a:ext cx="8428796" cy="752631"/>
            <a:chOff x="3385456" y="2862875"/>
            <a:chExt cx="8428796" cy="752631"/>
          </a:xfrm>
        </p:grpSpPr>
        <p:sp>
          <p:nvSpPr>
            <p:cNvPr id="29" name="文字方塊 28"/>
            <p:cNvSpPr txBox="1"/>
            <p:nvPr/>
          </p:nvSpPr>
          <p:spPr>
            <a:xfrm>
              <a:off x="3385456" y="2882998"/>
              <a:ext cx="1514755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3200" b="1" kern="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深</a:t>
              </a:r>
              <a:r>
                <a:rPr lang="en-US" altLang="zh-TW" sz="3200" b="1" kern="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1.4</a:t>
              </a:r>
              <a:endParaRPr lang="zh-TW" altLang="en-US" sz="12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809764" y="2878340"/>
              <a:ext cx="1514755" cy="66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3200" b="1" kern="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深</a:t>
              </a:r>
              <a:r>
                <a:rPr lang="en-US" altLang="zh-TW" sz="3200" b="1" kern="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2.8</a:t>
              </a:r>
              <a:endParaRPr lang="zh-TW" altLang="en-US" sz="12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0299497" y="2862875"/>
              <a:ext cx="1514755" cy="66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3200" b="1" kern="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深</a:t>
              </a:r>
              <a:r>
                <a:rPr lang="en-US" altLang="zh-TW" sz="3200" b="1" kern="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4.2</a:t>
              </a:r>
              <a:endParaRPr lang="zh-TW" altLang="en-US" sz="12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2920566" y="2466448"/>
            <a:ext cx="7378931" cy="1486574"/>
            <a:chOff x="2920566" y="2466448"/>
            <a:chExt cx="7378931" cy="1486574"/>
          </a:xfrm>
        </p:grpSpPr>
        <p:grpSp>
          <p:nvGrpSpPr>
            <p:cNvPr id="40" name="群組 39"/>
            <p:cNvGrpSpPr/>
            <p:nvPr/>
          </p:nvGrpSpPr>
          <p:grpSpPr>
            <a:xfrm>
              <a:off x="2920566" y="3427972"/>
              <a:ext cx="514988" cy="498899"/>
              <a:chOff x="2920566" y="3427972"/>
              <a:chExt cx="514988" cy="498899"/>
            </a:xfrm>
          </p:grpSpPr>
          <p:cxnSp>
            <p:nvCxnSpPr>
              <p:cNvPr id="12" name="直線接點 11"/>
              <p:cNvCxnSpPr/>
              <p:nvPr/>
            </p:nvCxnSpPr>
            <p:spPr>
              <a:xfrm flipH="1" flipV="1">
                <a:off x="2920566" y="3427972"/>
                <a:ext cx="1570" cy="48873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>
                <a:off x="2922136" y="3916708"/>
                <a:ext cx="51341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>
                <a:off x="2922136" y="3427972"/>
                <a:ext cx="51341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/>
              <p:nvPr/>
            </p:nvCxnSpPr>
            <p:spPr>
              <a:xfrm flipH="1" flipV="1">
                <a:off x="3431204" y="3438134"/>
                <a:ext cx="1570" cy="48873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群組 40"/>
            <p:cNvGrpSpPr/>
            <p:nvPr/>
          </p:nvGrpSpPr>
          <p:grpSpPr>
            <a:xfrm>
              <a:off x="5858555" y="2952204"/>
              <a:ext cx="989287" cy="974667"/>
              <a:chOff x="5858555" y="2952204"/>
              <a:chExt cx="989287" cy="974667"/>
            </a:xfrm>
          </p:grpSpPr>
          <p:cxnSp>
            <p:nvCxnSpPr>
              <p:cNvPr id="13" name="直線接點 12"/>
              <p:cNvCxnSpPr/>
              <p:nvPr/>
            </p:nvCxnSpPr>
            <p:spPr>
              <a:xfrm flipH="1" flipV="1">
                <a:off x="5858555" y="2952204"/>
                <a:ext cx="3098" cy="96450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>
                <a:off x="5873287" y="3909598"/>
                <a:ext cx="97455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 flipH="1" flipV="1">
                <a:off x="6828563" y="2962367"/>
                <a:ext cx="3098" cy="96450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/>
              <p:cNvCxnSpPr/>
              <p:nvPr/>
            </p:nvCxnSpPr>
            <p:spPr>
              <a:xfrm>
                <a:off x="5873287" y="2959722"/>
                <a:ext cx="97455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群組 41"/>
            <p:cNvGrpSpPr/>
            <p:nvPr/>
          </p:nvGrpSpPr>
          <p:grpSpPr>
            <a:xfrm>
              <a:off x="8806639" y="2466448"/>
              <a:ext cx="1492858" cy="1486574"/>
              <a:chOff x="8806639" y="2466448"/>
              <a:chExt cx="1492858" cy="1486574"/>
            </a:xfrm>
          </p:grpSpPr>
          <p:cxnSp>
            <p:nvCxnSpPr>
              <p:cNvPr id="14" name="直線接點 13"/>
              <p:cNvCxnSpPr/>
              <p:nvPr/>
            </p:nvCxnSpPr>
            <p:spPr>
              <a:xfrm flipH="1" flipV="1">
                <a:off x="8806639" y="2466448"/>
                <a:ext cx="4691" cy="1460423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>
                <a:off x="8836824" y="3938666"/>
                <a:ext cx="145166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/>
              <p:cNvCxnSpPr/>
              <p:nvPr/>
            </p:nvCxnSpPr>
            <p:spPr>
              <a:xfrm flipH="1" flipV="1">
                <a:off x="10288486" y="2492599"/>
                <a:ext cx="4691" cy="1460423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/>
              <p:cNvCxnSpPr/>
              <p:nvPr/>
            </p:nvCxnSpPr>
            <p:spPr>
              <a:xfrm>
                <a:off x="8847835" y="2466448"/>
                <a:ext cx="145166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81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91147" y="301675"/>
            <a:ext cx="5448300" cy="6946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6368577" y="3426844"/>
            <a:ext cx="2932618" cy="112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9312297" y="2353258"/>
            <a:ext cx="1070194" cy="10785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 flipV="1">
            <a:off x="9310942" y="3443351"/>
            <a:ext cx="1355" cy="19544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 27"/>
          <p:cNvSpPr/>
          <p:nvPr/>
        </p:nvSpPr>
        <p:spPr>
          <a:xfrm>
            <a:off x="9217375" y="3339214"/>
            <a:ext cx="167640" cy="175260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線接點 39"/>
          <p:cNvCxnSpPr/>
          <p:nvPr/>
        </p:nvCxnSpPr>
        <p:spPr>
          <a:xfrm>
            <a:off x="6368577" y="5386573"/>
            <a:ext cx="2953467" cy="112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H="1" flipV="1">
            <a:off x="10392238" y="2331450"/>
            <a:ext cx="1355" cy="19544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 flipH="1" flipV="1">
            <a:off x="6380821" y="3426844"/>
            <a:ext cx="1355" cy="19544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 flipH="1">
            <a:off x="9301196" y="4280509"/>
            <a:ext cx="1092397" cy="111169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 flipH="1">
            <a:off x="6375221" y="2331450"/>
            <a:ext cx="1060908" cy="110037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7763657" y="2990987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寬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6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9323597" y="2539710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深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3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9236962" y="3986144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高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6584" b="35690"/>
          <a:stretch/>
        </p:blipFill>
        <p:spPr>
          <a:xfrm>
            <a:off x="44187" y="1628005"/>
            <a:ext cx="5020994" cy="4007376"/>
          </a:xfrm>
          <a:prstGeom prst="rect">
            <a:avLst/>
          </a:prstGeom>
        </p:spPr>
      </p:pic>
      <p:sp>
        <p:nvSpPr>
          <p:cNvPr id="27" name="橢圓 26"/>
          <p:cNvSpPr/>
          <p:nvPr/>
        </p:nvSpPr>
        <p:spPr>
          <a:xfrm>
            <a:off x="4067735" y="3265402"/>
            <a:ext cx="167640" cy="175260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254070" y="3021834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寬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6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814010" y="2570557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深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3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727375" y="4016991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高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cxnSp>
        <p:nvCxnSpPr>
          <p:cNvPr id="26" name="直線接點 25"/>
          <p:cNvCxnSpPr/>
          <p:nvPr/>
        </p:nvCxnSpPr>
        <p:spPr>
          <a:xfrm flipV="1">
            <a:off x="7436129" y="2350443"/>
            <a:ext cx="2946362" cy="56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22" name="橢圓 21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en-US" altLang="zh-TW" sz="4400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3-1</a:t>
              </a:r>
              <a:endParaRPr lang="zh-TW" altLang="en-US" sz="44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7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8" grpId="0" animBg="1"/>
      <p:bldP spid="51" grpId="0"/>
      <p:bldP spid="52" grpId="0"/>
      <p:bldP spid="53" grpId="0"/>
      <p:bldP spid="27" grpId="0" animBg="1"/>
      <p:bldP spid="32" grpId="0"/>
      <p:bldP spid="33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線接點 46"/>
          <p:cNvCxnSpPr/>
          <p:nvPr/>
        </p:nvCxnSpPr>
        <p:spPr>
          <a:xfrm flipH="1">
            <a:off x="7338484" y="2264025"/>
            <a:ext cx="681799" cy="6903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H="1" flipV="1">
            <a:off x="9301195" y="4396224"/>
            <a:ext cx="11103" cy="100160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7048982" y="2245489"/>
            <a:ext cx="98310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>
            <a:off x="6368577" y="5386573"/>
            <a:ext cx="2953467" cy="112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 flipH="1" flipV="1">
            <a:off x="9973249" y="3711343"/>
            <a:ext cx="1356" cy="101070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H="1" flipV="1">
            <a:off x="6368577" y="2944796"/>
            <a:ext cx="13600" cy="243652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 flipH="1">
            <a:off x="9311640" y="4720862"/>
            <a:ext cx="670856" cy="6817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 flipH="1">
            <a:off x="6361438" y="2245489"/>
            <a:ext cx="687544" cy="70367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6355375" y="2949168"/>
            <a:ext cx="98310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 flipH="1">
            <a:off x="9301167" y="3708972"/>
            <a:ext cx="673708" cy="71374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 flipH="1" flipV="1">
            <a:off x="7351862" y="2931879"/>
            <a:ext cx="945" cy="14984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 flipH="1" flipV="1">
            <a:off x="8026436" y="2232518"/>
            <a:ext cx="7671" cy="14759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H="1">
            <a:off x="7353968" y="3716592"/>
            <a:ext cx="680139" cy="71374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 flipV="1">
            <a:off x="7338483" y="4415099"/>
            <a:ext cx="1952966" cy="910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 flipV="1">
            <a:off x="8020283" y="3721409"/>
            <a:ext cx="1952966" cy="910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字方塊 70"/>
          <p:cNvSpPr txBox="1"/>
          <p:nvPr/>
        </p:nvSpPr>
        <p:spPr>
          <a:xfrm>
            <a:off x="6145430" y="2194768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深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2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2" name="文字方塊 71"/>
          <p:cNvSpPr txBox="1"/>
          <p:nvPr/>
        </p:nvSpPr>
        <p:spPr>
          <a:xfrm flipH="1">
            <a:off x="5755599" y="3959396"/>
            <a:ext cx="807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高 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5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6705387" y="2553861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寬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2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6810820" y="3260066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高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3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7668340" y="5370986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寬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6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16560" r="29034" b="9978"/>
          <a:stretch/>
        </p:blipFill>
        <p:spPr>
          <a:xfrm>
            <a:off x="262395" y="1652678"/>
            <a:ext cx="5088916" cy="411733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678118" y="2067139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深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2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53463" y="3741417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高 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5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006166" y="2574460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寬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2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529005" y="3533060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高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3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383790" y="5005052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寬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6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1" name="橢圓 30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en-US" altLang="zh-TW" sz="4400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3-2</a:t>
              </a:r>
              <a:endParaRPr lang="zh-TW" altLang="en-US" sz="44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7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1" grpId="0"/>
      <p:bldP spid="72" grpId="0"/>
      <p:bldP spid="73" grpId="0"/>
      <p:bldP spid="74" grpId="0"/>
      <p:bldP spid="75" grpId="0"/>
      <p:bldP spid="11" grpId="0"/>
      <p:bldP spid="33" grpId="0"/>
      <p:bldP spid="38" grpId="0"/>
      <p:bldP spid="3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871417" y="3434426"/>
            <a:ext cx="1951410" cy="195141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手繪多邊形 66"/>
          <p:cNvSpPr/>
          <p:nvPr/>
        </p:nvSpPr>
        <p:spPr>
          <a:xfrm rot="2695559">
            <a:off x="8593274" y="2225505"/>
            <a:ext cx="1951410" cy="980543"/>
          </a:xfrm>
          <a:custGeom>
            <a:avLst/>
            <a:gdLst>
              <a:gd name="connsiteX0" fmla="*/ 0 w 1951410"/>
              <a:gd name="connsiteY0" fmla="*/ 975705 h 980543"/>
              <a:gd name="connsiteX1" fmla="*/ 975705 w 1951410"/>
              <a:gd name="connsiteY1" fmla="*/ 0 h 980543"/>
              <a:gd name="connsiteX2" fmla="*/ 1951410 w 1951410"/>
              <a:gd name="connsiteY2" fmla="*/ 975705 h 980543"/>
              <a:gd name="connsiteX3" fmla="*/ 1951166 w 1951410"/>
              <a:gd name="connsiteY3" fmla="*/ 980543 h 980543"/>
              <a:gd name="connsiteX4" fmla="*/ 244 w 1951410"/>
              <a:gd name="connsiteY4" fmla="*/ 980543 h 980543"/>
              <a:gd name="connsiteX5" fmla="*/ 0 w 1951410"/>
              <a:gd name="connsiteY5" fmla="*/ 975705 h 9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1410" h="980543">
                <a:moveTo>
                  <a:pt x="0" y="975705"/>
                </a:moveTo>
                <a:cubicBezTo>
                  <a:pt x="0" y="436838"/>
                  <a:pt x="436838" y="0"/>
                  <a:pt x="975705" y="0"/>
                </a:cubicBezTo>
                <a:cubicBezTo>
                  <a:pt x="1514572" y="0"/>
                  <a:pt x="1951410" y="436838"/>
                  <a:pt x="1951410" y="975705"/>
                </a:cubicBezTo>
                <a:lnTo>
                  <a:pt x="1951166" y="980543"/>
                </a:lnTo>
                <a:lnTo>
                  <a:pt x="244" y="980543"/>
                </a:lnTo>
                <a:lnTo>
                  <a:pt x="0" y="97570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線接點 52"/>
          <p:cNvCxnSpPr/>
          <p:nvPr/>
        </p:nvCxnSpPr>
        <p:spPr>
          <a:xfrm rot="16200000" flipH="1">
            <a:off x="8130980" y="1960790"/>
            <a:ext cx="1941734" cy="195141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 rot="16200000" flipH="1">
            <a:off x="8201251" y="2034001"/>
            <a:ext cx="1941734" cy="195141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73" idx="3"/>
          </p:cNvCxnSpPr>
          <p:nvPr/>
        </p:nvCxnSpPr>
        <p:spPr>
          <a:xfrm flipH="1">
            <a:off x="7851960" y="3038420"/>
            <a:ext cx="1365810" cy="137171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>
            <a:stCxn id="67" idx="2"/>
            <a:endCxn id="10" idx="5"/>
          </p:cNvCxnSpPr>
          <p:nvPr/>
        </p:nvCxnSpPr>
        <p:spPr>
          <a:xfrm flipH="1">
            <a:off x="8537050" y="3748509"/>
            <a:ext cx="1379938" cy="1351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67" idx="4"/>
          </p:cNvCxnSpPr>
          <p:nvPr/>
        </p:nvCxnSpPr>
        <p:spPr>
          <a:xfrm flipH="1">
            <a:off x="7161916" y="2374035"/>
            <a:ext cx="1370191" cy="1340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字方塊 71"/>
          <p:cNvSpPr txBox="1"/>
          <p:nvPr/>
        </p:nvSpPr>
        <p:spPr>
          <a:xfrm>
            <a:off x="7087843" y="4650141"/>
            <a:ext cx="932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直徑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8537050" y="2812781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深</a:t>
            </a:r>
            <a:r>
              <a:rPr lang="en-US" altLang="zh-TW" sz="20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</a:t>
            </a:r>
            <a:endParaRPr lang="zh-TW" altLang="en-US" sz="20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7558459" y="4012310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0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O</a:t>
            </a:r>
            <a:endParaRPr lang="zh-TW" altLang="en-US" sz="20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9130022" y="2657354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0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S</a:t>
            </a:r>
            <a:endParaRPr lang="zh-TW" altLang="en-US" sz="20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7506762" y="2233081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深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t="5388" r="50889" b="33074"/>
          <a:stretch/>
        </p:blipFill>
        <p:spPr>
          <a:xfrm>
            <a:off x="1459208" y="1108533"/>
            <a:ext cx="2625969" cy="3751385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2250712" y="3305845"/>
            <a:ext cx="932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直徑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2173688" y="1846438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深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19" name="橢圓 18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en-US" altLang="zh-TW" sz="4400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3-3</a:t>
              </a:r>
              <a:endParaRPr lang="zh-TW" altLang="en-US" sz="44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96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  <p:bldP spid="67" grpId="0" animBg="1"/>
      <p:bldP spid="72" grpId="0"/>
      <p:bldP spid="73" grpId="0"/>
      <p:bldP spid="74" grpId="0"/>
      <p:bldP spid="75" grpId="0"/>
      <p:bldP spid="76" grpId="0"/>
      <p:bldP spid="3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871417" y="3434426"/>
            <a:ext cx="1951410" cy="195141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手繪多邊形 66"/>
          <p:cNvSpPr/>
          <p:nvPr/>
        </p:nvSpPr>
        <p:spPr>
          <a:xfrm rot="2695559">
            <a:off x="8593274" y="2225505"/>
            <a:ext cx="1951410" cy="980543"/>
          </a:xfrm>
          <a:custGeom>
            <a:avLst/>
            <a:gdLst>
              <a:gd name="connsiteX0" fmla="*/ 0 w 1951410"/>
              <a:gd name="connsiteY0" fmla="*/ 975705 h 980543"/>
              <a:gd name="connsiteX1" fmla="*/ 975705 w 1951410"/>
              <a:gd name="connsiteY1" fmla="*/ 0 h 980543"/>
              <a:gd name="connsiteX2" fmla="*/ 1951410 w 1951410"/>
              <a:gd name="connsiteY2" fmla="*/ 975705 h 980543"/>
              <a:gd name="connsiteX3" fmla="*/ 1951166 w 1951410"/>
              <a:gd name="connsiteY3" fmla="*/ 980543 h 980543"/>
              <a:gd name="connsiteX4" fmla="*/ 244 w 1951410"/>
              <a:gd name="connsiteY4" fmla="*/ 980543 h 980543"/>
              <a:gd name="connsiteX5" fmla="*/ 0 w 1951410"/>
              <a:gd name="connsiteY5" fmla="*/ 975705 h 9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1410" h="980543">
                <a:moveTo>
                  <a:pt x="0" y="975705"/>
                </a:moveTo>
                <a:cubicBezTo>
                  <a:pt x="0" y="436838"/>
                  <a:pt x="436838" y="0"/>
                  <a:pt x="975705" y="0"/>
                </a:cubicBezTo>
                <a:cubicBezTo>
                  <a:pt x="1514572" y="0"/>
                  <a:pt x="1951410" y="436838"/>
                  <a:pt x="1951410" y="975705"/>
                </a:cubicBezTo>
                <a:lnTo>
                  <a:pt x="1951166" y="980543"/>
                </a:lnTo>
                <a:lnTo>
                  <a:pt x="244" y="980543"/>
                </a:lnTo>
                <a:lnTo>
                  <a:pt x="0" y="97570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線接點 52"/>
          <p:cNvCxnSpPr/>
          <p:nvPr/>
        </p:nvCxnSpPr>
        <p:spPr>
          <a:xfrm rot="16200000" flipH="1">
            <a:off x="8130980" y="1960790"/>
            <a:ext cx="1941734" cy="195141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>
            <a:stCxn id="67" idx="2"/>
            <a:endCxn id="10" idx="5"/>
          </p:cNvCxnSpPr>
          <p:nvPr/>
        </p:nvCxnSpPr>
        <p:spPr>
          <a:xfrm flipH="1">
            <a:off x="8537050" y="3748509"/>
            <a:ext cx="1379938" cy="1351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67" idx="4"/>
          </p:cNvCxnSpPr>
          <p:nvPr/>
        </p:nvCxnSpPr>
        <p:spPr>
          <a:xfrm flipH="1">
            <a:off x="7161916" y="2374035"/>
            <a:ext cx="1370191" cy="1340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字方塊 71"/>
          <p:cNvSpPr txBox="1"/>
          <p:nvPr/>
        </p:nvSpPr>
        <p:spPr>
          <a:xfrm>
            <a:off x="7087843" y="4650141"/>
            <a:ext cx="932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直徑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7506762" y="2233081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深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t="5388" r="50889" b="33074"/>
          <a:stretch/>
        </p:blipFill>
        <p:spPr>
          <a:xfrm>
            <a:off x="1459208" y="1108533"/>
            <a:ext cx="2625969" cy="3751385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2250712" y="3305845"/>
            <a:ext cx="932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直徑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2173688" y="1846438"/>
            <a:ext cx="68072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深</a:t>
            </a:r>
            <a:r>
              <a:rPr lang="en-US" altLang="zh-TW" sz="2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</a:t>
            </a: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14" name="橢圓 13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en-US" altLang="zh-TW" sz="4400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3</a:t>
              </a:r>
              <a:r>
                <a:rPr lang="en-US" altLang="zh-TW" sz="4400" b="1" kern="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-3</a:t>
              </a:r>
              <a:endParaRPr lang="zh-TW" altLang="en-US" sz="44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4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  <p:bldP spid="67" grpId="0" animBg="1"/>
      <p:bldP spid="72" grpId="0"/>
      <p:bldP spid="76" grpId="0"/>
      <p:bldP spid="33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heme/theme1.xml><?xml version="1.0" encoding="utf-8"?>
<a:theme xmlns:a="http://schemas.openxmlformats.org/drawingml/2006/main" name="模板页面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BC61E"/>
      </a:accent1>
      <a:accent2>
        <a:srgbClr val="1F2639"/>
      </a:accent2>
      <a:accent3>
        <a:srgbClr val="FF6600"/>
      </a:accent3>
      <a:accent4>
        <a:srgbClr val="8A8A8A"/>
      </a:accent4>
      <a:accent5>
        <a:srgbClr val="292929"/>
      </a:accent5>
      <a:accent6>
        <a:srgbClr val="D6D6D6"/>
      </a:accent6>
      <a:hlink>
        <a:srgbClr val="0563C1"/>
      </a:hlink>
      <a:folHlink>
        <a:srgbClr val="954F72"/>
      </a:folHlink>
    </a:clrScheme>
    <a:fontScheme name="自定义 43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9482</TotalTime>
  <Words>172</Words>
  <Application>Microsoft Office PowerPoint</Application>
  <PresentationFormat>寬螢幕</PresentationFormat>
  <Paragraphs>72</Paragraphs>
  <Slides>13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微软雅黑</vt:lpstr>
      <vt:lpstr>宋体</vt:lpstr>
      <vt:lpstr>微軟正黑體</vt:lpstr>
      <vt:lpstr>新細明體</vt:lpstr>
      <vt:lpstr>Arial</vt:lpstr>
      <vt:lpstr>Calibri</vt:lpstr>
      <vt:lpstr>Century Gothic</vt:lpstr>
      <vt:lpstr>Segoe UI Light</vt:lpstr>
      <vt:lpstr>模板页面</vt:lpstr>
      <vt:lpstr>OfficePLUS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USER</cp:lastModifiedBy>
  <cp:revision>346</cp:revision>
  <dcterms:created xsi:type="dcterms:W3CDTF">2015-08-18T02:51:41Z</dcterms:created>
  <dcterms:modified xsi:type="dcterms:W3CDTF">2022-10-24T06:55:30Z</dcterms:modified>
</cp:coreProperties>
</file>