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18"/>
  </p:notesMasterIdLst>
  <p:sldIdLst>
    <p:sldId id="256" r:id="rId2"/>
    <p:sldId id="333" r:id="rId3"/>
    <p:sldId id="334" r:id="rId4"/>
    <p:sldId id="337" r:id="rId5"/>
    <p:sldId id="338" r:id="rId6"/>
    <p:sldId id="342" r:id="rId7"/>
    <p:sldId id="341" r:id="rId8"/>
    <p:sldId id="343" r:id="rId9"/>
    <p:sldId id="345" r:id="rId10"/>
    <p:sldId id="344" r:id="rId11"/>
    <p:sldId id="346" r:id="rId12"/>
    <p:sldId id="347" r:id="rId13"/>
    <p:sldId id="348" r:id="rId14"/>
    <p:sldId id="349" r:id="rId15"/>
    <p:sldId id="350" r:id="rId16"/>
    <p:sldId id="351" r:id="rId17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6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61E"/>
    <a:srgbClr val="836F2D"/>
    <a:srgbClr val="0036A2"/>
    <a:srgbClr val="020594"/>
    <a:srgbClr val="F23C00"/>
    <a:srgbClr val="CC0099"/>
    <a:srgbClr val="008000"/>
    <a:srgbClr val="FF9999"/>
    <a:srgbClr val="FF0066"/>
    <a:srgbClr val="9B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5" autoAdjust="0"/>
    <p:restoredTop sz="86994" autoAdjust="0"/>
  </p:normalViewPr>
  <p:slideViewPr>
    <p:cSldViewPr snapToGrid="0" snapToObjects="1">
      <p:cViewPr varScale="1">
        <p:scale>
          <a:sx n="84" d="100"/>
          <a:sy n="84" d="100"/>
        </p:scale>
        <p:origin x="546" y="84"/>
      </p:cViewPr>
      <p:guideLst>
        <p:guide pos="3864"/>
        <p:guide orient="horz" pos="2160"/>
      </p:guideLst>
    </p:cSldViewPr>
  </p:slideViewPr>
  <p:outlineViewPr>
    <p:cViewPr>
      <p:scale>
        <a:sx n="33" d="100"/>
        <a:sy n="33" d="100"/>
      </p:scale>
      <p:origin x="0" y="50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0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2E897-7F16-4322-8354-0BEBA442785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DC6E-E687-4DD1-B495-CF34C747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2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01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2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20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0" y="0"/>
            <a:ext cx="12192000" cy="6305550"/>
          </a:xfrm>
          <a:custGeom>
            <a:avLst/>
            <a:gdLst>
              <a:gd name="connsiteX0" fmla="*/ 0 w 12192000"/>
              <a:gd name="connsiteY0" fmla="*/ 0 h 6305550"/>
              <a:gd name="connsiteX1" fmla="*/ 12192000 w 12192000"/>
              <a:gd name="connsiteY1" fmla="*/ 0 h 6305550"/>
              <a:gd name="connsiteX2" fmla="*/ 12192000 w 12192000"/>
              <a:gd name="connsiteY2" fmla="*/ 4954269 h 6305550"/>
              <a:gd name="connsiteX3" fmla="*/ 12092166 w 12192000"/>
              <a:gd name="connsiteY3" fmla="*/ 5007596 h 6305550"/>
              <a:gd name="connsiteX4" fmla="*/ 6096000 w 12192000"/>
              <a:gd name="connsiteY4" fmla="*/ 6305550 h 6305550"/>
              <a:gd name="connsiteX5" fmla="*/ 99834 w 12192000"/>
              <a:gd name="connsiteY5" fmla="*/ 5007596 h 6305550"/>
              <a:gd name="connsiteX6" fmla="*/ 0 w 12192000"/>
              <a:gd name="connsiteY6" fmla="*/ 4954269 h 630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305550">
                <a:moveTo>
                  <a:pt x="0" y="0"/>
                </a:moveTo>
                <a:lnTo>
                  <a:pt x="12192000" y="0"/>
                </a:lnTo>
                <a:lnTo>
                  <a:pt x="12192000" y="4954269"/>
                </a:lnTo>
                <a:lnTo>
                  <a:pt x="12092166" y="5007596"/>
                </a:lnTo>
                <a:cubicBezTo>
                  <a:pt x="10508469" y="5814037"/>
                  <a:pt x="8404686" y="6305550"/>
                  <a:pt x="6096000" y="6305550"/>
                </a:cubicBezTo>
                <a:cubicBezTo>
                  <a:pt x="3787314" y="6305550"/>
                  <a:pt x="1683531" y="5814037"/>
                  <a:pt x="99834" y="5007596"/>
                </a:cubicBezTo>
                <a:lnTo>
                  <a:pt x="0" y="495426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00200" y="2293328"/>
            <a:ext cx="8991600" cy="10895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BUSINESS REPORT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9260114" y="1710311"/>
            <a:ext cx="647949" cy="583017"/>
            <a:chOff x="9260114" y="1710311"/>
            <a:chExt cx="647949" cy="583017"/>
          </a:xfrm>
        </p:grpSpPr>
        <p:sp>
          <p:nvSpPr>
            <p:cNvPr id="9" name="Oval 8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Connector 12"/>
          <p:cNvCxnSpPr/>
          <p:nvPr userDrawn="1"/>
        </p:nvCxnSpPr>
        <p:spPr>
          <a:xfrm>
            <a:off x="3308350" y="3581400"/>
            <a:ext cx="5575300" cy="0"/>
          </a:xfrm>
          <a:prstGeom prst="line">
            <a:avLst/>
          </a:prstGeom>
          <a:ln w="28575">
            <a:gradFill flip="none" rotWithShape="1">
              <a:gsLst>
                <a:gs pos="0">
                  <a:schemeClr val="accent2">
                    <a:alpha val="96000"/>
                  </a:schemeClr>
                </a:gs>
                <a:gs pos="100000">
                  <a:schemeClr val="accent1">
                    <a:lumMod val="79000"/>
                    <a:alpha val="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600200" y="3655402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r>
              <a:rPr lang="en-US" dirty="0"/>
              <a:t>PRESENTED BY </a:t>
            </a:r>
            <a:r>
              <a:rPr lang="en-US" dirty="0" err="1"/>
              <a:t>OfficePLUS</a:t>
            </a:r>
            <a:endParaRPr 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4813935" y="46165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013960" y="4706156"/>
            <a:ext cx="216408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Add the Text</a:t>
            </a:r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705350" y="-1390650"/>
            <a:ext cx="2781300" cy="2781300"/>
            <a:chOff x="4705350" y="-1390650"/>
            <a:chExt cx="2781300" cy="2781300"/>
          </a:xfrm>
        </p:grpSpPr>
        <p:sp>
          <p:nvSpPr>
            <p:cNvPr id="5" name="Oval 4"/>
            <p:cNvSpPr/>
            <p:nvPr userDrawn="1"/>
          </p:nvSpPr>
          <p:spPr>
            <a:xfrm>
              <a:off x="4705350" y="-1390650"/>
              <a:ext cx="2781300" cy="27813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152400" dist="38100" dir="270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5377815" y="-718185"/>
              <a:ext cx="1436370" cy="1436370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152400" sx="99000" sy="99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ie 19"/>
            <p:cNvSpPr/>
            <p:nvPr userDrawn="1"/>
          </p:nvSpPr>
          <p:spPr>
            <a:xfrm rot="1800000">
              <a:off x="5584507" y="-520408"/>
              <a:ext cx="1022985" cy="1022985"/>
            </a:xfrm>
            <a:prstGeom prst="pie">
              <a:avLst>
                <a:gd name="adj1" fmla="val 8330851"/>
                <a:gd name="adj2" fmla="val 16200000"/>
              </a:avLst>
            </a:prstGeom>
            <a:gradFill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62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17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 rot="10800000">
            <a:off x="0" y="5722374"/>
            <a:ext cx="12192000" cy="1135626"/>
          </a:xfrm>
          <a:custGeom>
            <a:avLst/>
            <a:gdLst>
              <a:gd name="connsiteX0" fmla="*/ 6096000 w 12192000"/>
              <a:gd name="connsiteY0" fmla="*/ 1873044 h 1873044"/>
              <a:gd name="connsiteX1" fmla="*/ 99834 w 12192000"/>
              <a:gd name="connsiteY1" fmla="*/ 575090 h 1873044"/>
              <a:gd name="connsiteX2" fmla="*/ 0 w 12192000"/>
              <a:gd name="connsiteY2" fmla="*/ 521763 h 1873044"/>
              <a:gd name="connsiteX3" fmla="*/ 0 w 12192000"/>
              <a:gd name="connsiteY3" fmla="*/ 0 h 1873044"/>
              <a:gd name="connsiteX4" fmla="*/ 12192000 w 12192000"/>
              <a:gd name="connsiteY4" fmla="*/ 0 h 1873044"/>
              <a:gd name="connsiteX5" fmla="*/ 12192000 w 12192000"/>
              <a:gd name="connsiteY5" fmla="*/ 521763 h 1873044"/>
              <a:gd name="connsiteX6" fmla="*/ 12092166 w 12192000"/>
              <a:gd name="connsiteY6" fmla="*/ 575090 h 1873044"/>
              <a:gd name="connsiteX7" fmla="*/ 6096000 w 12192000"/>
              <a:gd name="connsiteY7" fmla="*/ 1873044 h 187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873044">
                <a:moveTo>
                  <a:pt x="6096000" y="1873044"/>
                </a:moveTo>
                <a:cubicBezTo>
                  <a:pt x="3787314" y="1873044"/>
                  <a:pt x="1683531" y="1381531"/>
                  <a:pt x="99834" y="575090"/>
                </a:cubicBezTo>
                <a:lnTo>
                  <a:pt x="0" y="521763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521763"/>
                </a:lnTo>
                <a:lnTo>
                  <a:pt x="12092166" y="575090"/>
                </a:lnTo>
                <a:cubicBezTo>
                  <a:pt x="10508469" y="1381531"/>
                  <a:pt x="8404686" y="1873044"/>
                  <a:pt x="6096000" y="1873044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4" name="群組 2823"/>
          <p:cNvGrpSpPr/>
          <p:nvPr userDrawn="1"/>
        </p:nvGrpSpPr>
        <p:grpSpPr>
          <a:xfrm>
            <a:off x="0" y="0"/>
            <a:ext cx="13226133" cy="979714"/>
            <a:chOff x="0" y="0"/>
            <a:chExt cx="13226133" cy="979714"/>
          </a:xfrm>
        </p:grpSpPr>
        <p:grpSp>
          <p:nvGrpSpPr>
            <p:cNvPr id="2792" name="群組 2791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771" name="群組 2770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761" name="矩形 276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3" name="矩形 276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4" name="矩形 276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5" name="矩形 276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6" name="矩形 276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7" name="矩形 276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8" name="矩形 276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9" name="矩形 276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0" name="矩形 276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72" name="群組 2771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773" name="矩形 277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4" name="矩形 277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5" name="矩形 277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6" name="矩形 277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7" name="矩形 277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8" name="矩形 277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9" name="矩形 277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0" name="矩形 277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1" name="矩形 278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82" name="群組 2781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783" name="矩形 278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4" name="矩形 278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5" name="矩形 278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6" name="矩形 278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7" name="矩形 278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8" name="矩形 278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9" name="矩形 278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0" name="矩形 278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1" name="矩形 279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793" name="群組 2792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794" name="群組 2793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815" name="矩形 281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6" name="矩形 281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7" name="矩形 281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8" name="矩形 281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9" name="矩形 281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0" name="矩形 281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1" name="矩形 282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2" name="矩形 282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3" name="矩形 282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95" name="群組 2794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806" name="矩形 280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7" name="矩形 280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8" name="矩形 280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9" name="矩形 280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0" name="矩形 280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1" name="矩形 281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2" name="矩形 281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3" name="矩形 281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4" name="矩形 281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96" name="群組 2795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797" name="矩形 279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8" name="矩形 279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9" name="矩形 279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0" name="矩形 279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1" name="矩形 280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2" name="矩形 280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3" name="矩形 280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4" name="矩形 280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5" name="矩形 280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2825" name="群組 2824"/>
          <p:cNvGrpSpPr/>
          <p:nvPr userDrawn="1"/>
        </p:nvGrpSpPr>
        <p:grpSpPr>
          <a:xfrm>
            <a:off x="0" y="979714"/>
            <a:ext cx="13226133" cy="979714"/>
            <a:chOff x="0" y="0"/>
            <a:chExt cx="13226133" cy="979714"/>
          </a:xfrm>
        </p:grpSpPr>
        <p:grpSp>
          <p:nvGrpSpPr>
            <p:cNvPr id="2826" name="群組 2825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858" name="群組 2857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879" name="矩形 287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0" name="矩形 287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1" name="矩形 288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2" name="矩形 288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3" name="矩形 288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4" name="矩形 288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5" name="矩形 288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6" name="矩形 288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7" name="矩形 288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59" name="群組 2858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870" name="矩形 286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1" name="矩形 287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2" name="矩形 287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3" name="矩形 287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4" name="矩形 287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5" name="矩形 287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6" name="矩形 287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7" name="矩形 287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8" name="矩形 287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60" name="群組 2859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861" name="矩形 286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2" name="矩形 286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3" name="矩形 286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4" name="矩形 286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5" name="矩形 286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6" name="矩形 286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7" name="矩形 286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8" name="矩形 286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9" name="矩形 286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827" name="群組 2826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828" name="群組 2827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849" name="矩形 284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0" name="矩形 284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1" name="矩形 285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2" name="矩形 285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3" name="矩形 285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4" name="矩形 285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5" name="矩形 285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6" name="矩形 285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7" name="矩形 285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29" name="群組 2828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840" name="矩形 283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1" name="矩形 284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2" name="矩形 284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3" name="矩形 284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4" name="矩形 284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5" name="矩形 284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6" name="矩形 284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7" name="矩形 284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8" name="矩形 284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30" name="群組 2829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831" name="矩形 283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2" name="矩形 283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3" name="矩形 283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4" name="矩形 283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5" name="矩形 283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6" name="矩形 283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7" name="矩形 283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8" name="矩形 283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9" name="矩形 283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2888" name="群組 2887"/>
          <p:cNvGrpSpPr/>
          <p:nvPr userDrawn="1"/>
        </p:nvGrpSpPr>
        <p:grpSpPr>
          <a:xfrm>
            <a:off x="0" y="1959428"/>
            <a:ext cx="13226133" cy="979714"/>
            <a:chOff x="0" y="0"/>
            <a:chExt cx="13226133" cy="979714"/>
          </a:xfrm>
        </p:grpSpPr>
        <p:grpSp>
          <p:nvGrpSpPr>
            <p:cNvPr id="2889" name="群組 2888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921" name="群組 2920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942" name="矩形 294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3" name="矩形 294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4" name="矩形 294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5" name="矩形 294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6" name="矩形 294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7" name="矩形 294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8" name="矩形 294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9" name="矩形 294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50" name="矩形 294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22" name="群組 2921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33" name="矩形 293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4" name="矩形 293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5" name="矩形 293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6" name="矩形 293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7" name="矩形 293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8" name="矩形 293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9" name="矩形 293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0" name="矩形 293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1" name="矩形 294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23" name="群組 2922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924" name="矩形 292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5" name="矩形 292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6" name="矩形 292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7" name="矩形 292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8" name="矩形 292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9" name="矩形 292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0" name="矩形 292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1" name="矩形 293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2" name="矩形 293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890" name="群組 2889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891" name="群組 2890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912" name="矩形 291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3" name="矩形 291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4" name="矩形 291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5" name="矩形 291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6" name="矩形 291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7" name="矩形 291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8" name="矩形 291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9" name="矩形 291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0" name="矩形 291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92" name="群組 2891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03" name="矩形 290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4" name="矩形 290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5" name="矩形 290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6" name="矩形 290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7" name="矩形 290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8" name="矩形 290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9" name="矩形 290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0" name="矩形 290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1" name="矩形 291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93" name="群組 2892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894" name="矩形 289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5" name="矩形 289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6" name="矩形 289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7" name="矩形 289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8" name="矩形 289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9" name="矩形 289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0" name="矩形 289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1" name="矩形 290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2" name="矩形 290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2951" name="群組 2950"/>
          <p:cNvGrpSpPr/>
          <p:nvPr userDrawn="1"/>
        </p:nvGrpSpPr>
        <p:grpSpPr>
          <a:xfrm>
            <a:off x="0" y="2939142"/>
            <a:ext cx="13226133" cy="979714"/>
            <a:chOff x="0" y="0"/>
            <a:chExt cx="13226133" cy="979714"/>
          </a:xfrm>
        </p:grpSpPr>
        <p:grpSp>
          <p:nvGrpSpPr>
            <p:cNvPr id="2952" name="群組 2951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984" name="群組 2983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005" name="矩形 300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6" name="矩形 300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7" name="矩形 300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8" name="矩形 300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9" name="矩形 300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0" name="矩形 300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1" name="矩形 301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2" name="矩形 301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3" name="矩形 301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85" name="群組 2984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96" name="矩形 299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7" name="矩形 299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8" name="矩形 299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9" name="矩形 299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0" name="矩形 299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1" name="矩形 300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2" name="矩形 300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3" name="矩形 300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4" name="矩形 300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86" name="群組 2985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987" name="矩形 298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8" name="矩形 298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9" name="矩形 298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0" name="矩形 298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1" name="矩形 299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2" name="矩形 299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3" name="矩形 299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4" name="矩形 299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5" name="矩形 299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953" name="群組 2952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954" name="群組 2953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975" name="矩形 297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6" name="矩形 297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7" name="矩形 297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8" name="矩形 297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9" name="矩形 297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0" name="矩形 297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1" name="矩形 298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2" name="矩形 298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3" name="矩形 298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55" name="群組 2954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66" name="矩形 296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7" name="矩形 296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8" name="矩形 296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9" name="矩形 296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0" name="矩形 296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1" name="矩形 297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2" name="矩形 297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3" name="矩形 297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4" name="矩形 297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56" name="群組 2955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957" name="矩形 295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58" name="矩形 295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59" name="矩形 295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0" name="矩形 295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1" name="矩形 296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2" name="矩形 296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3" name="矩形 296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4" name="矩形 296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5" name="矩形 296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014" name="群組 3013"/>
          <p:cNvGrpSpPr/>
          <p:nvPr userDrawn="1"/>
        </p:nvGrpSpPr>
        <p:grpSpPr>
          <a:xfrm>
            <a:off x="0" y="3918856"/>
            <a:ext cx="13226133" cy="979714"/>
            <a:chOff x="0" y="0"/>
            <a:chExt cx="13226133" cy="979714"/>
          </a:xfrm>
        </p:grpSpPr>
        <p:grpSp>
          <p:nvGrpSpPr>
            <p:cNvPr id="3015" name="群組 3014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047" name="群組 3046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068" name="矩形 306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9" name="矩形 306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0" name="矩形 306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1" name="矩形 307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2" name="矩形 307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3" name="矩形 307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4" name="矩形 307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5" name="矩形 307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6" name="矩形 307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48" name="群組 3047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059" name="矩形 305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0" name="矩形 305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1" name="矩形 306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2" name="矩形 306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3" name="矩形 306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4" name="矩形 306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5" name="矩形 306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6" name="矩形 306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7" name="矩形 306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49" name="群組 3048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050" name="矩形 304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1" name="矩形 305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2" name="矩形 305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3" name="矩形 305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4" name="矩形 305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5" name="矩形 305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6" name="矩形 305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7" name="矩形 305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8" name="矩形 305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016" name="群組 3015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017" name="群組 3016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038" name="矩形 303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9" name="矩形 303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0" name="矩形 303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1" name="矩形 304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2" name="矩形 304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3" name="矩形 304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4" name="矩形 304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5" name="矩形 304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6" name="矩形 304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18" name="群組 3017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029" name="矩形 302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0" name="矩形 302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1" name="矩形 303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2" name="矩形 303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3" name="矩形 303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4" name="矩形 303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5" name="矩形 303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6" name="矩形 303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7" name="矩形 303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19" name="群組 3018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020" name="矩形 301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1" name="矩形 302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2" name="矩形 302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3" name="矩形 302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4" name="矩形 302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5" name="矩形 302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6" name="矩形 302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7" name="矩形 302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8" name="矩形 302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077" name="群組 3076"/>
          <p:cNvGrpSpPr/>
          <p:nvPr userDrawn="1"/>
        </p:nvGrpSpPr>
        <p:grpSpPr>
          <a:xfrm>
            <a:off x="0" y="4898570"/>
            <a:ext cx="13226133" cy="979714"/>
            <a:chOff x="0" y="0"/>
            <a:chExt cx="13226133" cy="979714"/>
          </a:xfrm>
        </p:grpSpPr>
        <p:grpSp>
          <p:nvGrpSpPr>
            <p:cNvPr id="3078" name="群組 3077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110" name="群組 3109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31" name="矩形 313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2" name="矩形 313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3" name="矩形 313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4" name="矩形 313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5" name="矩形 313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6" name="矩形 313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7" name="矩形 313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8" name="矩形 313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9" name="矩形 313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11" name="群組 3110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122" name="矩形 312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3" name="矩形 312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4" name="矩形 312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5" name="矩形 312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6" name="矩形 312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7" name="矩形 312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8" name="矩形 312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9" name="矩形 312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0" name="矩形 312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12" name="群組 3111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113" name="矩形 311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4" name="矩形 311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5" name="矩形 311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6" name="矩形 311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7" name="矩形 311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8" name="矩形 311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9" name="矩形 311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0" name="矩形 311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1" name="矩形 312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079" name="群組 3078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080" name="群組 3079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01" name="矩形 310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2" name="矩形 310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3" name="矩形 310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4" name="矩形 310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5" name="矩形 310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6" name="矩形 310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7" name="矩形 310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8" name="矩形 310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9" name="矩形 310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81" name="群組 3080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092" name="矩形 309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3" name="矩形 309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4" name="矩形 309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5" name="矩形 309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6" name="矩形 309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7" name="矩形 309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8" name="矩形 309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9" name="矩形 309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0" name="矩形 309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82" name="群組 3081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083" name="矩形 308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4" name="矩形 308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5" name="矩形 308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6" name="矩形 308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7" name="矩形 308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8" name="矩形 308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9" name="矩形 308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0" name="矩形 308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1" name="矩形 309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140" name="群組 3139"/>
          <p:cNvGrpSpPr/>
          <p:nvPr userDrawn="1"/>
        </p:nvGrpSpPr>
        <p:grpSpPr>
          <a:xfrm>
            <a:off x="1668" y="5878284"/>
            <a:ext cx="13226133" cy="979714"/>
            <a:chOff x="0" y="0"/>
            <a:chExt cx="13226133" cy="979714"/>
          </a:xfrm>
        </p:grpSpPr>
        <p:grpSp>
          <p:nvGrpSpPr>
            <p:cNvPr id="3141" name="群組 3140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173" name="群組 3172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94" name="矩形 319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5" name="矩形 319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6" name="矩形 319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7" name="矩形 319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8" name="矩形 319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9" name="矩形 319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00" name="矩形 319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01" name="矩形 320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02" name="矩形 320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74" name="群組 3173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185" name="矩形 318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6" name="矩形 318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7" name="矩形 318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8" name="矩形 318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9" name="矩形 318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0" name="矩形 318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1" name="矩形 319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2" name="矩形 319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3" name="矩形 319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75" name="群組 3174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176" name="矩形 317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7" name="矩形 317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8" name="矩形 317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9" name="矩形 317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0" name="矩形 317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1" name="矩形 318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2" name="矩形 318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3" name="矩形 318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4" name="矩形 318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142" name="群組 3141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143" name="群組 3142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64" name="矩形 316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5" name="矩形 316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6" name="矩形 316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7" name="矩形 316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8" name="矩形 316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9" name="矩形 316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0" name="矩形 316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1" name="矩形 317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2" name="矩形 317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44" name="群組 3143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155" name="矩形 315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6" name="矩形 315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7" name="矩形 315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8" name="矩形 315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9" name="矩形 315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0" name="矩形 315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1" name="矩形 316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2" name="矩形 316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3" name="矩形 316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45" name="群組 3144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146" name="矩形 314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47" name="矩形 314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48" name="矩形 314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49" name="矩形 314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0" name="矩形 314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1" name="矩形 315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2" name="矩形 315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3" name="矩形 315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4" name="矩形 315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203" name="群組 3202"/>
          <p:cNvGrpSpPr/>
          <p:nvPr userDrawn="1"/>
        </p:nvGrpSpPr>
        <p:grpSpPr>
          <a:xfrm>
            <a:off x="1668" y="6857998"/>
            <a:ext cx="13226133" cy="979714"/>
            <a:chOff x="0" y="0"/>
            <a:chExt cx="13226133" cy="979714"/>
          </a:xfrm>
        </p:grpSpPr>
        <p:grpSp>
          <p:nvGrpSpPr>
            <p:cNvPr id="3204" name="群組 3203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236" name="群組 3235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257" name="矩形 325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8" name="矩形 325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9" name="矩形 325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0" name="矩形 325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1" name="矩形 326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2" name="矩形 326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3" name="矩形 326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4" name="矩形 326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5" name="矩形 326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37" name="群組 3236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248" name="矩形 324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9" name="矩形 324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0" name="矩形 324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1" name="矩形 325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2" name="矩形 325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3" name="矩形 325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4" name="矩形 325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5" name="矩形 325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6" name="矩形 325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38" name="群組 3237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239" name="矩形 323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0" name="矩形 323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1" name="矩形 324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2" name="矩形 324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3" name="矩形 324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4" name="矩形 324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5" name="矩形 324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6" name="矩形 324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7" name="矩形 324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205" name="群組 3204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206" name="群組 3205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227" name="矩形 322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8" name="矩形 322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9" name="矩形 322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0" name="矩形 322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1" name="矩形 323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2" name="矩形 323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3" name="矩形 323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4" name="矩形 323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5" name="矩形 323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07" name="群組 3206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218" name="矩形 321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9" name="矩形 321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0" name="矩形 321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1" name="矩形 322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2" name="矩形 322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3" name="矩形 322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4" name="矩形 322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5" name="矩形 322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6" name="矩形 322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08" name="群組 3207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209" name="矩形 320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0" name="矩形 320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1" name="矩形 321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2" name="矩形 321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3" name="矩形 321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4" name="矩形 321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5" name="矩形 321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6" name="矩形 321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7" name="矩形 321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62770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空白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6033079" y="3634154"/>
            <a:ext cx="6172976" cy="3657600"/>
            <a:chOff x="0" y="0"/>
            <a:chExt cx="13227801" cy="7837712"/>
          </a:xfrm>
        </p:grpSpPr>
        <p:grpSp>
          <p:nvGrpSpPr>
            <p:cNvPr id="2824" name="群組 2823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2792" name="群組 2791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771" name="群組 277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61" name="矩形 27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3" name="矩形 276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4" name="矩形 276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5" name="矩形 276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6" name="矩形 276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7" name="矩形 276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8" name="矩形 276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9" name="矩形 276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0" name="矩形 276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72" name="群組 277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73" name="矩形 277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4" name="矩形 277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5" name="矩形 277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6" name="矩形 277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7" name="矩形 277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8" name="矩形 277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9" name="矩形 277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0" name="矩形 277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1" name="矩形 278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82" name="群組 278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83" name="矩形 27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4" name="矩形 27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5" name="矩形 27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6" name="矩形 27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7" name="矩形 27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8" name="矩形 27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9" name="矩形 27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0" name="矩形 27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1" name="矩形 27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793" name="群組 2792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794" name="群組 279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15" name="矩形 281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6" name="矩形 281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7" name="矩形 281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8" name="矩形 281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9" name="矩形 281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0" name="矩形 281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1" name="矩形 282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2" name="矩形 282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3" name="矩形 282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95" name="群組 279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06" name="矩形 280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7" name="矩形 280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8" name="矩形 280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9" name="矩形 280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0" name="矩形 280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1" name="矩形 281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2" name="矩形 281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3" name="矩形 281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4" name="矩形 281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96" name="群組 279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97" name="矩形 279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8" name="矩形 279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9" name="矩形 279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0" name="矩形 279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1" name="矩形 280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2" name="矩形 280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3" name="矩形 280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4" name="矩形 280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5" name="矩形 280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825" name="群組 2824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2826" name="群組 2825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858" name="群組 285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79" name="矩形 28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0" name="矩形 28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1" name="矩形 28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2" name="矩形 28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3" name="矩形 28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4" name="矩形 28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5" name="矩形 28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6" name="矩形 28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7" name="矩形 28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59" name="群組 285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70" name="矩形 28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1" name="矩形 28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2" name="矩形 28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3" name="矩形 28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4" name="矩形 28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5" name="矩形 28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6" name="矩形 28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7" name="矩形 28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8" name="矩形 28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60" name="群組 285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61" name="矩形 28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2" name="矩形 286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3" name="矩形 286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4" name="矩形 286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5" name="矩形 286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6" name="矩形 286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7" name="矩形 286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8" name="矩形 286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9" name="矩形 286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827" name="群組 2826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828" name="群組 282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49" name="矩形 284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0" name="矩形 284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1" name="矩形 285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2" name="矩形 285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3" name="矩形 285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4" name="矩形 285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5" name="矩形 285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6" name="矩形 285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7" name="矩形 285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29" name="群組 282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40" name="矩形 283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1" name="矩形 284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2" name="矩形 284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3" name="矩形 284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4" name="矩形 284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5" name="矩形 284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6" name="矩形 284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7" name="矩形 284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8" name="矩形 284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30" name="群組 282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31" name="矩形 28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2" name="矩形 28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3" name="矩形 28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4" name="矩形 28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5" name="矩形 28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6" name="矩形 28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7" name="矩形 28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8" name="矩形 28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9" name="矩形 28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888" name="群組 2887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2889" name="群組 2888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921" name="群組 292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42" name="矩形 294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3" name="矩形 294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4" name="矩形 294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5" name="矩形 294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6" name="矩形 294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7" name="矩形 294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8" name="矩形 294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9" name="矩形 294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50" name="矩形 294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22" name="群組 292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33" name="矩形 293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4" name="矩形 293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5" name="矩形 293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6" name="矩形 293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7" name="矩形 293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8" name="矩形 293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9" name="矩形 293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0" name="矩形 293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1" name="矩形 294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23" name="群組 292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24" name="矩形 292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5" name="矩形 292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6" name="矩形 292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7" name="矩形 292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8" name="矩形 292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9" name="矩形 292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0" name="矩形 292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1" name="矩形 293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2" name="矩形 293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890" name="群組 2889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891" name="群組 289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12" name="矩形 291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3" name="矩形 291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4" name="矩形 291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5" name="矩形 291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6" name="矩形 291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7" name="矩形 291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8" name="矩形 291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9" name="矩形 291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0" name="矩形 291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92" name="群組 289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03" name="矩形 290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4" name="矩形 290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5" name="矩形 290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6" name="矩形 290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7" name="矩形 290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8" name="矩形 290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9" name="矩形 290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0" name="矩形 290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1" name="矩形 291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93" name="群組 289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94" name="矩形 28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5" name="矩形 28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6" name="矩形 28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7" name="矩形 28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8" name="矩形 28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9" name="矩形 28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0" name="矩形 28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1" name="矩形 29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2" name="矩形 29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951" name="群組 2950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2952" name="群組 2951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984" name="群組 298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05" name="矩形 300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6" name="矩形 300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7" name="矩形 300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8" name="矩形 300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9" name="矩形 300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0" name="矩形 300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1" name="矩形 301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2" name="矩形 301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3" name="矩形 301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85" name="群組 298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96" name="矩形 299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7" name="矩形 299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8" name="矩形 299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9" name="矩形 299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0" name="矩形 299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1" name="矩形 300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2" name="矩形 300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3" name="矩形 300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4" name="矩形 300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86" name="群組 298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87" name="矩形 298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8" name="矩形 298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9" name="矩形 298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0" name="矩形 298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1" name="矩形 299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2" name="矩形 299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3" name="矩形 299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4" name="矩形 299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5" name="矩形 299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953" name="群組 2952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954" name="群組 295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75" name="矩形 297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6" name="矩形 297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7" name="矩形 297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8" name="矩形 297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9" name="矩形 297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0" name="矩形 297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1" name="矩形 298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2" name="矩形 298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3" name="矩形 298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55" name="群組 295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66" name="矩形 296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7" name="矩形 296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8" name="矩形 296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9" name="矩形 296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0" name="矩形 296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1" name="矩形 297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2" name="矩形 297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3" name="矩形 297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4" name="矩形 297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56" name="群組 295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57" name="矩形 295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58" name="矩形 295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59" name="矩形 295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0" name="矩形 295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1" name="矩形 296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2" name="矩形 296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3" name="矩形 296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4" name="矩形 296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5" name="矩形 296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014" name="群組 3013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3015" name="群組 301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047" name="群組 304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68" name="矩形 306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9" name="矩形 306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0" name="矩形 306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1" name="矩形 307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2" name="矩形 307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3" name="矩形 307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4" name="矩形 307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5" name="矩形 307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6" name="矩形 307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48" name="群組 304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59" name="矩形 305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0" name="矩形 305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1" name="矩形 306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2" name="矩形 306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3" name="矩形 306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4" name="矩形 306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5" name="矩形 306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6" name="矩形 306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7" name="矩形 306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49" name="群組 304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50" name="矩形 304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1" name="矩形 305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2" name="矩形 305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3" name="矩形 305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4" name="矩形 305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5" name="矩形 305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6" name="矩形 305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7" name="矩形 305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8" name="矩形 305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016" name="群組 301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017" name="群組 301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38" name="矩形 303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9" name="矩形 303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0" name="矩形 303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1" name="矩形 304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2" name="矩形 304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3" name="矩形 304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4" name="矩形 304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5" name="矩形 304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6" name="矩形 304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18" name="群組 301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29" name="矩形 302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0" name="矩形 302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1" name="矩形 303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2" name="矩形 303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3" name="矩形 303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4" name="矩形 303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5" name="矩形 303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6" name="矩形 303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7" name="矩形 303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19" name="群組 301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20" name="矩形 301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1" name="矩形 302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2" name="矩形 302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3" name="矩形 302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4" name="矩形 302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5" name="矩形 302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6" name="矩形 302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7" name="矩形 302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8" name="矩形 302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077" name="群組 3076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3078" name="群組 3077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110" name="群組 310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31" name="矩形 31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2" name="矩形 31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3" name="矩形 31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4" name="矩形 31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5" name="矩形 31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6" name="矩形 31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7" name="矩形 31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8" name="矩形 31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9" name="矩形 31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11" name="群組 311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22" name="矩形 312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3" name="矩形 312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4" name="矩形 312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5" name="矩形 312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6" name="矩形 312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7" name="矩形 312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8" name="矩形 312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9" name="矩形 312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0" name="矩形 312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12" name="群組 311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13" name="矩形 311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4" name="矩形 311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5" name="矩形 311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6" name="矩形 311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7" name="矩形 311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8" name="矩形 311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9" name="矩形 311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0" name="矩形 311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1" name="矩形 312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079" name="群組 3078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080" name="群組 307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01" name="矩形 310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2" name="矩形 310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3" name="矩形 310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4" name="矩形 310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5" name="矩形 310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6" name="矩形 310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7" name="矩形 310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8" name="矩形 310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9" name="矩形 310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81" name="群組 308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92" name="矩形 309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3" name="矩形 309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4" name="矩形 309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5" name="矩形 309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6" name="矩形 309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7" name="矩形 309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8" name="矩形 309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9" name="矩形 309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0" name="矩形 309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82" name="群組 308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83" name="矩形 30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4" name="矩形 30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5" name="矩形 30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6" name="矩形 30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7" name="矩形 30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8" name="矩形 30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9" name="矩形 30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0" name="矩形 30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1" name="矩形 30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140" name="群組 3139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3141" name="群組 314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173" name="群組 317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94" name="矩形 31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5" name="矩形 31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6" name="矩形 31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7" name="矩形 31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8" name="矩形 31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9" name="矩形 31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00" name="矩形 31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01" name="矩形 32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02" name="矩形 32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74" name="群組 317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85" name="矩形 318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6" name="矩形 318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7" name="矩形 318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8" name="矩形 318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9" name="矩形 318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0" name="矩形 318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1" name="矩形 319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2" name="矩形 319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3" name="矩形 319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75" name="群組 317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76" name="矩形 317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7" name="矩形 317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8" name="矩形 317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9" name="矩形 317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0" name="矩形 317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1" name="矩形 318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2" name="矩形 318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3" name="矩形 318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4" name="矩形 318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142" name="群組 314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143" name="群組 314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64" name="矩形 316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5" name="矩形 316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6" name="矩形 316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7" name="矩形 316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8" name="矩形 316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9" name="矩形 316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0" name="矩形 316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1" name="矩形 317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2" name="矩形 317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44" name="群組 314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55" name="矩形 315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6" name="矩形 315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7" name="矩形 315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8" name="矩形 315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9" name="矩形 315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0" name="矩形 315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1" name="矩形 316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2" name="矩形 316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3" name="矩形 316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45" name="群組 314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46" name="矩形 31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47" name="矩形 31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48" name="矩形 31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49" name="矩形 31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0" name="矩形 31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1" name="矩形 31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2" name="矩形 31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3" name="矩形 31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4" name="矩形 31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203" name="群組 3202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3204" name="群組 3203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236" name="群組 323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57" name="矩形 325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8" name="矩形 325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9" name="矩形 325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0" name="矩形 325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1" name="矩形 326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2" name="矩形 326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3" name="矩形 326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4" name="矩形 326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5" name="矩形 326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37" name="群組 323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48" name="矩形 324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9" name="矩形 324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0" name="矩形 324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1" name="矩形 325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2" name="矩形 325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3" name="矩形 325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4" name="矩形 325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5" name="矩形 325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6" name="矩形 325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38" name="群組 323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39" name="矩形 323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0" name="矩形 323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1" name="矩形 324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2" name="矩形 324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3" name="矩形 324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4" name="矩形 324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5" name="矩形 324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6" name="矩形 324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7" name="矩形 324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205" name="群組 3204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206" name="群組 320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27" name="矩形 322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8" name="矩形 322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9" name="矩形 322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0" name="矩形 322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1" name="矩形 323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2" name="矩形 323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3" name="矩形 323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4" name="矩形 323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5" name="矩形 323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07" name="群組 320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18" name="矩形 32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9" name="矩形 32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0" name="矩形 32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1" name="矩形 32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2" name="矩形 32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3" name="矩形 32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4" name="矩形 32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5" name="矩形 32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6" name="矩形 32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08" name="群組 320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09" name="矩形 320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0" name="矩形 320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1" name="矩形 321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2" name="矩形 321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3" name="矩形 321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4" name="矩形 321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5" name="矩形 321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6" name="矩形 321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7" name="矩形 321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1012" name="群組 1011"/>
          <p:cNvGrpSpPr/>
          <p:nvPr userDrawn="1"/>
        </p:nvGrpSpPr>
        <p:grpSpPr>
          <a:xfrm>
            <a:off x="6032301" y="-23446"/>
            <a:ext cx="6172976" cy="3657600"/>
            <a:chOff x="0" y="0"/>
            <a:chExt cx="13227801" cy="7837712"/>
          </a:xfrm>
        </p:grpSpPr>
        <p:grpSp>
          <p:nvGrpSpPr>
            <p:cNvPr id="1013" name="群組 1012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1455" name="群組 145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487" name="群組 148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08" name="矩形 150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9" name="矩形 150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0" name="矩形 150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1" name="矩形 151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2" name="矩形 151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3" name="矩形 151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4" name="矩形 151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5" name="矩形 151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6" name="矩形 151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88" name="群組 148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99" name="矩形 149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0" name="矩形 149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1" name="矩形 150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2" name="矩形 150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3" name="矩形 150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4" name="矩形 150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5" name="矩形 150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6" name="矩形 150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7" name="矩形 150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89" name="群組 148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90" name="矩形 148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1" name="矩形 149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2" name="矩形 149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3" name="矩形 149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4" name="矩形 149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5" name="矩形 149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6" name="矩形 149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7" name="矩形 149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8" name="矩形 149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456" name="群組 145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457" name="群組 145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78" name="矩形 147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9" name="矩形 147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0" name="矩形 147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1" name="矩形 148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2" name="矩形 148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3" name="矩形 148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4" name="矩形 148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5" name="矩形 148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6" name="矩形 148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58" name="群組 145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69" name="矩形 146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0" name="矩形 146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1" name="矩形 147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2" name="矩形 147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3" name="矩形 147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4" name="矩形 147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5" name="矩形 147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6" name="矩形 147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7" name="矩形 147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59" name="群組 145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60" name="矩形 145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1" name="矩形 146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2" name="矩形 146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3" name="矩形 146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4" name="矩形 146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5" name="矩形 146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6" name="矩形 146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7" name="矩形 146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8" name="矩形 146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4" name="群組 1013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1393" name="群組 139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425" name="群組 142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46" name="矩形 14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7" name="矩形 14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8" name="矩形 14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9" name="矩形 14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0" name="矩形 14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1" name="矩形 14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2" name="矩形 14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3" name="矩形 14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4" name="矩形 14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26" name="群組 142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37" name="矩形 143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8" name="矩形 143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9" name="矩形 143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0" name="矩形 143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1" name="矩形 144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2" name="矩形 144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3" name="矩形 144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4" name="矩形 144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5" name="矩形 144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27" name="群組 142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28" name="矩形 142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9" name="矩形 142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0" name="矩形 142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1" name="矩形 143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2" name="矩形 143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3" name="矩形 143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4" name="矩形 143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5" name="矩形 143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6" name="矩形 143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394" name="群組 139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395" name="群組 139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16" name="矩形 141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7" name="矩形 141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8" name="矩形 141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9" name="矩形 141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0" name="矩形 141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1" name="矩形 142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2" name="矩形 142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3" name="矩形 142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4" name="矩形 142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96" name="群組 139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07" name="矩形 140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8" name="矩形 140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9" name="矩形 140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0" name="矩形 140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1" name="矩形 141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2" name="矩形 141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3" name="矩形 141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4" name="矩形 141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5" name="矩形 141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97" name="群組 139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98" name="矩形 139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9" name="矩形 139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0" name="矩形 139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1" name="矩形 140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2" name="矩形 140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3" name="矩形 140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4" name="矩形 140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5" name="矩形 140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6" name="矩形 140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5" name="群組 1014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1331" name="群組 133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363" name="群組 136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84" name="矩形 138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5" name="矩形 138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6" name="矩形 138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7" name="矩形 138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8" name="矩形 138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9" name="矩形 138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0" name="矩形 138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1" name="矩形 139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2" name="矩形 139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64" name="群組 136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75" name="矩形 137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6" name="矩形 137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7" name="矩形 137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8" name="矩形 137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9" name="矩形 137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0" name="矩形 137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1" name="矩形 138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2" name="矩形 138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3" name="矩形 138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65" name="群組 136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66" name="矩形 136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7" name="矩形 136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8" name="矩形 136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9" name="矩形 136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0" name="矩形 136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1" name="矩形 137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2" name="矩形 137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3" name="矩形 137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4" name="矩形 137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332" name="群組 133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333" name="群組 133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54" name="矩形 135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5" name="矩形 135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6" name="矩形 135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7" name="矩形 135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8" name="矩形 135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9" name="矩形 135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0" name="矩形 135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1" name="矩形 136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2" name="矩形 136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34" name="群組 133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45" name="矩形 134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6" name="矩形 134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7" name="矩形 134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8" name="矩形 134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9" name="矩形 134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0" name="矩形 134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1" name="矩形 135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2" name="矩形 135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3" name="矩形 135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35" name="群組 133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36" name="矩形 133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7" name="矩形 133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8" name="矩形 133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9" name="矩形 133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0" name="矩形 133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1" name="矩形 134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2" name="矩形 134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3" name="矩形 134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4" name="矩形 134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6" name="群組 1015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1269" name="群組 1268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301" name="群組 130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22" name="矩形 132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3" name="矩形 132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4" name="矩形 132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5" name="矩形 132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6" name="矩形 132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7" name="矩形 132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8" name="矩形 132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9" name="矩形 132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0" name="矩形 132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02" name="群組 130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13" name="矩形 131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4" name="矩形 131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5" name="矩形 131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6" name="矩形 131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7" name="矩形 131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8" name="矩形 131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9" name="矩形 131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0" name="矩形 131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1" name="矩形 132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03" name="群組 130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04" name="矩形 130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5" name="矩形 130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6" name="矩形 130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7" name="矩形 130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8" name="矩形 130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9" name="矩形 130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0" name="矩形 130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1" name="矩形 131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2" name="矩形 131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270" name="群組 1269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271" name="群組 127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92" name="矩形 129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3" name="矩形 129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4" name="矩形 129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5" name="矩形 129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6" name="矩形 129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7" name="矩形 129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8" name="矩形 129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9" name="矩形 129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0" name="矩形 129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72" name="群組 127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83" name="矩形 12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4" name="矩形 12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5" name="矩形 12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6" name="矩形 12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7" name="矩形 12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8" name="矩形 12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9" name="矩形 12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0" name="矩形 12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1" name="矩形 12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73" name="群組 127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74" name="矩形 127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5" name="矩形 127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6" name="矩形 127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7" name="矩形 127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8" name="矩形 127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9" name="矩形 127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0" name="矩形 127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1" name="矩形 128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2" name="矩形 128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7" name="群組 1016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1207" name="群組 1206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239" name="群組 123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60" name="矩形 125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1" name="矩形 126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2" name="矩形 126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3" name="矩形 126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4" name="矩形 126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5" name="矩形 126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6" name="矩形 126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7" name="矩形 126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8" name="矩形 126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40" name="群組 123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51" name="矩形 125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2" name="矩形 125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3" name="矩形 125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4" name="矩形 125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5" name="矩形 125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6" name="矩形 125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7" name="矩形 125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8" name="矩形 125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9" name="矩形 125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41" name="群組 124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42" name="矩形 124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3" name="矩形 124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4" name="矩形 124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5" name="矩形 124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6" name="矩形 124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7" name="矩形 124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8" name="矩形 124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9" name="矩形 124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0" name="矩形 124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208" name="群組 1207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209" name="群組 120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30" name="矩形 122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1" name="矩形 123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2" name="矩形 123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3" name="矩形 123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4" name="矩形 123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5" name="矩形 123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6" name="矩形 123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7" name="矩形 123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8" name="矩形 123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10" name="群組 120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21" name="矩形 122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2" name="矩形 122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3" name="矩形 122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4" name="矩形 122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5" name="矩形 122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6" name="矩形 122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7" name="矩形 122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8" name="矩形 122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9" name="矩形 122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11" name="群組 121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12" name="矩形 121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3" name="矩形 121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4" name="矩形 121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5" name="矩形 121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6" name="矩形 121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7" name="矩形 121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8" name="矩形 121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9" name="矩形 121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0" name="矩形 121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8" name="群組 1017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1145" name="群組 114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177" name="群組 117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98" name="矩形 119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9" name="矩形 119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0" name="矩形 119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1" name="矩形 120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2" name="矩形 120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3" name="矩形 120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4" name="矩形 120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5" name="矩形 120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6" name="矩形 120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78" name="群組 117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89" name="矩形 118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0" name="矩形 118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1" name="矩形 119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2" name="矩形 119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3" name="矩形 119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4" name="矩形 119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5" name="矩形 119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6" name="矩形 119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7" name="矩形 119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79" name="群組 117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80" name="矩形 117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1" name="矩形 118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2" name="矩形 118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3" name="矩形 118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4" name="矩形 118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5" name="矩形 118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6" name="矩形 118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7" name="矩形 118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8" name="矩形 118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146" name="群組 114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147" name="群組 114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68" name="矩形 116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9" name="矩形 116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0" name="矩形 116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1" name="矩形 117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2" name="矩形 117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3" name="矩形 117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4" name="矩形 117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5" name="矩形 117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6" name="矩形 117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48" name="群組 114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59" name="矩形 115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0" name="矩形 115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1" name="矩形 116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2" name="矩形 116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3" name="矩形 116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4" name="矩形 116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5" name="矩形 116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6" name="矩形 116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7" name="矩形 116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49" name="群組 114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50" name="矩形 114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1" name="矩形 115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2" name="矩形 115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3" name="矩形 115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4" name="矩形 115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5" name="矩形 115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6" name="矩形 115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7" name="矩形 115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8" name="矩形 115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9" name="群組 1018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1083" name="群組 108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115" name="群組 111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36" name="矩形 113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7" name="矩形 113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8" name="矩形 113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9" name="矩形 113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0" name="矩形 113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1" name="矩形 114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2" name="矩形 114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3" name="矩形 114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4" name="矩形 114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16" name="群組 111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27" name="矩形 112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8" name="矩形 112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9" name="矩形 112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0" name="矩形 112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1" name="矩形 113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2" name="矩形 113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3" name="矩形 113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4" name="矩形 113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5" name="矩形 113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17" name="群組 111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18" name="矩形 11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9" name="矩形 11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0" name="矩形 11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1" name="矩形 11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2" name="矩形 11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3" name="矩形 11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4" name="矩形 11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5" name="矩形 11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6" name="矩形 11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084" name="群組 108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085" name="群組 108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06" name="矩形 110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7" name="矩形 110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8" name="矩形 110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9" name="矩形 110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0" name="矩形 110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1" name="矩形 111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2" name="矩形 111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3" name="矩形 111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4" name="矩形 111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86" name="群組 108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97" name="矩形 109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8" name="矩形 109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9" name="矩形 109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0" name="矩形 109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1" name="矩形 110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2" name="矩形 110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3" name="矩形 110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4" name="矩形 110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5" name="矩形 110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87" name="群組 108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88" name="矩形 108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9" name="矩形 108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0" name="矩形 108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1" name="矩形 109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2" name="矩形 109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3" name="矩形 109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4" name="矩形 109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5" name="矩形 109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6" name="矩形 109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20" name="群組 1019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1021" name="群組 102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053" name="群組 105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74" name="矩形 107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5" name="矩形 107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6" name="矩形 107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7" name="矩形 107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8" name="矩形 107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9" name="矩形 107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0" name="矩形 107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1" name="矩形 108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2" name="矩形 108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54" name="群組 105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65" name="矩形 106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6" name="矩形 106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7" name="矩形 106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8" name="矩形 106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9" name="矩形 106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0" name="矩形 106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1" name="矩形 107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2" name="矩形 107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3" name="矩形 107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55" name="群組 105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56" name="矩形 105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7" name="矩形 105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8" name="矩形 105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9" name="矩形 105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0" name="矩形 105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1" name="矩形 106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2" name="矩形 106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3" name="矩形 106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4" name="矩形 106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022" name="群組 102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023" name="群組 102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44" name="矩形 104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5" name="矩形 104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6" name="矩形 104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7" name="矩形 104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8" name="矩形 104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9" name="矩形 104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0" name="矩形 104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1" name="矩形 105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2" name="矩形 105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24" name="群組 102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35" name="矩形 103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6" name="矩形 103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7" name="矩形 103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8" name="矩形 103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9" name="矩形 103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0" name="矩形 103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1" name="矩形 104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2" name="矩形 104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3" name="矩形 104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25" name="群組 102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26" name="矩形 102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27" name="矩形 102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28" name="矩形 102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29" name="矩形 102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0" name="矩形 102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1" name="矩形 103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2" name="矩形 103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3" name="矩形 103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4" name="矩形 103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1517" name="群組 1516"/>
          <p:cNvGrpSpPr/>
          <p:nvPr userDrawn="1"/>
        </p:nvGrpSpPr>
        <p:grpSpPr>
          <a:xfrm>
            <a:off x="-140675" y="3634154"/>
            <a:ext cx="6172976" cy="3657600"/>
            <a:chOff x="0" y="0"/>
            <a:chExt cx="13227801" cy="7837712"/>
          </a:xfrm>
        </p:grpSpPr>
        <p:grpSp>
          <p:nvGrpSpPr>
            <p:cNvPr id="1518" name="群組 1517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1960" name="群組 1959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992" name="群組 199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13" name="矩形 201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4" name="矩形 201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5" name="矩形 201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6" name="矩形 201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7" name="矩形 201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8" name="矩形 201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9" name="矩形 201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20" name="矩形 201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21" name="矩形 202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93" name="群組 199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04" name="矩形 200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5" name="矩形 200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6" name="矩形 200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7" name="矩形 200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8" name="矩形 200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9" name="矩形 200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0" name="矩形 200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1" name="矩形 201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2" name="矩形 201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94" name="群組 199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95" name="矩形 199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6" name="矩形 199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7" name="矩形 199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8" name="矩形 199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9" name="矩形 199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0" name="矩形 199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1" name="矩形 200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2" name="矩形 200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3" name="矩形 200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961" name="群組 1960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962" name="群組 196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83" name="矩形 19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4" name="矩形 19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5" name="矩形 19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6" name="矩形 19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7" name="矩形 19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8" name="矩形 19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9" name="矩形 19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0" name="矩形 19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1" name="矩形 19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63" name="群組 196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74" name="矩形 197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5" name="矩形 197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6" name="矩形 197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7" name="矩形 197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8" name="矩形 197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9" name="矩形 197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0" name="矩形 197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1" name="矩形 198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2" name="矩形 198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64" name="群組 196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65" name="矩形 196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6" name="矩形 196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7" name="矩形 196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8" name="矩形 196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9" name="矩形 196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0" name="矩形 196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1" name="矩形 197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2" name="矩形 197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3" name="矩形 197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19" name="群組 1518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1898" name="群組 1897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930" name="群組 192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51" name="矩形 195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2" name="矩形 195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3" name="矩形 195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4" name="矩形 195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5" name="矩形 195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6" name="矩形 195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7" name="矩形 195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8" name="矩形 195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9" name="矩形 195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31" name="群組 193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42" name="矩形 194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3" name="矩形 194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4" name="矩形 194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5" name="矩形 194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6" name="矩形 194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7" name="矩形 194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8" name="矩形 194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9" name="矩形 194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0" name="矩形 194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32" name="群組 193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33" name="矩形 193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4" name="矩形 193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5" name="矩形 193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6" name="矩形 193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7" name="矩形 193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8" name="矩形 193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9" name="矩形 193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0" name="矩形 193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1" name="矩形 194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899" name="群組 1898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900" name="群組 189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21" name="矩形 192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2" name="矩形 192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3" name="矩形 192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4" name="矩形 192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5" name="矩形 192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6" name="矩形 192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7" name="矩形 192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8" name="矩形 192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9" name="矩形 192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01" name="群組 190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12" name="矩形 191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3" name="矩形 191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4" name="矩形 191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5" name="矩形 191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6" name="矩形 191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7" name="矩形 191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8" name="矩形 191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9" name="矩形 191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0" name="矩形 191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02" name="群組 190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03" name="矩形 190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4" name="矩形 190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5" name="矩形 190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6" name="矩形 190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7" name="矩形 190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8" name="矩形 190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9" name="矩形 190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0" name="矩形 190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1" name="矩形 191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0" name="群組 1519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1836" name="群組 1835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868" name="群組 186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89" name="矩形 188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0" name="矩形 188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1" name="矩形 189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2" name="矩形 189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3" name="矩形 189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4" name="矩形 189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5" name="矩形 189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6" name="矩形 189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7" name="矩形 189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69" name="群組 186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80" name="矩形 187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1" name="矩形 188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2" name="矩形 188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3" name="矩形 188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4" name="矩形 188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5" name="矩形 188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6" name="矩形 188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7" name="矩形 188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8" name="矩形 188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70" name="群組 186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71" name="矩形 187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2" name="矩形 187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3" name="矩形 187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4" name="矩形 187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5" name="矩形 187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6" name="矩形 187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7" name="矩形 187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8" name="矩形 187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9" name="矩形 187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837" name="群組 1836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838" name="群組 183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59" name="矩形 185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0" name="矩形 185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1" name="矩形 186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2" name="矩形 186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3" name="矩形 186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4" name="矩形 186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5" name="矩形 186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6" name="矩形 186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7" name="矩形 186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39" name="群組 183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50" name="矩形 184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1" name="矩形 185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2" name="矩形 185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3" name="矩形 185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4" name="矩形 185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5" name="矩形 185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6" name="矩形 185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7" name="矩形 185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8" name="矩形 185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40" name="群組 183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41" name="矩形 184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2" name="矩形 184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3" name="矩形 184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4" name="矩形 184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5" name="矩形 184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6" name="矩形 184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7" name="矩形 184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8" name="矩形 184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9" name="矩形 184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1" name="群組 1520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1774" name="群組 1773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806" name="群組 180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27" name="矩形 182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8" name="矩形 182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9" name="矩形 182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0" name="矩形 182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1" name="矩形 183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2" name="矩形 183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3" name="矩形 183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4" name="矩形 183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5" name="矩形 183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07" name="群組 180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18" name="矩形 18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9" name="矩形 18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0" name="矩形 18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1" name="矩形 18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2" name="矩形 18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3" name="矩形 18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4" name="矩形 18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5" name="矩形 18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6" name="矩形 18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08" name="群組 180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09" name="矩形 180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0" name="矩形 180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1" name="矩形 181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2" name="矩形 181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3" name="矩形 181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4" name="矩形 181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5" name="矩形 181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6" name="矩形 181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7" name="矩形 181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775" name="群組 1774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776" name="群組 177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97" name="矩形 179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8" name="矩形 179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9" name="矩形 179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0" name="矩形 179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1" name="矩形 180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2" name="矩形 180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3" name="矩形 180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4" name="矩形 180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5" name="矩形 180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77" name="群組 177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88" name="矩形 178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9" name="矩形 178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0" name="矩形 178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1" name="矩形 179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2" name="矩形 179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3" name="矩形 179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4" name="矩形 179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5" name="矩形 179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6" name="矩形 179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78" name="群組 177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79" name="矩形 17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0" name="矩形 17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1" name="矩形 17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2" name="矩形 17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3" name="矩形 17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4" name="矩形 17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5" name="矩形 17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6" name="矩形 17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7" name="矩形 17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2" name="群組 1521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1712" name="群組 1711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744" name="群組 174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65" name="矩形 176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6" name="矩形 176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7" name="矩形 176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8" name="矩形 176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9" name="矩形 176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0" name="矩形 176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1" name="矩形 177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2" name="矩形 177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3" name="矩形 177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45" name="群組 174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56" name="矩形 175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7" name="矩形 175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8" name="矩形 175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9" name="矩形 175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0" name="矩形 175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1" name="矩形 176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2" name="矩形 176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3" name="矩形 176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4" name="矩形 176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46" name="群組 174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47" name="矩形 174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8" name="矩形 174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9" name="矩形 174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0" name="矩形 174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1" name="矩形 175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2" name="矩形 175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3" name="矩形 175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4" name="矩形 175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5" name="矩形 175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713" name="群組 1712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714" name="群組 171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35" name="矩形 173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6" name="矩形 173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7" name="矩形 173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8" name="矩形 173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9" name="矩形 173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0" name="矩形 173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1" name="矩形 174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2" name="矩形 174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3" name="矩形 174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15" name="群組 171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26" name="矩形 172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7" name="矩形 172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8" name="矩形 172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9" name="矩形 172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0" name="矩形 172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1" name="矩形 173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2" name="矩形 173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3" name="矩形 173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4" name="矩形 173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16" name="群組 171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17" name="矩形 171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8" name="矩形 171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9" name="矩形 171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0" name="矩形 171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1" name="矩形 172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2" name="矩形 172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3" name="矩形 172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4" name="矩形 172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5" name="矩形 172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3" name="群組 1522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1650" name="群組 1649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682" name="群組 168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03" name="矩形 170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4" name="矩形 170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5" name="矩形 170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6" name="矩形 170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7" name="矩形 170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8" name="矩形 170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9" name="矩形 170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0" name="矩形 170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1" name="矩形 171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83" name="群組 168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94" name="矩形 16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5" name="矩形 16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6" name="矩形 16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7" name="矩形 16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8" name="矩形 16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9" name="矩形 16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0" name="矩形 16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1" name="矩形 17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2" name="矩形 17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84" name="群組 168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85" name="矩形 168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6" name="矩形 168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7" name="矩形 168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8" name="矩形 168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9" name="矩形 168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0" name="矩形 168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1" name="矩形 169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2" name="矩形 169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3" name="矩形 169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651" name="群組 1650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652" name="群組 165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73" name="矩形 167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4" name="矩形 167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5" name="矩形 167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6" name="矩形 167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7" name="矩形 167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8" name="矩形 167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9" name="矩形 167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0" name="矩形 167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1" name="矩形 168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53" name="群組 165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64" name="矩形 166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5" name="矩形 166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6" name="矩形 166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7" name="矩形 166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8" name="矩形 166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9" name="矩形 166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0" name="矩形 166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1" name="矩形 167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2" name="矩形 167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54" name="群組 165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55" name="矩形 165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6" name="矩形 165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7" name="矩形 165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8" name="矩形 165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9" name="矩形 165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0" name="矩形 165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1" name="矩形 166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2" name="矩形 166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3" name="矩形 166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4" name="群組 1523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1588" name="群組 1587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620" name="群組 161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41" name="矩形 164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2" name="矩形 164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3" name="矩形 164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4" name="矩形 164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5" name="矩形 164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6" name="矩形 164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7" name="矩形 164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8" name="矩形 164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9" name="矩形 164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21" name="群組 162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32" name="矩形 163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3" name="矩形 163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4" name="矩形 163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5" name="矩形 163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6" name="矩形 163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7" name="矩形 163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8" name="矩形 163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9" name="矩形 163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0" name="矩形 163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22" name="群組 162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23" name="矩形 162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4" name="矩形 162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5" name="矩形 162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6" name="矩形 162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7" name="矩形 162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8" name="矩形 162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9" name="矩形 162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0" name="矩形 162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1" name="矩形 163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589" name="群組 1588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590" name="群組 158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11" name="矩形 161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2" name="矩形 161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3" name="矩形 161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4" name="矩形 161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5" name="矩形 161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6" name="矩形 161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7" name="矩形 161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8" name="矩形 161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9" name="矩形 161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91" name="群組 159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02" name="矩形 160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3" name="矩形 160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4" name="矩形 160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5" name="矩形 160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6" name="矩形 160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7" name="矩形 160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8" name="矩形 160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9" name="矩形 160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0" name="矩形 160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92" name="群組 159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93" name="矩形 159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4" name="矩形 159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5" name="矩形 159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6" name="矩形 159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7" name="矩形 159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8" name="矩形 159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9" name="矩形 159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0" name="矩形 159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1" name="矩形 160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5" name="群組 1524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1526" name="群組 1525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558" name="群組 155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79" name="矩形 15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0" name="矩形 15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1" name="矩形 15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2" name="矩形 15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3" name="矩形 15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4" name="矩形 15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5" name="矩形 15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6" name="矩形 15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7" name="矩形 15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59" name="群組 155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70" name="矩形 15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1" name="矩形 15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2" name="矩形 15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3" name="矩形 15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4" name="矩形 15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5" name="矩形 15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6" name="矩形 15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7" name="矩形 15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8" name="矩形 15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60" name="群組 155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61" name="矩形 15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2" name="矩形 156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3" name="矩形 156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4" name="矩形 156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5" name="矩形 156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6" name="矩形 156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7" name="矩形 156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8" name="矩形 156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9" name="矩形 156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527" name="群組 1526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528" name="群組 152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49" name="矩形 154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0" name="矩形 154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1" name="矩形 155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2" name="矩形 155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3" name="矩形 155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4" name="矩形 155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5" name="矩形 155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6" name="矩形 155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7" name="矩形 155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29" name="群組 152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40" name="矩形 153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1" name="矩形 154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2" name="矩形 154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3" name="矩形 154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4" name="矩形 154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5" name="矩形 154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6" name="矩形 154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7" name="矩形 154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8" name="矩形 154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30" name="群組 152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31" name="矩形 15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2" name="矩形 15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3" name="矩形 15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4" name="矩形 15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5" name="矩形 15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6" name="矩形 15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7" name="矩形 15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8" name="矩形 15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9" name="矩形 15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2022" name="群組 2021"/>
          <p:cNvGrpSpPr/>
          <p:nvPr userDrawn="1"/>
        </p:nvGrpSpPr>
        <p:grpSpPr>
          <a:xfrm>
            <a:off x="-141453" y="-23446"/>
            <a:ext cx="6172976" cy="3657600"/>
            <a:chOff x="0" y="0"/>
            <a:chExt cx="13227801" cy="7837712"/>
          </a:xfrm>
        </p:grpSpPr>
        <p:grpSp>
          <p:nvGrpSpPr>
            <p:cNvPr id="2023" name="群組 2022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2465" name="群組 246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497" name="群組 249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518" name="矩形 25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9" name="矩形 25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0" name="矩形 25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1" name="矩形 25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2" name="矩形 25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3" name="矩形 25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4" name="矩形 25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5" name="矩形 25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6" name="矩形 25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98" name="群組 249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509" name="矩形 250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0" name="矩形 250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1" name="矩形 251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2" name="矩形 251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3" name="矩形 251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4" name="矩形 251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5" name="矩形 251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6" name="矩形 251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7" name="矩形 251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99" name="群組 249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500" name="矩形 249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1" name="矩形 250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2" name="矩形 250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3" name="矩形 250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4" name="矩形 250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5" name="矩形 250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6" name="矩形 250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7" name="矩形 250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8" name="矩形 250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466" name="群組 246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467" name="群組 246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88" name="矩形 248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9" name="矩形 248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0" name="矩形 248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1" name="矩形 249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2" name="矩形 249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3" name="矩形 249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4" name="矩形 249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5" name="矩形 249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6" name="矩形 249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68" name="群組 246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79" name="矩形 24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0" name="矩形 24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1" name="矩形 24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2" name="矩形 24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3" name="矩形 24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4" name="矩形 24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5" name="矩形 24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6" name="矩形 24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7" name="矩形 24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69" name="群組 246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70" name="矩形 24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1" name="矩形 24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2" name="矩形 24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3" name="矩形 24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4" name="矩形 24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5" name="矩形 24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6" name="矩形 24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7" name="矩形 24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8" name="矩形 24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4" name="群組 2023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2403" name="群組 240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435" name="群組 243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56" name="矩形 245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7" name="矩形 245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8" name="矩形 245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9" name="矩形 245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0" name="矩形 245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1" name="矩形 246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2" name="矩形 246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3" name="矩形 246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4" name="矩形 246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36" name="群組 243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47" name="矩形 244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8" name="矩形 244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9" name="矩形 244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0" name="矩形 244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1" name="矩形 245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2" name="矩形 245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3" name="矩形 245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4" name="矩形 245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5" name="矩形 245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37" name="群組 243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38" name="矩形 243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9" name="矩形 243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0" name="矩形 243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1" name="矩形 244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2" name="矩形 244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3" name="矩形 244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4" name="矩形 244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5" name="矩形 244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6" name="矩形 244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404" name="群組 240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405" name="群組 240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26" name="矩形 242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7" name="矩形 242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8" name="矩形 242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9" name="矩形 242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0" name="矩形 242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1" name="矩形 243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2" name="矩形 243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3" name="矩形 243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4" name="矩形 243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06" name="群組 240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17" name="矩形 241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8" name="矩形 241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9" name="矩形 241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0" name="矩形 241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1" name="矩形 242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2" name="矩形 242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3" name="矩形 242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4" name="矩形 242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5" name="矩形 242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07" name="群組 240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08" name="矩形 240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9" name="矩形 240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0" name="矩形 240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1" name="矩形 241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2" name="矩形 241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3" name="矩形 241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4" name="矩形 241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5" name="矩形 241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6" name="矩形 241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5" name="群組 2024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2341" name="群組 234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373" name="群組 237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94" name="矩形 23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5" name="矩形 23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6" name="矩形 23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7" name="矩形 23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8" name="矩形 23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9" name="矩形 23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0" name="矩形 23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1" name="矩形 24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2" name="矩形 24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74" name="群組 237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85" name="矩形 238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6" name="矩形 238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7" name="矩形 238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8" name="矩形 238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9" name="矩形 238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0" name="矩形 238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1" name="矩形 239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2" name="矩形 239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3" name="矩形 239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75" name="群組 237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76" name="矩形 237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7" name="矩形 237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8" name="矩形 237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9" name="矩形 237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0" name="矩形 237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1" name="矩形 238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2" name="矩形 238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3" name="矩形 238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4" name="矩形 238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342" name="群組 234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343" name="群組 234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64" name="矩形 236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5" name="矩形 236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6" name="矩形 236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7" name="矩形 236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8" name="矩形 236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9" name="矩形 236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0" name="矩形 236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1" name="矩形 237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2" name="矩形 237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44" name="群組 234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55" name="矩形 235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6" name="矩形 235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7" name="矩形 235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8" name="矩形 235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9" name="矩形 235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0" name="矩形 235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1" name="矩形 236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2" name="矩形 236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3" name="矩形 236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45" name="群組 234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46" name="矩形 23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7" name="矩形 23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8" name="矩形 23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9" name="矩形 23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0" name="矩形 23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1" name="矩形 23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2" name="矩形 23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3" name="矩形 23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4" name="矩形 23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6" name="群組 2025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2279" name="群組 2278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311" name="群組 231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32" name="矩形 233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3" name="矩形 233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4" name="矩形 233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5" name="矩形 233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6" name="矩形 233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7" name="矩形 233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8" name="矩形 233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9" name="矩形 233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0" name="矩形 233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12" name="群組 231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23" name="矩形 232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4" name="矩形 232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5" name="矩形 232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6" name="矩形 232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7" name="矩形 232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8" name="矩形 232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9" name="矩形 232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0" name="矩形 232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1" name="矩形 233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13" name="群組 231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14" name="矩形 231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5" name="矩形 231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6" name="矩形 231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7" name="矩形 231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8" name="矩形 231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9" name="矩形 231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0" name="矩形 231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1" name="矩形 232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2" name="矩形 232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280" name="群組 2279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281" name="群組 228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02" name="矩形 230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3" name="矩形 230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4" name="矩形 230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5" name="矩形 230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6" name="矩形 230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7" name="矩形 230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8" name="矩形 230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9" name="矩形 230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0" name="矩形 230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82" name="群組 228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93" name="矩形 229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4" name="矩形 229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5" name="矩形 229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6" name="矩形 229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7" name="矩形 229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8" name="矩形 229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9" name="矩形 229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0" name="矩形 229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1" name="矩形 230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83" name="群組 228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84" name="矩形 228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5" name="矩形 228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6" name="矩形 228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7" name="矩形 228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8" name="矩形 228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9" name="矩形 228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0" name="矩形 228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1" name="矩形 229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2" name="矩形 229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7" name="群組 2026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2217" name="群組 2216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249" name="群組 224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70" name="矩形 22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1" name="矩形 22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2" name="矩形 22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3" name="矩形 22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4" name="矩形 22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5" name="矩形 22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6" name="矩形 22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7" name="矩形 22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8" name="矩形 22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50" name="群組 224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61" name="矩形 22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2" name="矩形 226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3" name="矩形 226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4" name="矩形 226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5" name="矩形 226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6" name="矩形 226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7" name="矩形 226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8" name="矩形 226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9" name="矩形 226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51" name="群組 225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52" name="矩形 225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3" name="矩形 225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4" name="矩形 225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5" name="矩形 225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6" name="矩形 225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7" name="矩形 225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8" name="矩形 225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9" name="矩形 225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0" name="矩形 225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218" name="群組 2217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219" name="群組 221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40" name="矩形 223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1" name="矩形 224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2" name="矩形 224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3" name="矩形 224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4" name="矩形 224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5" name="矩形 224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6" name="矩形 224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7" name="矩形 224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8" name="矩形 224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20" name="群組 221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31" name="矩形 22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2" name="矩形 22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3" name="矩形 22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4" name="矩形 22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5" name="矩形 22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6" name="矩形 22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7" name="矩形 22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8" name="矩形 22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9" name="矩形 22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21" name="群組 222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22" name="矩形 222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3" name="矩形 222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4" name="矩形 222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5" name="矩形 222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6" name="矩形 222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7" name="矩形 222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8" name="矩形 222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9" name="矩形 222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0" name="矩形 222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8" name="群組 2027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2155" name="群組 215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187" name="群組 218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08" name="矩形 220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9" name="矩形 220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0" name="矩形 220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1" name="矩形 221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2" name="矩形 221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3" name="矩形 221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4" name="矩形 221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5" name="矩形 221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6" name="矩形 221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88" name="群組 218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99" name="矩形 219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0" name="矩形 219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1" name="矩形 220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2" name="矩形 220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3" name="矩形 220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4" name="矩形 220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5" name="矩形 220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6" name="矩形 220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7" name="矩形 220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89" name="群組 218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90" name="矩形 218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1" name="矩形 219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2" name="矩形 219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3" name="矩形 219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4" name="矩形 219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5" name="矩形 219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6" name="矩形 219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7" name="矩形 219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8" name="矩形 219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156" name="群組 215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157" name="群組 215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78" name="矩形 217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9" name="矩形 217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0" name="矩形 217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1" name="矩形 218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2" name="矩形 218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3" name="矩形 218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4" name="矩形 218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5" name="矩形 218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6" name="矩形 218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58" name="群組 215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69" name="矩形 216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0" name="矩形 216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1" name="矩形 217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2" name="矩形 217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3" name="矩形 217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4" name="矩形 217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5" name="矩形 217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6" name="矩形 217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7" name="矩形 217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59" name="群組 215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60" name="矩形 215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1" name="矩形 216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2" name="矩形 216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3" name="矩形 216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4" name="矩形 216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5" name="矩形 216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6" name="矩形 216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7" name="矩形 216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8" name="矩形 216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9" name="群組 2028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2093" name="群組 209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125" name="群組 212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46" name="矩形 21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7" name="矩形 21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8" name="矩形 21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9" name="矩形 21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0" name="矩形 21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1" name="矩形 21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2" name="矩形 21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3" name="矩形 21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4" name="矩形 21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26" name="群組 212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37" name="矩形 213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8" name="矩形 213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9" name="矩形 213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0" name="矩形 213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1" name="矩形 214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2" name="矩形 214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3" name="矩形 214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4" name="矩形 214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5" name="矩形 214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27" name="群組 212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28" name="矩形 212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9" name="矩形 212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0" name="矩形 212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1" name="矩形 213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2" name="矩形 213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3" name="矩形 213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4" name="矩形 213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5" name="矩形 213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6" name="矩形 213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094" name="群組 209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095" name="群組 209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16" name="矩形 211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7" name="矩形 211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8" name="矩形 211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9" name="矩形 211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0" name="矩形 211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1" name="矩形 212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2" name="矩形 212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3" name="矩形 212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4" name="矩形 212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96" name="群組 209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07" name="矩形 210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8" name="矩形 210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9" name="矩形 210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0" name="矩形 210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1" name="矩形 211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2" name="矩形 211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3" name="矩形 211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4" name="矩形 211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5" name="矩形 211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97" name="群組 209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98" name="矩形 209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9" name="矩形 209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0" name="矩形 209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1" name="矩形 210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2" name="矩形 210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3" name="矩形 210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4" name="矩形 210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5" name="矩形 210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6" name="矩形 210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30" name="群組 2029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2031" name="群組 203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063" name="群組 206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84" name="矩形 208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5" name="矩形 208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6" name="矩形 208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7" name="矩形 208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8" name="矩形 208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9" name="矩形 208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0" name="矩形 208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1" name="矩形 209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2" name="矩形 209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64" name="群組 206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75" name="矩形 207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6" name="矩形 207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7" name="矩形 207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8" name="矩形 207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9" name="矩形 207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0" name="矩形 207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1" name="矩形 208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2" name="矩形 208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3" name="矩形 208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65" name="群組 206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66" name="矩形 206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7" name="矩形 206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8" name="矩形 206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9" name="矩形 206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0" name="矩形 206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1" name="矩形 207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2" name="矩形 207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3" name="矩形 207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4" name="矩形 207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032" name="群組 203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033" name="群組 203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54" name="矩形 205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5" name="矩形 205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6" name="矩形 205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7" name="矩形 205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8" name="矩形 205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9" name="矩形 205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0" name="矩形 205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1" name="矩形 206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2" name="矩形 206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34" name="群組 203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45" name="矩形 204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6" name="矩形 204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7" name="矩形 204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8" name="矩形 204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9" name="矩形 204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0" name="矩形 204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1" name="矩形 205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2" name="矩形 205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3" name="矩形 205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35" name="群組 203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36" name="矩形 203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37" name="矩形 203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38" name="矩形 203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39" name="矩形 203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0" name="矩形 203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1" name="矩形 204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2" name="矩形 204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3" name="矩形 204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4" name="矩形 204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7806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342836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2839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619252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9254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342836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62839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42836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19252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42646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19" name="Oval 18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9344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342836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2839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619252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9254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342836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62839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6192520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392545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Four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42836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19252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42646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619252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19" name="Oval 18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3581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206819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6822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483235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7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06819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26822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4832350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75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Four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206819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3235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206629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483235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8" name="Rounded Rectangle 17"/>
          <p:cNvSpPr/>
          <p:nvPr userDrawn="1"/>
        </p:nvSpPr>
        <p:spPr>
          <a:xfrm>
            <a:off x="759650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779653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Five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59650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22" name="Oval 21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035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 userDrawn="1"/>
        </p:nvSpPr>
        <p:spPr>
          <a:xfrm>
            <a:off x="206819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6822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20" name="Rounded Rectangle 19"/>
          <p:cNvSpPr/>
          <p:nvPr userDrawn="1"/>
        </p:nvSpPr>
        <p:spPr>
          <a:xfrm>
            <a:off x="483235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7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22" name="Rounded Rectangle 21"/>
          <p:cNvSpPr/>
          <p:nvPr userDrawn="1"/>
        </p:nvSpPr>
        <p:spPr>
          <a:xfrm>
            <a:off x="206819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26822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24" name="Rounded Rectangle 23"/>
          <p:cNvSpPr/>
          <p:nvPr userDrawn="1"/>
        </p:nvSpPr>
        <p:spPr>
          <a:xfrm>
            <a:off x="4832350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75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Four</a:t>
            </a:r>
            <a:endParaRPr lang="en-US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206819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3235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206629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483235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30" name="Rounded Rectangle 29"/>
          <p:cNvSpPr/>
          <p:nvPr userDrawn="1"/>
        </p:nvSpPr>
        <p:spPr>
          <a:xfrm>
            <a:off x="759650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779653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Five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59650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33" name="Rounded Rectangle 32"/>
          <p:cNvSpPr/>
          <p:nvPr userDrawn="1"/>
        </p:nvSpPr>
        <p:spPr>
          <a:xfrm>
            <a:off x="759650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779653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Six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7596505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37" name="Oval 36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844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0" y="-190500"/>
            <a:ext cx="12192000" cy="6305550"/>
          </a:xfrm>
          <a:custGeom>
            <a:avLst/>
            <a:gdLst>
              <a:gd name="connsiteX0" fmla="*/ 0 w 12192000"/>
              <a:gd name="connsiteY0" fmla="*/ 0 h 6305550"/>
              <a:gd name="connsiteX1" fmla="*/ 12192000 w 12192000"/>
              <a:gd name="connsiteY1" fmla="*/ 0 h 6305550"/>
              <a:gd name="connsiteX2" fmla="*/ 12192000 w 12192000"/>
              <a:gd name="connsiteY2" fmla="*/ 4954269 h 6305550"/>
              <a:gd name="connsiteX3" fmla="*/ 12092166 w 12192000"/>
              <a:gd name="connsiteY3" fmla="*/ 5007596 h 6305550"/>
              <a:gd name="connsiteX4" fmla="*/ 6096000 w 12192000"/>
              <a:gd name="connsiteY4" fmla="*/ 6305550 h 6305550"/>
              <a:gd name="connsiteX5" fmla="*/ 99834 w 12192000"/>
              <a:gd name="connsiteY5" fmla="*/ 5007596 h 6305550"/>
              <a:gd name="connsiteX6" fmla="*/ 0 w 12192000"/>
              <a:gd name="connsiteY6" fmla="*/ 4954269 h 630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305550">
                <a:moveTo>
                  <a:pt x="0" y="0"/>
                </a:moveTo>
                <a:lnTo>
                  <a:pt x="12192000" y="0"/>
                </a:lnTo>
                <a:lnTo>
                  <a:pt x="12192000" y="4954269"/>
                </a:lnTo>
                <a:lnTo>
                  <a:pt x="12092166" y="5007596"/>
                </a:lnTo>
                <a:cubicBezTo>
                  <a:pt x="10508469" y="5814037"/>
                  <a:pt x="8404686" y="6305550"/>
                  <a:pt x="6096000" y="6305550"/>
                </a:cubicBezTo>
                <a:cubicBezTo>
                  <a:pt x="3787314" y="6305550"/>
                  <a:pt x="1683531" y="5814037"/>
                  <a:pt x="99834" y="5007596"/>
                </a:cubicBezTo>
                <a:lnTo>
                  <a:pt x="0" y="495426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1" t="29398" r="17921" b="13718"/>
          <a:stretch>
            <a:fillRect/>
          </a:stretch>
        </p:blipFill>
        <p:spPr bwMode="auto">
          <a:xfrm>
            <a:off x="1543049" y="1118725"/>
            <a:ext cx="9105902" cy="549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2866572" y="1772558"/>
            <a:ext cx="6342743" cy="3947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46286" y="2719003"/>
            <a:ext cx="4499428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altLang="zh-CN" dirty="0"/>
              <a:t>Part One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846286" y="3746501"/>
            <a:ext cx="4499428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308350" y="3634320"/>
            <a:ext cx="5575300" cy="0"/>
          </a:xfrm>
          <a:prstGeom prst="line">
            <a:avLst/>
          </a:prstGeom>
          <a:ln w="28575">
            <a:gradFill flip="none" rotWithShape="1">
              <a:gsLst>
                <a:gs pos="0">
                  <a:schemeClr val="accent2">
                    <a:alpha val="96000"/>
                  </a:schemeClr>
                </a:gs>
                <a:gs pos="100000">
                  <a:schemeClr val="accent1">
                    <a:lumMod val="79000"/>
                    <a:alpha val="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 userDrawn="1"/>
        </p:nvGrpSpPr>
        <p:grpSpPr>
          <a:xfrm>
            <a:off x="9522863" y="454133"/>
            <a:ext cx="1198474" cy="1078370"/>
            <a:chOff x="9260114" y="1710311"/>
            <a:chExt cx="647949" cy="583017"/>
          </a:xfrm>
        </p:grpSpPr>
        <p:sp>
          <p:nvSpPr>
            <p:cNvPr id="13" name="Oval 12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7608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592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0"/>
            <a:ext cx="12192000" cy="4514850"/>
          </a:xfrm>
          <a:custGeom>
            <a:avLst/>
            <a:gdLst>
              <a:gd name="connsiteX0" fmla="*/ 0 w 12192000"/>
              <a:gd name="connsiteY0" fmla="*/ 0 h 4514850"/>
              <a:gd name="connsiteX1" fmla="*/ 12192000 w 12192000"/>
              <a:gd name="connsiteY1" fmla="*/ 0 h 4514850"/>
              <a:gd name="connsiteX2" fmla="*/ 12192000 w 12192000"/>
              <a:gd name="connsiteY2" fmla="*/ 3163569 h 4514850"/>
              <a:gd name="connsiteX3" fmla="*/ 12092166 w 12192000"/>
              <a:gd name="connsiteY3" fmla="*/ 3216896 h 4514850"/>
              <a:gd name="connsiteX4" fmla="*/ 6096000 w 12192000"/>
              <a:gd name="connsiteY4" fmla="*/ 4514850 h 4514850"/>
              <a:gd name="connsiteX5" fmla="*/ 99834 w 12192000"/>
              <a:gd name="connsiteY5" fmla="*/ 3216896 h 4514850"/>
              <a:gd name="connsiteX6" fmla="*/ 0 w 12192000"/>
              <a:gd name="connsiteY6" fmla="*/ 3163569 h 451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514850">
                <a:moveTo>
                  <a:pt x="0" y="0"/>
                </a:moveTo>
                <a:lnTo>
                  <a:pt x="12192000" y="0"/>
                </a:lnTo>
                <a:lnTo>
                  <a:pt x="12192000" y="3163569"/>
                </a:lnTo>
                <a:lnTo>
                  <a:pt x="12092166" y="3216896"/>
                </a:lnTo>
                <a:cubicBezTo>
                  <a:pt x="10508469" y="4023337"/>
                  <a:pt x="8404686" y="4514850"/>
                  <a:pt x="6096000" y="4514850"/>
                </a:cubicBezTo>
                <a:cubicBezTo>
                  <a:pt x="3787314" y="4514850"/>
                  <a:pt x="1683531" y="4023337"/>
                  <a:pt x="99834" y="3216896"/>
                </a:cubicBezTo>
                <a:lnTo>
                  <a:pt x="0" y="316356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738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42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9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8" r:id="rId2"/>
    <p:sldLayoutId id="2147483685" r:id="rId3"/>
    <p:sldLayoutId id="2147483689" r:id="rId4"/>
    <p:sldLayoutId id="2147483690" r:id="rId5"/>
    <p:sldLayoutId id="2147483683" r:id="rId6"/>
    <p:sldLayoutId id="2147483694" r:id="rId7"/>
    <p:sldLayoutId id="2147483691" r:id="rId8"/>
    <p:sldLayoutId id="2147483692" r:id="rId9"/>
    <p:sldLayoutId id="2147483693" r:id="rId10"/>
    <p:sldLayoutId id="2147483662" r:id="rId11"/>
    <p:sldLayoutId id="2147483687" r:id="rId12"/>
    <p:sldLayoutId id="214748369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00200" y="2212050"/>
            <a:ext cx="8991600" cy="1311128"/>
          </a:xfrm>
        </p:spPr>
        <p:txBody>
          <a:bodyPr/>
          <a:lstStyle/>
          <a:p>
            <a:r>
              <a:rPr lang="zh-TW" altLang="en-US" sz="8800" dirty="0" smtClean="0"/>
              <a:t>工程圖</a:t>
            </a:r>
            <a:endParaRPr lang="en-US" sz="8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3960" y="4706156"/>
            <a:ext cx="2164080" cy="369332"/>
          </a:xfrm>
        </p:spPr>
        <p:txBody>
          <a:bodyPr/>
          <a:lstStyle/>
          <a:p>
            <a:r>
              <a:rPr lang="zh-TW" altLang="en-US" dirty="0" smtClean="0"/>
              <a:t>正投影視圖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577492" cy="694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zh-TW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`</a:t>
            </a: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圓柱 3"/>
          <p:cNvSpPr/>
          <p:nvPr/>
        </p:nvSpPr>
        <p:spPr>
          <a:xfrm>
            <a:off x="342038" y="1729441"/>
            <a:ext cx="2461846" cy="3488018"/>
          </a:xfrm>
          <a:prstGeom prst="ca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6384249" y="486852"/>
            <a:ext cx="2461846" cy="2461846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97981" y="3437592"/>
            <a:ext cx="2461846" cy="2940423"/>
          </a:xfrm>
          <a:prstGeom prst="rect">
            <a:avLst/>
          </a:prstGeom>
          <a:noFill/>
          <a:ln w="31750">
            <a:solidFill>
              <a:schemeClr val="dk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553676" y="1713661"/>
            <a:ext cx="4175306" cy="8227"/>
            <a:chOff x="3872753" y="3427786"/>
            <a:chExt cx="8278009" cy="8227"/>
          </a:xfrm>
        </p:grpSpPr>
        <p:grpSp>
          <p:nvGrpSpPr>
            <p:cNvPr id="8" name="群組 7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21" name="直線接點 2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群組 8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19" name="直線接點 1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群組 9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17" name="直線接點 1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群組 10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15" name="直線接點 1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直線接點 12"/>
            <p:cNvCxnSpPr/>
            <p:nvPr/>
          </p:nvCxnSpPr>
          <p:spPr>
            <a:xfrm>
              <a:off x="10913632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群組 22"/>
          <p:cNvGrpSpPr/>
          <p:nvPr/>
        </p:nvGrpSpPr>
        <p:grpSpPr>
          <a:xfrm rot="5400000">
            <a:off x="5517822" y="1020741"/>
            <a:ext cx="4175307" cy="8227"/>
            <a:chOff x="3872752" y="3427786"/>
            <a:chExt cx="8278011" cy="8227"/>
          </a:xfrm>
        </p:grpSpPr>
        <p:grpSp>
          <p:nvGrpSpPr>
            <p:cNvPr id="24" name="群組 23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37" name="直線接點 3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群組 24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35" name="直線接點 3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群組 25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33" name="直線接點 3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 3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群組 26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31" name="直線接點 3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直線接點 28"/>
            <p:cNvCxnSpPr/>
            <p:nvPr/>
          </p:nvCxnSpPr>
          <p:spPr>
            <a:xfrm>
              <a:off x="10913633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群組 38"/>
          <p:cNvGrpSpPr/>
          <p:nvPr/>
        </p:nvGrpSpPr>
        <p:grpSpPr>
          <a:xfrm rot="5400000">
            <a:off x="5957884" y="4916415"/>
            <a:ext cx="3291321" cy="8227"/>
            <a:chOff x="3872752" y="3427786"/>
            <a:chExt cx="6525410" cy="8227"/>
          </a:xfrm>
        </p:grpSpPr>
        <p:grpSp>
          <p:nvGrpSpPr>
            <p:cNvPr id="40" name="群組 39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51" name="直線接點 5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群組 40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49" name="直線接點 4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群組 41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47" name="直線接點 4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直線接點 44"/>
            <p:cNvCxnSpPr/>
            <p:nvPr/>
          </p:nvCxnSpPr>
          <p:spPr>
            <a:xfrm>
              <a:off x="9161032" y="3427786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橢圓 52"/>
          <p:cNvSpPr/>
          <p:nvPr/>
        </p:nvSpPr>
        <p:spPr>
          <a:xfrm>
            <a:off x="7344797" y="2948698"/>
            <a:ext cx="514414" cy="18900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5" name="直線單箭頭接點 54"/>
          <p:cNvCxnSpPr/>
          <p:nvPr/>
        </p:nvCxnSpPr>
        <p:spPr>
          <a:xfrm flipH="1">
            <a:off x="7850734" y="2921970"/>
            <a:ext cx="2248570" cy="215733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字方塊 56"/>
          <p:cNvSpPr txBox="1"/>
          <p:nvPr/>
        </p:nvSpPr>
        <p:spPr>
          <a:xfrm>
            <a:off x="9416987" y="2089451"/>
            <a:ext cx="2832847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3mm</a:t>
            </a:r>
            <a:r>
              <a:rPr lang="zh-TW" altLang="en-US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左右</a:t>
            </a:r>
            <a:endParaRPr lang="zh-TW" altLang="en-US" sz="44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54" name="橢圓 53"/>
          <p:cNvSpPr/>
          <p:nvPr/>
        </p:nvSpPr>
        <p:spPr>
          <a:xfrm>
            <a:off x="7321647" y="3231943"/>
            <a:ext cx="514414" cy="18900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6" name="群組 55"/>
          <p:cNvGrpSpPr/>
          <p:nvPr/>
        </p:nvGrpSpPr>
        <p:grpSpPr>
          <a:xfrm>
            <a:off x="10614761" y="334317"/>
            <a:ext cx="1309773" cy="1232452"/>
            <a:chOff x="226185" y="106017"/>
            <a:chExt cx="1309773" cy="1232452"/>
          </a:xfrm>
        </p:grpSpPr>
        <p:sp>
          <p:nvSpPr>
            <p:cNvPr id="58" name="橢圓 57"/>
            <p:cNvSpPr/>
            <p:nvPr/>
          </p:nvSpPr>
          <p:spPr>
            <a:xfrm>
              <a:off x="226185" y="106017"/>
              <a:ext cx="1232452" cy="1232452"/>
            </a:xfrm>
            <a:prstGeom prst="ellipse">
              <a:avLst/>
            </a:pr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315958" y="235956"/>
              <a:ext cx="1220000" cy="8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4400" b="1" kern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4-3</a:t>
              </a:r>
              <a:endParaRPr lang="zh-TW" altLang="en-US" sz="44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704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53" grpId="0" animBg="1"/>
      <p:bldP spid="57" grpId="0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75" y="-77377"/>
            <a:ext cx="3897460" cy="69469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3" t="10750" r="28438" b="48500"/>
          <a:stretch/>
        </p:blipFill>
        <p:spPr>
          <a:xfrm>
            <a:off x="820084" y="1505573"/>
            <a:ext cx="2633644" cy="4526116"/>
          </a:xfrm>
          <a:prstGeom prst="rect">
            <a:avLst/>
          </a:prstGeom>
        </p:spPr>
      </p:pic>
      <p:sp>
        <p:nvSpPr>
          <p:cNvPr id="4" name="橢圓 3"/>
          <p:cNvSpPr/>
          <p:nvPr/>
        </p:nvSpPr>
        <p:spPr>
          <a:xfrm>
            <a:off x="6384249" y="486852"/>
            <a:ext cx="2461846" cy="2461846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553676" y="1713661"/>
            <a:ext cx="4175306" cy="8227"/>
            <a:chOff x="3872753" y="3427786"/>
            <a:chExt cx="8278009" cy="8227"/>
          </a:xfrm>
        </p:grpSpPr>
        <p:grpSp>
          <p:nvGrpSpPr>
            <p:cNvPr id="6" name="群組 5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17" name="直線接點 1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群組 6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15" name="直線接點 1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群組 7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13" name="直線接點 1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群組 8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11" name="直線接點 1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接點 1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線接點 9"/>
            <p:cNvCxnSpPr/>
            <p:nvPr/>
          </p:nvCxnSpPr>
          <p:spPr>
            <a:xfrm>
              <a:off x="10913632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 rot="5400000">
            <a:off x="5517822" y="1020741"/>
            <a:ext cx="4175307" cy="8227"/>
            <a:chOff x="3872752" y="3427786"/>
            <a:chExt cx="8278011" cy="8227"/>
          </a:xfrm>
        </p:grpSpPr>
        <p:grpSp>
          <p:nvGrpSpPr>
            <p:cNvPr id="20" name="群組 19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31" name="直線接點 3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群組 20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29" name="直線接點 2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群組 21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27" name="直線接點 2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群組 22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25" name="直線接點 2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直線接點 23"/>
            <p:cNvCxnSpPr/>
            <p:nvPr/>
          </p:nvCxnSpPr>
          <p:spPr>
            <a:xfrm>
              <a:off x="10913633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單箭頭接點 32"/>
          <p:cNvCxnSpPr/>
          <p:nvPr/>
        </p:nvCxnSpPr>
        <p:spPr>
          <a:xfrm flipH="1">
            <a:off x="7850734" y="2921970"/>
            <a:ext cx="2248570" cy="215733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9416987" y="2089451"/>
            <a:ext cx="2832847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3mm</a:t>
            </a:r>
            <a:r>
              <a:rPr lang="zh-TW" altLang="en-US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左右</a:t>
            </a:r>
            <a:endParaRPr lang="zh-TW" altLang="en-US" sz="44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35" name="等腰三角形 34"/>
          <p:cNvSpPr/>
          <p:nvPr/>
        </p:nvSpPr>
        <p:spPr>
          <a:xfrm>
            <a:off x="6364083" y="3454177"/>
            <a:ext cx="2474559" cy="2687064"/>
          </a:xfrm>
          <a:prstGeom prst="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群組 35"/>
          <p:cNvGrpSpPr/>
          <p:nvPr/>
        </p:nvGrpSpPr>
        <p:grpSpPr>
          <a:xfrm rot="5400000">
            <a:off x="5517822" y="5366015"/>
            <a:ext cx="4175307" cy="8227"/>
            <a:chOff x="3872752" y="3427786"/>
            <a:chExt cx="8278011" cy="8227"/>
          </a:xfrm>
        </p:grpSpPr>
        <p:grpSp>
          <p:nvGrpSpPr>
            <p:cNvPr id="37" name="群組 36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48" name="直線接點 47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群組 37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46" name="直線接點 45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群組 38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44" name="直線接點 43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群組 39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42" name="直線接點 41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直線接點 40"/>
            <p:cNvCxnSpPr/>
            <p:nvPr/>
          </p:nvCxnSpPr>
          <p:spPr>
            <a:xfrm>
              <a:off x="10913633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橢圓 49"/>
          <p:cNvSpPr/>
          <p:nvPr/>
        </p:nvSpPr>
        <p:spPr>
          <a:xfrm>
            <a:off x="7344797" y="2948698"/>
            <a:ext cx="514414" cy="18336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橢圓 50"/>
          <p:cNvSpPr/>
          <p:nvPr/>
        </p:nvSpPr>
        <p:spPr>
          <a:xfrm>
            <a:off x="7336320" y="3263511"/>
            <a:ext cx="514414" cy="18336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699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4" grpId="0"/>
      <p:bldP spid="35" grpId="0" animBg="1"/>
      <p:bldP spid="50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75" y="-77377"/>
            <a:ext cx="3897460" cy="69469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6384249" y="486852"/>
            <a:ext cx="2461846" cy="2461846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553676" y="1713661"/>
            <a:ext cx="4175306" cy="8227"/>
            <a:chOff x="3872753" y="3427786"/>
            <a:chExt cx="8278009" cy="8227"/>
          </a:xfrm>
        </p:grpSpPr>
        <p:grpSp>
          <p:nvGrpSpPr>
            <p:cNvPr id="6" name="群組 5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17" name="直線接點 1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群組 6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15" name="直線接點 1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群組 7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13" name="直線接點 1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群組 8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11" name="直線接點 1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接點 1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線接點 9"/>
            <p:cNvCxnSpPr/>
            <p:nvPr/>
          </p:nvCxnSpPr>
          <p:spPr>
            <a:xfrm>
              <a:off x="10913632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 rot="5400000">
            <a:off x="5517822" y="1020741"/>
            <a:ext cx="4175307" cy="8227"/>
            <a:chOff x="3872752" y="3427786"/>
            <a:chExt cx="8278011" cy="8227"/>
          </a:xfrm>
        </p:grpSpPr>
        <p:grpSp>
          <p:nvGrpSpPr>
            <p:cNvPr id="20" name="群組 19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31" name="直線接點 3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群組 20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29" name="直線接點 2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群組 21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27" name="直線接點 2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群組 22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25" name="直線接點 2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直線接點 23"/>
            <p:cNvCxnSpPr/>
            <p:nvPr/>
          </p:nvCxnSpPr>
          <p:spPr>
            <a:xfrm>
              <a:off x="10913633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單箭頭接點 32"/>
          <p:cNvCxnSpPr/>
          <p:nvPr/>
        </p:nvCxnSpPr>
        <p:spPr>
          <a:xfrm flipH="1">
            <a:off x="7850734" y="2921970"/>
            <a:ext cx="2248570" cy="215733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9416987" y="2089451"/>
            <a:ext cx="2832847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3mm</a:t>
            </a:r>
            <a:r>
              <a:rPr lang="zh-TW" altLang="en-US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左右</a:t>
            </a:r>
            <a:endParaRPr lang="zh-TW" altLang="en-US" sz="44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grpSp>
        <p:nvGrpSpPr>
          <p:cNvPr id="36" name="群組 35"/>
          <p:cNvGrpSpPr/>
          <p:nvPr/>
        </p:nvGrpSpPr>
        <p:grpSpPr>
          <a:xfrm rot="5400000">
            <a:off x="6409498" y="4474341"/>
            <a:ext cx="2391961" cy="8227"/>
            <a:chOff x="3872752" y="3427786"/>
            <a:chExt cx="4742330" cy="8227"/>
          </a:xfrm>
        </p:grpSpPr>
        <p:grpSp>
          <p:nvGrpSpPr>
            <p:cNvPr id="37" name="群組 36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48" name="直線接點 47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群組 37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46" name="直線接點 45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直線接點 43"/>
            <p:cNvCxnSpPr/>
            <p:nvPr/>
          </p:nvCxnSpPr>
          <p:spPr>
            <a:xfrm>
              <a:off x="7377952" y="3427786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橢圓 49"/>
          <p:cNvSpPr/>
          <p:nvPr/>
        </p:nvSpPr>
        <p:spPr>
          <a:xfrm>
            <a:off x="7344797" y="2948698"/>
            <a:ext cx="514414" cy="18900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橢圓 51"/>
          <p:cNvSpPr/>
          <p:nvPr/>
        </p:nvSpPr>
        <p:spPr>
          <a:xfrm>
            <a:off x="7182379" y="1291589"/>
            <a:ext cx="865806" cy="865806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梯形 52"/>
          <p:cNvSpPr/>
          <p:nvPr/>
        </p:nvSpPr>
        <p:spPr>
          <a:xfrm>
            <a:off x="6348271" y="3431904"/>
            <a:ext cx="2522638" cy="1507082"/>
          </a:xfrm>
          <a:prstGeom prst="trapezoid">
            <a:avLst>
              <a:gd name="adj" fmla="val 52649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" name="圖片 5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3" t="10079" r="24462" b="35047"/>
          <a:stretch/>
        </p:blipFill>
        <p:spPr>
          <a:xfrm>
            <a:off x="662955" y="1765050"/>
            <a:ext cx="2712267" cy="3345083"/>
          </a:xfrm>
          <a:prstGeom prst="rect">
            <a:avLst/>
          </a:prstGeom>
        </p:spPr>
      </p:pic>
      <p:sp>
        <p:nvSpPr>
          <p:cNvPr id="54" name="橢圓 53"/>
          <p:cNvSpPr/>
          <p:nvPr/>
        </p:nvSpPr>
        <p:spPr>
          <a:xfrm>
            <a:off x="7344797" y="3236483"/>
            <a:ext cx="514414" cy="18900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478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4" grpId="0"/>
      <p:bldP spid="50" grpId="0" animBg="1"/>
      <p:bldP spid="52" grpId="0" animBg="1"/>
      <p:bldP spid="53" grpId="0" animBg="1"/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75" y="-77377"/>
            <a:ext cx="3897460" cy="69469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6384249" y="486852"/>
            <a:ext cx="2461846" cy="2461846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553676" y="1713661"/>
            <a:ext cx="4175306" cy="8227"/>
            <a:chOff x="3872753" y="3427786"/>
            <a:chExt cx="8278009" cy="8227"/>
          </a:xfrm>
        </p:grpSpPr>
        <p:grpSp>
          <p:nvGrpSpPr>
            <p:cNvPr id="6" name="群組 5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17" name="直線接點 1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群組 6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15" name="直線接點 1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群組 7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13" name="直線接點 1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群組 8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11" name="直線接點 1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接點 1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線接點 9"/>
            <p:cNvCxnSpPr/>
            <p:nvPr/>
          </p:nvCxnSpPr>
          <p:spPr>
            <a:xfrm>
              <a:off x="10913632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 rot="5400000">
            <a:off x="5517822" y="1020741"/>
            <a:ext cx="4175307" cy="8227"/>
            <a:chOff x="3872752" y="3427786"/>
            <a:chExt cx="8278011" cy="8227"/>
          </a:xfrm>
        </p:grpSpPr>
        <p:grpSp>
          <p:nvGrpSpPr>
            <p:cNvPr id="20" name="群組 19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31" name="直線接點 3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群組 20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29" name="直線接點 2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群組 21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27" name="直線接點 2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群組 22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25" name="直線接點 2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直線接點 23"/>
            <p:cNvCxnSpPr/>
            <p:nvPr/>
          </p:nvCxnSpPr>
          <p:spPr>
            <a:xfrm>
              <a:off x="10913633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單箭頭接點 32"/>
          <p:cNvCxnSpPr/>
          <p:nvPr/>
        </p:nvCxnSpPr>
        <p:spPr>
          <a:xfrm flipH="1">
            <a:off x="7850734" y="2921970"/>
            <a:ext cx="2248570" cy="215733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9416987" y="2089451"/>
            <a:ext cx="2832847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3mm</a:t>
            </a:r>
            <a:r>
              <a:rPr lang="zh-TW" altLang="en-US" sz="44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左右</a:t>
            </a:r>
            <a:endParaRPr lang="zh-TW" altLang="en-US" sz="44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grpSp>
        <p:nvGrpSpPr>
          <p:cNvPr id="36" name="群組 35"/>
          <p:cNvGrpSpPr/>
          <p:nvPr/>
        </p:nvGrpSpPr>
        <p:grpSpPr>
          <a:xfrm rot="5400000">
            <a:off x="6409498" y="4492299"/>
            <a:ext cx="2391961" cy="8227"/>
            <a:chOff x="3872752" y="3427786"/>
            <a:chExt cx="4742330" cy="8227"/>
          </a:xfrm>
        </p:grpSpPr>
        <p:grpSp>
          <p:nvGrpSpPr>
            <p:cNvPr id="37" name="群組 36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48" name="直線接點 47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群組 37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46" name="直線接點 45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直線接點 43"/>
            <p:cNvCxnSpPr/>
            <p:nvPr/>
          </p:nvCxnSpPr>
          <p:spPr>
            <a:xfrm>
              <a:off x="7377952" y="3427786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橢圓 49"/>
          <p:cNvSpPr/>
          <p:nvPr/>
        </p:nvSpPr>
        <p:spPr>
          <a:xfrm>
            <a:off x="7344797" y="2948698"/>
            <a:ext cx="514414" cy="176443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橢圓 51"/>
          <p:cNvSpPr/>
          <p:nvPr/>
        </p:nvSpPr>
        <p:spPr>
          <a:xfrm>
            <a:off x="6855611" y="962098"/>
            <a:ext cx="1473050" cy="1513787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370987" y="3440179"/>
            <a:ext cx="2460748" cy="201066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8" t="9246" r="58119" b="40437"/>
          <a:stretch/>
        </p:blipFill>
        <p:spPr>
          <a:xfrm rot="225481">
            <a:off x="563674" y="1499974"/>
            <a:ext cx="2821980" cy="2844067"/>
          </a:xfrm>
          <a:prstGeom prst="rect">
            <a:avLst/>
          </a:prstGeom>
        </p:spPr>
      </p:pic>
      <p:cxnSp>
        <p:nvCxnSpPr>
          <p:cNvPr id="40" name="直線接點 39"/>
          <p:cNvCxnSpPr/>
          <p:nvPr/>
        </p:nvCxnSpPr>
        <p:spPr>
          <a:xfrm>
            <a:off x="6858000" y="3437592"/>
            <a:ext cx="0" cy="201324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8328660" y="3426839"/>
            <a:ext cx="0" cy="201324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橢圓 50"/>
          <p:cNvSpPr/>
          <p:nvPr/>
        </p:nvSpPr>
        <p:spPr>
          <a:xfrm>
            <a:off x="7344797" y="3279816"/>
            <a:ext cx="514414" cy="139747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664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4" grpId="0"/>
      <p:bldP spid="50" grpId="0" animBg="1"/>
      <p:bldP spid="52" grpId="0" animBg="1"/>
      <p:bldP spid="35" grpId="0" animBg="1"/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75" y="-77377"/>
            <a:ext cx="3897460" cy="69469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3" t="42113" r="39849" b="17284"/>
          <a:stretch/>
        </p:blipFill>
        <p:spPr>
          <a:xfrm>
            <a:off x="-609225" y="1437531"/>
            <a:ext cx="4515876" cy="391708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404335" y="498764"/>
            <a:ext cx="3408739" cy="96658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線接點 8"/>
          <p:cNvCxnSpPr/>
          <p:nvPr/>
        </p:nvCxnSpPr>
        <p:spPr>
          <a:xfrm flipH="1">
            <a:off x="5364480" y="2447109"/>
            <a:ext cx="3448596" cy="2455817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H="1">
            <a:off x="5364480" y="4902926"/>
            <a:ext cx="3448596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8813074" y="2447109"/>
            <a:ext cx="0" cy="2455817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9789919" y="2453970"/>
            <a:ext cx="989459" cy="244209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2" name="直線接點 21"/>
          <p:cNvCxnSpPr/>
          <p:nvPr/>
        </p:nvCxnSpPr>
        <p:spPr>
          <a:xfrm>
            <a:off x="8947656" y="1465350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8947656" y="488210"/>
            <a:ext cx="1831723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V="1">
            <a:off x="10774300" y="488210"/>
            <a:ext cx="5079" cy="1834694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9789920" y="1443429"/>
            <a:ext cx="0" cy="879474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V="1">
            <a:off x="9789920" y="488210"/>
            <a:ext cx="989459" cy="97714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5382600" y="1581370"/>
            <a:ext cx="0" cy="319383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8809236" y="1553719"/>
            <a:ext cx="0" cy="84945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橢圓 37"/>
          <p:cNvSpPr/>
          <p:nvPr/>
        </p:nvSpPr>
        <p:spPr>
          <a:xfrm>
            <a:off x="7026478" y="887999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橢圓 38"/>
          <p:cNvSpPr/>
          <p:nvPr/>
        </p:nvSpPr>
        <p:spPr>
          <a:xfrm>
            <a:off x="10183134" y="3566241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橢圓 39"/>
          <p:cNvSpPr/>
          <p:nvPr/>
        </p:nvSpPr>
        <p:spPr>
          <a:xfrm>
            <a:off x="7127349" y="4109365"/>
            <a:ext cx="203029" cy="21755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6675360" y="1405557"/>
            <a:ext cx="1287917" cy="61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俯視圖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691584" y="4896064"/>
            <a:ext cx="1287917" cy="56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前視圖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9651088" y="4877592"/>
            <a:ext cx="1470149" cy="61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右側視圖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cxnSp>
        <p:nvCxnSpPr>
          <p:cNvPr id="44" name="直線接點 43"/>
          <p:cNvCxnSpPr/>
          <p:nvPr/>
        </p:nvCxnSpPr>
        <p:spPr>
          <a:xfrm>
            <a:off x="8883001" y="2447109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8882884" y="4897912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橢圓 45"/>
          <p:cNvSpPr/>
          <p:nvPr/>
        </p:nvSpPr>
        <p:spPr>
          <a:xfrm>
            <a:off x="1694131" y="2954854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橢圓 46"/>
          <p:cNvSpPr/>
          <p:nvPr/>
        </p:nvSpPr>
        <p:spPr>
          <a:xfrm>
            <a:off x="2585658" y="3444799"/>
            <a:ext cx="203029" cy="21755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橢圓 47"/>
          <p:cNvSpPr/>
          <p:nvPr/>
        </p:nvSpPr>
        <p:spPr>
          <a:xfrm>
            <a:off x="10183134" y="3553575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9" name="圖片 4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50" t="44250" r="39125" b="25750"/>
          <a:stretch/>
        </p:blipFill>
        <p:spPr>
          <a:xfrm>
            <a:off x="1320738" y="4907280"/>
            <a:ext cx="2529840" cy="1828800"/>
          </a:xfrm>
          <a:prstGeom prst="rect">
            <a:avLst/>
          </a:prstGeom>
        </p:spPr>
      </p:pic>
      <p:sp>
        <p:nvSpPr>
          <p:cNvPr id="50" name="橢圓 49"/>
          <p:cNvSpPr/>
          <p:nvPr/>
        </p:nvSpPr>
        <p:spPr>
          <a:xfrm>
            <a:off x="3152414" y="5686394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橢圓 50"/>
          <p:cNvSpPr/>
          <p:nvPr/>
        </p:nvSpPr>
        <p:spPr>
          <a:xfrm>
            <a:off x="2491007" y="5247310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橢圓 51"/>
          <p:cNvSpPr/>
          <p:nvPr/>
        </p:nvSpPr>
        <p:spPr>
          <a:xfrm>
            <a:off x="2555764" y="5735244"/>
            <a:ext cx="203029" cy="21755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1" name="群組 30"/>
          <p:cNvGrpSpPr/>
          <p:nvPr/>
        </p:nvGrpSpPr>
        <p:grpSpPr>
          <a:xfrm>
            <a:off x="10614761" y="334317"/>
            <a:ext cx="1309773" cy="1232452"/>
            <a:chOff x="226185" y="106017"/>
            <a:chExt cx="1309773" cy="1232452"/>
          </a:xfrm>
        </p:grpSpPr>
        <p:sp>
          <p:nvSpPr>
            <p:cNvPr id="32" name="橢圓 31"/>
            <p:cNvSpPr/>
            <p:nvPr/>
          </p:nvSpPr>
          <p:spPr>
            <a:xfrm>
              <a:off x="226185" y="106017"/>
              <a:ext cx="1232452" cy="1232452"/>
            </a:xfrm>
            <a:prstGeom prst="ellipse">
              <a:avLst/>
            </a:pr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315958" y="235956"/>
              <a:ext cx="1220000" cy="8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4400" b="1" kern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4-4</a:t>
              </a:r>
              <a:endParaRPr lang="zh-TW" altLang="en-US" sz="44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364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21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75" y="-77377"/>
            <a:ext cx="3897460" cy="69469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74633" y="1480646"/>
            <a:ext cx="3432074" cy="145707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線接點 5"/>
          <p:cNvCxnSpPr/>
          <p:nvPr/>
        </p:nvCxnSpPr>
        <p:spPr>
          <a:xfrm flipH="1">
            <a:off x="4858112" y="6375290"/>
            <a:ext cx="3448596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V="1">
            <a:off x="4881262" y="3926334"/>
            <a:ext cx="0" cy="2455817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9283552" y="3926334"/>
            <a:ext cx="1495440" cy="244209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線接點 8"/>
          <p:cNvCxnSpPr/>
          <p:nvPr/>
        </p:nvCxnSpPr>
        <p:spPr>
          <a:xfrm>
            <a:off x="8441288" y="2937714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8337198" y="1469611"/>
            <a:ext cx="244179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0778992" y="1480646"/>
            <a:ext cx="0" cy="2448955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V="1">
            <a:off x="9293712" y="2925953"/>
            <a:ext cx="0" cy="93489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9283552" y="1480646"/>
            <a:ext cx="1495440" cy="1457069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flipV="1">
            <a:off x="8314328" y="3016473"/>
            <a:ext cx="0" cy="272309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4874632" y="3001233"/>
            <a:ext cx="0" cy="84945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6604390" y="2103018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5909887" y="5243491"/>
            <a:ext cx="203029" cy="21755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168992" y="2877921"/>
            <a:ext cx="1287917" cy="61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俯視圖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078536" y="6368428"/>
            <a:ext cx="1287917" cy="56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前視圖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9469888" y="6342878"/>
            <a:ext cx="1470149" cy="61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右側視圖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cxnSp>
        <p:nvCxnSpPr>
          <p:cNvPr id="22" name="直線接點 21"/>
          <p:cNvCxnSpPr/>
          <p:nvPr/>
        </p:nvCxnSpPr>
        <p:spPr>
          <a:xfrm>
            <a:off x="5792832" y="3919473"/>
            <a:ext cx="3426065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8376516" y="6370276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/>
          <p:cNvSpPr/>
          <p:nvPr/>
        </p:nvSpPr>
        <p:spPr>
          <a:xfrm>
            <a:off x="10016925" y="4797001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97" t="40269" r="36765" b="10000"/>
          <a:stretch/>
        </p:blipFill>
        <p:spPr>
          <a:xfrm>
            <a:off x="167772" y="1897150"/>
            <a:ext cx="3585065" cy="3773286"/>
          </a:xfrm>
          <a:prstGeom prst="rect">
            <a:avLst/>
          </a:prstGeom>
        </p:spPr>
      </p:pic>
      <p:cxnSp>
        <p:nvCxnSpPr>
          <p:cNvPr id="27" name="直線接點 26"/>
          <p:cNvCxnSpPr/>
          <p:nvPr/>
        </p:nvCxnSpPr>
        <p:spPr>
          <a:xfrm>
            <a:off x="5589690" y="1480646"/>
            <a:ext cx="0" cy="144182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flipH="1">
            <a:off x="4881262" y="3929600"/>
            <a:ext cx="71274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flipH="1" flipV="1">
            <a:off x="5594008" y="3922310"/>
            <a:ext cx="2712700" cy="197575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8293802" y="5885220"/>
            <a:ext cx="0" cy="49007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 flipH="1">
            <a:off x="9283552" y="5888824"/>
            <a:ext cx="1495440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1272224" y="2449946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橢圓 47"/>
          <p:cNvSpPr/>
          <p:nvPr/>
        </p:nvSpPr>
        <p:spPr>
          <a:xfrm>
            <a:off x="782073" y="3771127"/>
            <a:ext cx="203029" cy="21755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1975091" y="3396073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橢圓 49"/>
          <p:cNvSpPr/>
          <p:nvPr/>
        </p:nvSpPr>
        <p:spPr>
          <a:xfrm>
            <a:off x="2663981" y="4549115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橢圓 50"/>
          <p:cNvSpPr/>
          <p:nvPr/>
        </p:nvSpPr>
        <p:spPr>
          <a:xfrm>
            <a:off x="2076605" y="3613625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3" name="直線接點 52"/>
          <p:cNvCxnSpPr/>
          <p:nvPr/>
        </p:nvCxnSpPr>
        <p:spPr>
          <a:xfrm flipV="1">
            <a:off x="5589690" y="3001233"/>
            <a:ext cx="0" cy="84945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8367690" y="5885220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橢圓 58"/>
          <p:cNvSpPr/>
          <p:nvPr/>
        </p:nvSpPr>
        <p:spPr>
          <a:xfrm>
            <a:off x="5205508" y="2105736"/>
            <a:ext cx="203029" cy="217552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橢圓 59"/>
          <p:cNvSpPr/>
          <p:nvPr/>
        </p:nvSpPr>
        <p:spPr>
          <a:xfrm>
            <a:off x="10016925" y="6018736"/>
            <a:ext cx="203029" cy="21755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群組 36"/>
          <p:cNvGrpSpPr/>
          <p:nvPr/>
        </p:nvGrpSpPr>
        <p:grpSpPr>
          <a:xfrm>
            <a:off x="10614761" y="334317"/>
            <a:ext cx="1309773" cy="1232452"/>
            <a:chOff x="226185" y="106017"/>
            <a:chExt cx="1309773" cy="1232452"/>
          </a:xfrm>
        </p:grpSpPr>
        <p:sp>
          <p:nvSpPr>
            <p:cNvPr id="38" name="橢圓 37"/>
            <p:cNvSpPr/>
            <p:nvPr/>
          </p:nvSpPr>
          <p:spPr>
            <a:xfrm>
              <a:off x="226185" y="106017"/>
              <a:ext cx="1232452" cy="1232452"/>
            </a:xfrm>
            <a:prstGeom prst="ellipse">
              <a:avLst/>
            </a:pr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315958" y="235956"/>
              <a:ext cx="1220000" cy="8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4400" b="1" kern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4-5</a:t>
              </a:r>
              <a:endParaRPr lang="zh-TW" altLang="en-US" sz="44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927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16" grpId="0" animBg="1"/>
      <p:bldP spid="18" grpId="0" animBg="1"/>
      <p:bldP spid="19" grpId="0"/>
      <p:bldP spid="20" grpId="0"/>
      <p:bldP spid="21" grpId="0"/>
      <p:bldP spid="2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9" grpId="0" animBg="1"/>
      <p:bldP spid="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838700" y="800100"/>
            <a:ext cx="3060700" cy="67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07094" y="1136650"/>
            <a:ext cx="9523912" cy="1276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6600" b="1" kern="0" dirty="0" smtClean="0">
                <a:solidFill>
                  <a:srgbClr val="0036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加分作業：索瑪立方繪製</a:t>
            </a:r>
            <a:endParaRPr lang="zh-TW" altLang="en-US" sz="6600" b="1" kern="0" dirty="0">
              <a:solidFill>
                <a:srgbClr val="0036A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531" y="2555244"/>
            <a:ext cx="3183021" cy="2435618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892" y="2743129"/>
            <a:ext cx="2234387" cy="1977003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519" y="2555244"/>
            <a:ext cx="1697232" cy="2278911"/>
          </a:xfrm>
          <a:prstGeom prst="rect">
            <a:avLst/>
          </a:prstGeom>
        </p:spPr>
      </p:pic>
      <p:cxnSp>
        <p:nvCxnSpPr>
          <p:cNvPr id="13" name="直線接點 12"/>
          <p:cNvCxnSpPr/>
          <p:nvPr/>
        </p:nvCxnSpPr>
        <p:spPr>
          <a:xfrm>
            <a:off x="3688080" y="2743129"/>
            <a:ext cx="0" cy="3099211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7559040" y="2743129"/>
            <a:ext cx="0" cy="3099211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361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工程圖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422400" y="2181136"/>
            <a:ext cx="9334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立體圖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強調</a:t>
            </a:r>
            <a:r>
              <a: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物體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外形</a:t>
            </a:r>
            <a:endParaRPr lang="en-US" altLang="zh-TW" sz="4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平面圖：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講究物體真實尺度的</a:t>
            </a:r>
            <a:endParaRPr lang="zh-TW" altLang="en-US" sz="4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endParaRPr lang="en-US" altLang="zh-TW" sz="4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製圖最基本的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要求：</a:t>
            </a:r>
            <a:r>
              <a:rPr lang="en-US" altLang="zh-TW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選擇</a:t>
            </a:r>
            <a:r>
              <a: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適當的表現方式來繪製工程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endParaRPr lang="zh-TW" altLang="en-US" sz="4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37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繪製三視圖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143000" y="1710035"/>
            <a:ext cx="1016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4000" dirty="0" smtClean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圖形表達一個立體物體</a:t>
            </a:r>
            <a:endParaRPr lang="en-US" altLang="zh-TW" sz="4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endParaRPr lang="en-US" altLang="zh-TW" sz="4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sz="4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３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個方向看立體圖形的</a:t>
            </a:r>
            <a:r>
              <a:rPr lang="zh-TW" altLang="en-US" sz="4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３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個面</a:t>
            </a:r>
            <a:endParaRPr lang="en-US" altLang="zh-TW" sz="4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endParaRPr lang="en-US" altLang="zh-TW" sz="4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一般選擇</a:t>
            </a:r>
            <a:r>
              <a:rPr lang="zh-TW" altLang="en-US" sz="4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３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個方向表現</a:t>
            </a:r>
            <a:r>
              <a:rPr lang="en-US" altLang="zh-TW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簡單物體二個方向</a:t>
            </a:r>
            <a:r>
              <a:rPr lang="en-US" altLang="zh-TW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buFont typeface="新細明體" pitchFamily="18" charset="-120"/>
              <a:buChar char="․"/>
              <a:defRPr/>
            </a:pPr>
            <a:endParaRPr lang="en-US" altLang="zh-TW" sz="4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52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/>
        </p:nvGrpSpPr>
        <p:grpSpPr>
          <a:xfrm>
            <a:off x="4044" y="-16921"/>
            <a:ext cx="3012670" cy="2564841"/>
            <a:chOff x="1171437" y="1908519"/>
            <a:chExt cx="3470031" cy="2954216"/>
          </a:xfrm>
        </p:grpSpPr>
        <p:pic>
          <p:nvPicPr>
            <p:cNvPr id="3" name="圖片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1" t="25479" r="32360" b="43704"/>
            <a:stretch/>
          </p:blipFill>
          <p:spPr>
            <a:xfrm>
              <a:off x="1171437" y="1908519"/>
              <a:ext cx="3470031" cy="2954216"/>
            </a:xfrm>
            <a:prstGeom prst="rect">
              <a:avLst/>
            </a:prstGeom>
          </p:spPr>
        </p:pic>
        <p:sp>
          <p:nvSpPr>
            <p:cNvPr id="27" name="橢圓 26"/>
            <p:cNvSpPr/>
            <p:nvPr/>
          </p:nvSpPr>
          <p:spPr>
            <a:xfrm>
              <a:off x="2058143" y="3703095"/>
              <a:ext cx="167640" cy="175260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2012803" y="3108090"/>
              <a:ext cx="680720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寬</a:t>
              </a:r>
              <a:r>
                <a:rPr lang="en-US" altLang="zh-TW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6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1622689" y="1932664"/>
              <a:ext cx="680720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深</a:t>
              </a:r>
              <a:r>
                <a:rPr lang="en-US" altLang="zh-TW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4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2594429" y="4022083"/>
              <a:ext cx="680720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高</a:t>
              </a:r>
              <a:r>
                <a:rPr lang="en-US" altLang="zh-TW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2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850969" y="2899596"/>
              <a:ext cx="167640" cy="175260"/>
            </a:xfrm>
            <a:prstGeom prst="ellipse">
              <a:avLst/>
            </a:prstGeom>
            <a:solidFill>
              <a:schemeClr val="accent6">
                <a:lumMod val="10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807003" y="3953496"/>
              <a:ext cx="167640" cy="1752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4494642" y="3398518"/>
            <a:ext cx="5586908" cy="957265"/>
            <a:chOff x="4494642" y="3398518"/>
            <a:chExt cx="5586908" cy="957265"/>
          </a:xfrm>
        </p:grpSpPr>
        <p:sp>
          <p:nvSpPr>
            <p:cNvPr id="36" name="矩形 35"/>
            <p:cNvSpPr/>
            <p:nvPr/>
          </p:nvSpPr>
          <p:spPr>
            <a:xfrm>
              <a:off x="4648200" y="3413759"/>
              <a:ext cx="906780" cy="449581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9014460" y="3398518"/>
              <a:ext cx="906780" cy="449581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橢圓 41"/>
            <p:cNvSpPr/>
            <p:nvPr/>
          </p:nvSpPr>
          <p:spPr>
            <a:xfrm>
              <a:off x="9384030" y="3535678"/>
              <a:ext cx="167640" cy="175260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橢圓 53"/>
            <p:cNvSpPr/>
            <p:nvPr/>
          </p:nvSpPr>
          <p:spPr>
            <a:xfrm>
              <a:off x="5017770" y="3569274"/>
              <a:ext cx="167640" cy="175260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8867655" y="3863340"/>
              <a:ext cx="12138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右側視圖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4494642" y="3863340"/>
              <a:ext cx="1213895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左側視圖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2143760" y="3413759"/>
            <a:ext cx="5956300" cy="900858"/>
            <a:chOff x="2143760" y="3413759"/>
            <a:chExt cx="5956300" cy="900858"/>
          </a:xfrm>
        </p:grpSpPr>
        <p:sp>
          <p:nvSpPr>
            <p:cNvPr id="5" name="矩形 4"/>
            <p:cNvSpPr/>
            <p:nvPr/>
          </p:nvSpPr>
          <p:spPr>
            <a:xfrm>
              <a:off x="6484620" y="3413759"/>
              <a:ext cx="1615440" cy="449581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2143760" y="3413759"/>
              <a:ext cx="1582420" cy="449581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橢圓 42"/>
            <p:cNvSpPr/>
            <p:nvPr/>
          </p:nvSpPr>
          <p:spPr>
            <a:xfrm>
              <a:off x="2877848" y="3557267"/>
              <a:ext cx="167640" cy="175260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橢圓 43"/>
            <p:cNvSpPr/>
            <p:nvPr/>
          </p:nvSpPr>
          <p:spPr>
            <a:xfrm>
              <a:off x="7208520" y="3557267"/>
              <a:ext cx="167640" cy="175260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6844446" y="3863340"/>
              <a:ext cx="1063427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前視圖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2471433" y="3863340"/>
              <a:ext cx="1063427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後視圖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6484620" y="1584961"/>
            <a:ext cx="1615440" cy="4584381"/>
            <a:chOff x="6484620" y="1584961"/>
            <a:chExt cx="1615440" cy="4584381"/>
          </a:xfrm>
        </p:grpSpPr>
        <p:sp>
          <p:nvSpPr>
            <p:cNvPr id="30" name="矩形 29"/>
            <p:cNvSpPr/>
            <p:nvPr/>
          </p:nvSpPr>
          <p:spPr>
            <a:xfrm>
              <a:off x="6484620" y="1584961"/>
              <a:ext cx="1615440" cy="898908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橢圓 33"/>
            <p:cNvSpPr/>
            <p:nvPr/>
          </p:nvSpPr>
          <p:spPr>
            <a:xfrm>
              <a:off x="7208520" y="1952591"/>
              <a:ext cx="167640" cy="175260"/>
            </a:xfrm>
            <a:prstGeom prst="ellipse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6484620" y="4777991"/>
              <a:ext cx="1615440" cy="898908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橢圓 44"/>
            <p:cNvSpPr/>
            <p:nvPr/>
          </p:nvSpPr>
          <p:spPr>
            <a:xfrm>
              <a:off x="7208809" y="5139815"/>
              <a:ext cx="167640" cy="175260"/>
            </a:xfrm>
            <a:prstGeom prst="ellipse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844735" y="2479218"/>
              <a:ext cx="106342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俯視圖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6844445" y="5676899"/>
              <a:ext cx="106342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仰視圖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798916" y="1123767"/>
            <a:ext cx="4564284" cy="3402512"/>
            <a:chOff x="5798916" y="1123767"/>
            <a:chExt cx="4564284" cy="3402512"/>
          </a:xfrm>
        </p:grpSpPr>
        <p:sp>
          <p:nvSpPr>
            <p:cNvPr id="61" name="矩形 60"/>
            <p:cNvSpPr/>
            <p:nvPr/>
          </p:nvSpPr>
          <p:spPr>
            <a:xfrm>
              <a:off x="5798916" y="1123767"/>
              <a:ext cx="4564284" cy="3402512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8268276" y="1190701"/>
              <a:ext cx="2013995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通常只畫這三個</a:t>
              </a:r>
              <a:endParaRPr lang="zh-TW" altLang="en-US" sz="20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6488684" y="1574801"/>
            <a:ext cx="3432556" cy="2288539"/>
            <a:chOff x="6488684" y="1574801"/>
            <a:chExt cx="3432556" cy="2288539"/>
          </a:xfrm>
        </p:grpSpPr>
        <p:grpSp>
          <p:nvGrpSpPr>
            <p:cNvPr id="49" name="群組 48"/>
            <p:cNvGrpSpPr/>
            <p:nvPr/>
          </p:nvGrpSpPr>
          <p:grpSpPr>
            <a:xfrm>
              <a:off x="6488684" y="1574801"/>
              <a:ext cx="3432556" cy="1792301"/>
              <a:chOff x="6488684" y="1574801"/>
              <a:chExt cx="3432556" cy="1792301"/>
            </a:xfrm>
          </p:grpSpPr>
          <p:cxnSp>
            <p:nvCxnSpPr>
              <p:cNvPr id="12" name="直線接點 11"/>
              <p:cNvCxnSpPr/>
              <p:nvPr/>
            </p:nvCxnSpPr>
            <p:spPr>
              <a:xfrm>
                <a:off x="8161020" y="2490981"/>
                <a:ext cx="842264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/>
              <p:nvPr/>
            </p:nvCxnSpPr>
            <p:spPr>
              <a:xfrm>
                <a:off x="8161020" y="1574801"/>
                <a:ext cx="1760220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 flipV="1">
                <a:off x="9921240" y="1574801"/>
                <a:ext cx="0" cy="1758949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 flipV="1">
                <a:off x="9003284" y="2484299"/>
                <a:ext cx="0" cy="849451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 flipV="1">
                <a:off x="9003284" y="1574801"/>
                <a:ext cx="917956" cy="91618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/>
              <p:cNvCxnSpPr/>
              <p:nvPr/>
            </p:nvCxnSpPr>
            <p:spPr>
              <a:xfrm flipV="1">
                <a:off x="6488684" y="2517651"/>
                <a:ext cx="0" cy="849451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/>
              <p:nvPr/>
            </p:nvCxnSpPr>
            <p:spPr>
              <a:xfrm flipV="1">
                <a:off x="8092694" y="2517651"/>
                <a:ext cx="0" cy="849451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接點 39"/>
            <p:cNvCxnSpPr/>
            <p:nvPr/>
          </p:nvCxnSpPr>
          <p:spPr>
            <a:xfrm>
              <a:off x="8124444" y="3407663"/>
              <a:ext cx="842264" cy="0"/>
            </a:xfrm>
            <a:prstGeom prst="line">
              <a:avLst/>
            </a:prstGeom>
            <a:ln w="12700">
              <a:solidFill>
                <a:schemeClr val="dk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8130540" y="3863340"/>
              <a:ext cx="842264" cy="0"/>
            </a:xfrm>
            <a:prstGeom prst="line">
              <a:avLst/>
            </a:prstGeom>
            <a:ln w="12700">
              <a:solidFill>
                <a:schemeClr val="dk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群組 14"/>
          <p:cNvGrpSpPr/>
          <p:nvPr/>
        </p:nvGrpSpPr>
        <p:grpSpPr>
          <a:xfrm>
            <a:off x="6193322" y="1333744"/>
            <a:ext cx="4010237" cy="2869952"/>
            <a:chOff x="6193322" y="1333744"/>
            <a:chExt cx="4010237" cy="2869952"/>
          </a:xfrm>
        </p:grpSpPr>
        <p:sp>
          <p:nvSpPr>
            <p:cNvPr id="14" name="文字方塊 13"/>
            <p:cNvSpPr txBox="1"/>
            <p:nvPr/>
          </p:nvSpPr>
          <p:spPr>
            <a:xfrm>
              <a:off x="6222846" y="1333744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6193322" y="3253165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8098764" y="1366765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8098764" y="3139161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9923946" y="3186873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8670268" y="3135053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6222846" y="2299777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3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7" name="文字方塊 66"/>
            <p:cNvSpPr txBox="1"/>
            <p:nvPr/>
          </p:nvSpPr>
          <p:spPr>
            <a:xfrm>
              <a:off x="6209071" y="3803887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3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8" name="文字方塊 67"/>
            <p:cNvSpPr txBox="1"/>
            <p:nvPr/>
          </p:nvSpPr>
          <p:spPr>
            <a:xfrm>
              <a:off x="8687095" y="3877385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3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9" name="文字方塊 68"/>
            <p:cNvSpPr txBox="1"/>
            <p:nvPr/>
          </p:nvSpPr>
          <p:spPr>
            <a:xfrm>
              <a:off x="8139826" y="2229123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70" name="文字方塊 69"/>
            <p:cNvSpPr txBox="1"/>
            <p:nvPr/>
          </p:nvSpPr>
          <p:spPr>
            <a:xfrm>
              <a:off x="8021213" y="3894701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71" name="文字方塊 70"/>
            <p:cNvSpPr txBox="1"/>
            <p:nvPr/>
          </p:nvSpPr>
          <p:spPr>
            <a:xfrm>
              <a:off x="9893688" y="3732527"/>
              <a:ext cx="279613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1200" kern="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</a:t>
              </a:r>
              <a:endParaRPr lang="zh-TW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672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4905750" y="1462000"/>
            <a:ext cx="2930571" cy="2563611"/>
            <a:chOff x="4905750" y="1462000"/>
            <a:chExt cx="2930571" cy="2563611"/>
          </a:xfrm>
        </p:grpSpPr>
        <p:sp>
          <p:nvSpPr>
            <p:cNvPr id="35" name="矩形 34"/>
            <p:cNvSpPr/>
            <p:nvPr/>
          </p:nvSpPr>
          <p:spPr>
            <a:xfrm>
              <a:off x="4905750" y="1462000"/>
              <a:ext cx="2930571" cy="19778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6259975" y="2342166"/>
              <a:ext cx="203029" cy="217552"/>
            </a:xfrm>
            <a:prstGeom prst="ellipse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5846148" y="3414335"/>
              <a:ext cx="1287917" cy="61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俯視圖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4905750" y="4404394"/>
            <a:ext cx="2930571" cy="1548002"/>
            <a:chOff x="4905750" y="4404394"/>
            <a:chExt cx="2930571" cy="1548002"/>
          </a:xfrm>
        </p:grpSpPr>
        <p:sp>
          <p:nvSpPr>
            <p:cNvPr id="34" name="矩形 33"/>
            <p:cNvSpPr/>
            <p:nvPr/>
          </p:nvSpPr>
          <p:spPr>
            <a:xfrm>
              <a:off x="4905750" y="4404394"/>
              <a:ext cx="2930571" cy="98782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橢圓 39"/>
            <p:cNvSpPr/>
            <p:nvPr/>
          </p:nvSpPr>
          <p:spPr>
            <a:xfrm>
              <a:off x="6259332" y="4800199"/>
              <a:ext cx="203029" cy="217552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5840076" y="5392220"/>
              <a:ext cx="1287917" cy="560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前視圖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8822670" y="4410490"/>
            <a:ext cx="1972847" cy="1572554"/>
            <a:chOff x="8822670" y="4410490"/>
            <a:chExt cx="1972847" cy="1572554"/>
          </a:xfrm>
        </p:grpSpPr>
        <p:sp>
          <p:nvSpPr>
            <p:cNvPr id="37" name="矩形 36"/>
            <p:cNvSpPr/>
            <p:nvPr/>
          </p:nvSpPr>
          <p:spPr>
            <a:xfrm>
              <a:off x="8822670" y="4410490"/>
              <a:ext cx="1972847" cy="981729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橢圓 38"/>
            <p:cNvSpPr/>
            <p:nvPr/>
          </p:nvSpPr>
          <p:spPr>
            <a:xfrm>
              <a:off x="9707578" y="4800199"/>
              <a:ext cx="203029" cy="21755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9232032" y="5371768"/>
              <a:ext cx="1470149" cy="61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右側視圖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0" y="-77377"/>
            <a:ext cx="3897460" cy="6946900"/>
            <a:chOff x="0" y="-77377"/>
            <a:chExt cx="3897460" cy="6946900"/>
          </a:xfrm>
        </p:grpSpPr>
        <p:sp>
          <p:nvSpPr>
            <p:cNvPr id="30" name="矩形 29"/>
            <p:cNvSpPr/>
            <p:nvPr/>
          </p:nvSpPr>
          <p:spPr>
            <a:xfrm>
              <a:off x="0" y="-77377"/>
              <a:ext cx="3897460" cy="69469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1" t="25479" r="32360" b="43704"/>
            <a:stretch/>
          </p:blipFill>
          <p:spPr>
            <a:xfrm>
              <a:off x="70690" y="1538355"/>
              <a:ext cx="3719274" cy="3166410"/>
            </a:xfrm>
            <a:prstGeom prst="rect">
              <a:avLst/>
            </a:prstGeom>
          </p:spPr>
        </p:pic>
        <p:sp>
          <p:nvSpPr>
            <p:cNvPr id="77" name="橢圓 76"/>
            <p:cNvSpPr/>
            <p:nvPr/>
          </p:nvSpPr>
          <p:spPr>
            <a:xfrm>
              <a:off x="1828812" y="2620232"/>
              <a:ext cx="203029" cy="217552"/>
            </a:xfrm>
            <a:prstGeom prst="ellipse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橢圓 77"/>
            <p:cNvSpPr/>
            <p:nvPr/>
          </p:nvSpPr>
          <p:spPr>
            <a:xfrm>
              <a:off x="1025040" y="3414335"/>
              <a:ext cx="203029" cy="217552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橢圓 79"/>
            <p:cNvSpPr/>
            <p:nvPr/>
          </p:nvSpPr>
          <p:spPr>
            <a:xfrm>
              <a:off x="2851475" y="3742851"/>
              <a:ext cx="203029" cy="21755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4889559" y="1465374"/>
            <a:ext cx="5882062" cy="3920750"/>
            <a:chOff x="4889559" y="1465374"/>
            <a:chExt cx="5882062" cy="392075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7836322" y="3546071"/>
              <a:ext cx="0" cy="765779"/>
            </a:xfrm>
            <a:prstGeom prst="line">
              <a:avLst/>
            </a:prstGeom>
            <a:ln w="12700">
              <a:solidFill>
                <a:schemeClr val="dk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" name="群組 2"/>
            <p:cNvGrpSpPr/>
            <p:nvPr/>
          </p:nvGrpSpPr>
          <p:grpSpPr>
            <a:xfrm>
              <a:off x="4889559" y="1465374"/>
              <a:ext cx="5882062" cy="3920750"/>
              <a:chOff x="4889559" y="1465374"/>
              <a:chExt cx="5882062" cy="3920750"/>
            </a:xfrm>
          </p:grpSpPr>
          <p:cxnSp>
            <p:nvCxnSpPr>
              <p:cNvPr id="46" name="直線接點 45"/>
              <p:cNvCxnSpPr/>
              <p:nvPr/>
            </p:nvCxnSpPr>
            <p:spPr>
              <a:xfrm>
                <a:off x="7904498" y="4404394"/>
                <a:ext cx="857212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 flipV="1">
                <a:off x="7965458" y="1470289"/>
                <a:ext cx="2806163" cy="2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 flipV="1">
                <a:off x="10771621" y="1465374"/>
                <a:ext cx="0" cy="2872636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V="1">
                <a:off x="8815050" y="1470293"/>
                <a:ext cx="1956571" cy="1969592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 flipV="1">
                <a:off x="4889559" y="3572231"/>
                <a:ext cx="0" cy="765779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直線接點 75"/>
              <p:cNvCxnSpPr/>
              <p:nvPr/>
            </p:nvCxnSpPr>
            <p:spPr>
              <a:xfrm flipV="1">
                <a:off x="8818860" y="3430451"/>
                <a:ext cx="0" cy="938244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/>
              <p:cNvCxnSpPr/>
              <p:nvPr/>
            </p:nvCxnSpPr>
            <p:spPr>
              <a:xfrm>
                <a:off x="7904498" y="5386124"/>
                <a:ext cx="857212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7904498" y="3426820"/>
                <a:ext cx="915704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群組 31"/>
          <p:cNvGrpSpPr/>
          <p:nvPr/>
        </p:nvGrpSpPr>
        <p:grpSpPr>
          <a:xfrm>
            <a:off x="10614761" y="334317"/>
            <a:ext cx="1309773" cy="1232452"/>
            <a:chOff x="226185" y="106017"/>
            <a:chExt cx="1309773" cy="1232452"/>
          </a:xfrm>
        </p:grpSpPr>
        <p:sp>
          <p:nvSpPr>
            <p:cNvPr id="33" name="橢圓 32"/>
            <p:cNvSpPr/>
            <p:nvPr/>
          </p:nvSpPr>
          <p:spPr>
            <a:xfrm>
              <a:off x="226185" y="106017"/>
              <a:ext cx="1232452" cy="1232452"/>
            </a:xfrm>
            <a:prstGeom prst="ellipse">
              <a:avLst/>
            </a:pr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315958" y="235956"/>
              <a:ext cx="1220000" cy="8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4400" b="1" kern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4-1</a:t>
              </a:r>
              <a:endParaRPr lang="zh-TW" altLang="en-US" sz="44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372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8996592" y="3165890"/>
            <a:ext cx="695127" cy="703384"/>
            <a:chOff x="4567840" y="7158401"/>
            <a:chExt cx="1451275" cy="1459794"/>
          </a:xfrm>
        </p:grpSpPr>
        <p:sp>
          <p:nvSpPr>
            <p:cNvPr id="81" name="矩形 80"/>
            <p:cNvSpPr/>
            <p:nvPr/>
          </p:nvSpPr>
          <p:spPr>
            <a:xfrm>
              <a:off x="4571650" y="7158401"/>
              <a:ext cx="1447465" cy="1459794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567840" y="8107813"/>
              <a:ext cx="1451275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橢圓 41"/>
          <p:cNvSpPr/>
          <p:nvPr/>
        </p:nvSpPr>
        <p:spPr>
          <a:xfrm>
            <a:off x="9268144" y="3419855"/>
            <a:ext cx="167640" cy="175260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橢圓 43"/>
          <p:cNvSpPr/>
          <p:nvPr/>
        </p:nvSpPr>
        <p:spPr>
          <a:xfrm>
            <a:off x="6984280" y="3684400"/>
            <a:ext cx="167640" cy="175260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592939" y="2210361"/>
            <a:ext cx="10634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俯視圖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6611817" y="3843493"/>
            <a:ext cx="1063427" cy="45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前視圖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8737207" y="3826764"/>
            <a:ext cx="121389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右側視圖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4494642" y="3863340"/>
            <a:ext cx="1213895" cy="45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左側視圖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2471433" y="3863340"/>
            <a:ext cx="1063427" cy="45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後視圖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6552734" y="5671449"/>
            <a:ext cx="10634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仰視圖</a:t>
            </a:r>
            <a:endParaRPr lang="zh-TW" altLang="en-US" sz="20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798916" y="1123767"/>
            <a:ext cx="4564284" cy="3402512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8268276" y="1190701"/>
            <a:ext cx="2013995" cy="45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0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通常只畫這三個</a:t>
            </a:r>
            <a:endParaRPr lang="zh-TW" altLang="en-US" sz="20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cxnSp>
        <p:nvCxnSpPr>
          <p:cNvPr id="12" name="直線接點 11"/>
          <p:cNvCxnSpPr/>
          <p:nvPr/>
        </p:nvCxnSpPr>
        <p:spPr>
          <a:xfrm>
            <a:off x="12788618" y="2207279"/>
            <a:ext cx="842264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12788618" y="1291099"/>
            <a:ext cx="1760220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14548838" y="1291099"/>
            <a:ext cx="0" cy="1758949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V="1">
            <a:off x="13630882" y="2200597"/>
            <a:ext cx="0" cy="84945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13630882" y="1291099"/>
            <a:ext cx="917956" cy="91618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 flipV="1">
            <a:off x="8998417" y="2265939"/>
            <a:ext cx="0" cy="84945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 flipV="1">
            <a:off x="12720292" y="2233949"/>
            <a:ext cx="0" cy="84945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8" name="群組 67"/>
          <p:cNvGrpSpPr/>
          <p:nvPr/>
        </p:nvGrpSpPr>
        <p:grpSpPr>
          <a:xfrm>
            <a:off x="0" y="-24709"/>
            <a:ext cx="3507129" cy="2882096"/>
            <a:chOff x="234326" y="1915684"/>
            <a:chExt cx="3507129" cy="2882096"/>
          </a:xfrm>
        </p:grpSpPr>
        <p:pic>
          <p:nvPicPr>
            <p:cNvPr id="69" name="圖片 6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37" t="17116" r="33814" b="35606"/>
            <a:stretch/>
          </p:blipFill>
          <p:spPr>
            <a:xfrm>
              <a:off x="234326" y="1915684"/>
              <a:ext cx="3507129" cy="2882096"/>
            </a:xfrm>
            <a:prstGeom prst="rect">
              <a:avLst/>
            </a:prstGeom>
          </p:spPr>
        </p:pic>
        <p:grpSp>
          <p:nvGrpSpPr>
            <p:cNvPr id="70" name="群組 69"/>
            <p:cNvGrpSpPr/>
            <p:nvPr/>
          </p:nvGrpSpPr>
          <p:grpSpPr>
            <a:xfrm>
              <a:off x="515738" y="2450942"/>
              <a:ext cx="2675350" cy="2086546"/>
              <a:chOff x="515738" y="2450942"/>
              <a:chExt cx="2675350" cy="2086546"/>
            </a:xfrm>
          </p:grpSpPr>
          <p:sp>
            <p:nvSpPr>
              <p:cNvPr id="71" name="文字方塊 70"/>
              <p:cNvSpPr txBox="1"/>
              <p:nvPr/>
            </p:nvSpPr>
            <p:spPr>
              <a:xfrm>
                <a:off x="2510368" y="3005854"/>
                <a:ext cx="680720" cy="45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spcBef>
                    <a:spcPts val="600"/>
                  </a:spcBef>
                </a:pPr>
                <a:r>
                  <a:rPr lang="zh-TW" altLang="en-US" sz="2000" b="1" kern="0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深</a:t>
                </a:r>
                <a:r>
                  <a:rPr lang="en-US" altLang="zh-TW" sz="2000" b="1" kern="0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3</a:t>
                </a:r>
                <a:endParaRPr lang="zh-TW" altLang="en-US" sz="2000" b="1" kern="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endParaRPr>
              </a:p>
            </p:txBody>
          </p:sp>
          <p:sp>
            <p:nvSpPr>
              <p:cNvPr id="72" name="文字方塊 71"/>
              <p:cNvSpPr txBox="1"/>
              <p:nvPr/>
            </p:nvSpPr>
            <p:spPr>
              <a:xfrm>
                <a:off x="515738" y="2901691"/>
                <a:ext cx="680720" cy="45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spcBef>
                    <a:spcPts val="600"/>
                  </a:spcBef>
                </a:pPr>
                <a:r>
                  <a:rPr lang="zh-TW" altLang="en-US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高 </a:t>
                </a:r>
                <a:r>
                  <a:rPr lang="en-US" altLang="zh-TW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2</a:t>
                </a:r>
                <a:endParaRPr lang="zh-TW" altLang="en-US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endParaRPr>
              </a:p>
            </p:txBody>
          </p:sp>
          <p:sp>
            <p:nvSpPr>
              <p:cNvPr id="73" name="文字方塊 72"/>
              <p:cNvSpPr txBox="1"/>
              <p:nvPr/>
            </p:nvSpPr>
            <p:spPr>
              <a:xfrm>
                <a:off x="1120738" y="3494334"/>
                <a:ext cx="680720" cy="45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spcBef>
                    <a:spcPts val="600"/>
                  </a:spcBef>
                </a:pPr>
                <a:r>
                  <a:rPr lang="zh-TW" altLang="en-US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寬</a:t>
                </a:r>
                <a:r>
                  <a:rPr lang="en-US" altLang="zh-TW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1</a:t>
                </a:r>
                <a:endParaRPr lang="zh-TW" altLang="en-US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endParaRPr>
              </a:p>
            </p:txBody>
          </p:sp>
          <p:sp>
            <p:nvSpPr>
              <p:cNvPr id="74" name="文字方塊 73"/>
              <p:cNvSpPr txBox="1"/>
              <p:nvPr/>
            </p:nvSpPr>
            <p:spPr>
              <a:xfrm>
                <a:off x="1779516" y="3503843"/>
                <a:ext cx="680720" cy="45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spcBef>
                    <a:spcPts val="600"/>
                  </a:spcBef>
                </a:pPr>
                <a:r>
                  <a:rPr lang="zh-TW" altLang="en-US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高</a:t>
                </a:r>
                <a:r>
                  <a:rPr lang="en-US" altLang="zh-TW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3</a:t>
                </a:r>
                <a:endParaRPr lang="zh-TW" altLang="en-US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endParaRPr>
              </a:p>
            </p:txBody>
          </p:sp>
          <p:sp>
            <p:nvSpPr>
              <p:cNvPr id="75" name="文字方塊 74"/>
              <p:cNvSpPr txBox="1"/>
              <p:nvPr/>
            </p:nvSpPr>
            <p:spPr>
              <a:xfrm>
                <a:off x="960259" y="4086211"/>
                <a:ext cx="680720" cy="45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spcBef>
                    <a:spcPts val="600"/>
                  </a:spcBef>
                </a:pPr>
                <a:r>
                  <a:rPr lang="zh-TW" altLang="en-US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寬</a:t>
                </a:r>
                <a:r>
                  <a:rPr lang="en-US" altLang="zh-TW" sz="2000" b="1" kern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rPr>
                  <a:t>5</a:t>
                </a:r>
                <a:endParaRPr lang="zh-TW" altLang="en-US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endParaRPr>
              </a:p>
            </p:txBody>
          </p:sp>
          <p:sp>
            <p:nvSpPr>
              <p:cNvPr id="76" name="橢圓 75"/>
              <p:cNvSpPr/>
              <p:nvPr/>
            </p:nvSpPr>
            <p:spPr>
              <a:xfrm>
                <a:off x="1196458" y="2450942"/>
                <a:ext cx="203029" cy="217552"/>
              </a:xfrm>
              <a:prstGeom prst="ellipse">
                <a:avLst/>
              </a:prstGeom>
              <a:solidFill>
                <a:schemeClr val="tx1"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zh-TW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7" name="橢圓 76"/>
              <p:cNvSpPr/>
              <p:nvPr/>
            </p:nvSpPr>
            <p:spPr>
              <a:xfrm>
                <a:off x="1300619" y="3928960"/>
                <a:ext cx="203029" cy="217552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zh-TW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8" name="橢圓 77"/>
              <p:cNvSpPr/>
              <p:nvPr/>
            </p:nvSpPr>
            <p:spPr>
              <a:xfrm>
                <a:off x="2678355" y="3557139"/>
                <a:ext cx="203029" cy="217552"/>
              </a:xfrm>
              <a:prstGeom prst="ellipse">
                <a:avLst/>
              </a:prstGeom>
              <a:solidFill>
                <a:schemeClr val="accent1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zh-TW" altLang="en-US" sz="1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cxnSp>
        <p:nvCxnSpPr>
          <p:cNvPr id="95" name="直線接點 94"/>
          <p:cNvCxnSpPr/>
          <p:nvPr/>
        </p:nvCxnSpPr>
        <p:spPr>
          <a:xfrm>
            <a:off x="6952175" y="3183208"/>
            <a:ext cx="0" cy="460576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7183216" y="3182981"/>
            <a:ext cx="0" cy="459627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 flipH="1">
            <a:off x="6943776" y="3639145"/>
            <a:ext cx="242241" cy="0"/>
          </a:xfrm>
          <a:prstGeom prst="line">
            <a:avLst/>
          </a:prstGeom>
          <a:ln w="317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 flipH="1" flipV="1">
            <a:off x="6488088" y="3179039"/>
            <a:ext cx="464087" cy="4169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接點 99"/>
          <p:cNvCxnSpPr/>
          <p:nvPr/>
        </p:nvCxnSpPr>
        <p:spPr>
          <a:xfrm flipH="1" flipV="1">
            <a:off x="7182420" y="3178812"/>
            <a:ext cx="460490" cy="4169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接點 100"/>
          <p:cNvCxnSpPr/>
          <p:nvPr/>
        </p:nvCxnSpPr>
        <p:spPr>
          <a:xfrm flipH="1">
            <a:off x="6488088" y="3180896"/>
            <a:ext cx="596" cy="705196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>
            <a:off x="7642190" y="3174159"/>
            <a:ext cx="0" cy="71406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 flipH="1">
            <a:off x="6484619" y="3878037"/>
            <a:ext cx="1159689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6488684" y="1569603"/>
            <a:ext cx="1155625" cy="696336"/>
            <a:chOff x="1136320" y="4687797"/>
            <a:chExt cx="2448981" cy="1481545"/>
          </a:xfrm>
        </p:grpSpPr>
        <p:sp>
          <p:nvSpPr>
            <p:cNvPr id="79" name="矩形 78"/>
            <p:cNvSpPr/>
            <p:nvPr/>
          </p:nvSpPr>
          <p:spPr>
            <a:xfrm>
              <a:off x="1136320" y="4687797"/>
              <a:ext cx="2448981" cy="148154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5" name="直線接點 104"/>
            <p:cNvCxnSpPr/>
            <p:nvPr/>
          </p:nvCxnSpPr>
          <p:spPr>
            <a:xfrm>
              <a:off x="2111215" y="4687797"/>
              <a:ext cx="1" cy="1481545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2599379" y="4687797"/>
              <a:ext cx="1" cy="1481545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" name="橢圓 106"/>
          <p:cNvSpPr/>
          <p:nvPr/>
        </p:nvSpPr>
        <p:spPr>
          <a:xfrm>
            <a:off x="2150810" y="873668"/>
            <a:ext cx="167640" cy="175260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橢圓 107"/>
          <p:cNvSpPr/>
          <p:nvPr/>
        </p:nvSpPr>
        <p:spPr>
          <a:xfrm>
            <a:off x="6634881" y="1839467"/>
            <a:ext cx="167640" cy="175260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橢圓 108"/>
          <p:cNvSpPr/>
          <p:nvPr/>
        </p:nvSpPr>
        <p:spPr>
          <a:xfrm>
            <a:off x="7318249" y="1839467"/>
            <a:ext cx="167640" cy="175260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0" name="群組 109"/>
          <p:cNvGrpSpPr/>
          <p:nvPr/>
        </p:nvGrpSpPr>
        <p:grpSpPr>
          <a:xfrm>
            <a:off x="4658729" y="3165890"/>
            <a:ext cx="695127" cy="703384"/>
            <a:chOff x="4567840" y="7158401"/>
            <a:chExt cx="1451275" cy="1459794"/>
          </a:xfrm>
        </p:grpSpPr>
        <p:sp>
          <p:nvSpPr>
            <p:cNvPr id="111" name="矩形 110"/>
            <p:cNvSpPr/>
            <p:nvPr/>
          </p:nvSpPr>
          <p:spPr>
            <a:xfrm>
              <a:off x="4571650" y="7158401"/>
              <a:ext cx="1447465" cy="1459794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12" name="直線接點 111"/>
            <p:cNvCxnSpPr/>
            <p:nvPr/>
          </p:nvCxnSpPr>
          <p:spPr>
            <a:xfrm>
              <a:off x="4567840" y="8107813"/>
              <a:ext cx="1451275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3" name="橢圓 112"/>
          <p:cNvSpPr/>
          <p:nvPr/>
        </p:nvSpPr>
        <p:spPr>
          <a:xfrm>
            <a:off x="4930281" y="3419855"/>
            <a:ext cx="167640" cy="175260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橢圓 113"/>
          <p:cNvSpPr/>
          <p:nvPr/>
        </p:nvSpPr>
        <p:spPr>
          <a:xfrm>
            <a:off x="2859287" y="3668233"/>
            <a:ext cx="167640" cy="175260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5" name="群組 114"/>
          <p:cNvGrpSpPr/>
          <p:nvPr/>
        </p:nvGrpSpPr>
        <p:grpSpPr>
          <a:xfrm>
            <a:off x="2359626" y="3166970"/>
            <a:ext cx="1159689" cy="705082"/>
            <a:chOff x="5379992" y="4391496"/>
            <a:chExt cx="2456330" cy="1501598"/>
          </a:xfrm>
        </p:grpSpPr>
        <p:cxnSp>
          <p:nvCxnSpPr>
            <p:cNvPr id="116" name="直線接點 115"/>
            <p:cNvCxnSpPr/>
            <p:nvPr/>
          </p:nvCxnSpPr>
          <p:spPr>
            <a:xfrm>
              <a:off x="6370320" y="4398264"/>
              <a:ext cx="0" cy="993955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7" name="群組 116"/>
            <p:cNvGrpSpPr/>
            <p:nvPr/>
          </p:nvGrpSpPr>
          <p:grpSpPr>
            <a:xfrm>
              <a:off x="5379992" y="4391496"/>
              <a:ext cx="2456330" cy="1501598"/>
              <a:chOff x="5379992" y="4391496"/>
              <a:chExt cx="2456330" cy="1501598"/>
            </a:xfrm>
          </p:grpSpPr>
          <p:cxnSp>
            <p:nvCxnSpPr>
              <p:cNvPr id="118" name="直線接點 117"/>
              <p:cNvCxnSpPr/>
              <p:nvPr/>
            </p:nvCxnSpPr>
            <p:spPr>
              <a:xfrm>
                <a:off x="6852064" y="4401950"/>
                <a:ext cx="7620" cy="987859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/>
              <p:cNvCxnSpPr/>
              <p:nvPr/>
            </p:nvCxnSpPr>
            <p:spPr>
              <a:xfrm flipH="1">
                <a:off x="6352530" y="5382712"/>
                <a:ext cx="513090" cy="1"/>
              </a:xfrm>
              <a:prstGeom prst="line">
                <a:avLst/>
              </a:prstGeom>
              <a:ln w="3175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 flipH="1" flipV="1">
                <a:off x="5387340" y="4398265"/>
                <a:ext cx="982980" cy="8542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 flipH="1" flipV="1">
                <a:off x="6858000" y="4408209"/>
                <a:ext cx="975360" cy="8543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 121"/>
              <p:cNvCxnSpPr/>
              <p:nvPr/>
            </p:nvCxnSpPr>
            <p:spPr>
              <a:xfrm>
                <a:off x="5387340" y="4391496"/>
                <a:ext cx="0" cy="1497240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/>
              <p:nvPr/>
            </p:nvCxnSpPr>
            <p:spPr>
              <a:xfrm>
                <a:off x="7831836" y="4398265"/>
                <a:ext cx="0" cy="1494829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/>
              <p:nvPr/>
            </p:nvCxnSpPr>
            <p:spPr>
              <a:xfrm flipH="1">
                <a:off x="5379992" y="5882640"/>
                <a:ext cx="2456330" cy="0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6" name="矩形 125"/>
          <p:cNvSpPr/>
          <p:nvPr/>
        </p:nvSpPr>
        <p:spPr>
          <a:xfrm>
            <a:off x="6477807" y="5013506"/>
            <a:ext cx="1155625" cy="696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7" name="直線接點 126"/>
          <p:cNvCxnSpPr/>
          <p:nvPr/>
        </p:nvCxnSpPr>
        <p:spPr>
          <a:xfrm>
            <a:off x="6937840" y="5013506"/>
            <a:ext cx="0" cy="696336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接點 127"/>
          <p:cNvCxnSpPr/>
          <p:nvPr/>
        </p:nvCxnSpPr>
        <p:spPr>
          <a:xfrm>
            <a:off x="7168195" y="5013506"/>
            <a:ext cx="0" cy="696336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橢圓 130"/>
          <p:cNvSpPr/>
          <p:nvPr/>
        </p:nvSpPr>
        <p:spPr>
          <a:xfrm>
            <a:off x="6969198" y="5274044"/>
            <a:ext cx="167640" cy="175260"/>
          </a:xfrm>
          <a:prstGeom prst="ellipse">
            <a:avLst/>
          </a:prstGeom>
          <a:solidFill>
            <a:schemeClr val="tx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0" name="直線接點 79"/>
          <p:cNvCxnSpPr/>
          <p:nvPr/>
        </p:nvCxnSpPr>
        <p:spPr>
          <a:xfrm>
            <a:off x="7679054" y="2265939"/>
            <a:ext cx="1321348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7679054" y="1574942"/>
            <a:ext cx="2012665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 flipV="1">
            <a:off x="9688376" y="1569603"/>
            <a:ext cx="0" cy="1545788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接點 83"/>
          <p:cNvCxnSpPr/>
          <p:nvPr/>
        </p:nvCxnSpPr>
        <p:spPr>
          <a:xfrm flipV="1">
            <a:off x="7630089" y="2311360"/>
            <a:ext cx="0" cy="80403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接點 84"/>
          <p:cNvCxnSpPr/>
          <p:nvPr/>
        </p:nvCxnSpPr>
        <p:spPr>
          <a:xfrm flipV="1">
            <a:off x="6488684" y="2311360"/>
            <a:ext cx="0" cy="80403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線接點 85"/>
          <p:cNvCxnSpPr/>
          <p:nvPr/>
        </p:nvCxnSpPr>
        <p:spPr>
          <a:xfrm>
            <a:off x="7716520" y="3175077"/>
            <a:ext cx="1215878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>
            <a:off x="7716520" y="3859737"/>
            <a:ext cx="1215878" cy="0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接點 90"/>
          <p:cNvCxnSpPr/>
          <p:nvPr/>
        </p:nvCxnSpPr>
        <p:spPr>
          <a:xfrm flipV="1">
            <a:off x="9000402" y="1574943"/>
            <a:ext cx="687974" cy="692348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53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1575" y="-77377"/>
            <a:ext cx="3897460" cy="6946900"/>
            <a:chOff x="11575" y="-77377"/>
            <a:chExt cx="3897460" cy="6946900"/>
          </a:xfrm>
        </p:grpSpPr>
        <p:sp>
          <p:nvSpPr>
            <p:cNvPr id="30" name="矩形 29"/>
            <p:cNvSpPr/>
            <p:nvPr/>
          </p:nvSpPr>
          <p:spPr>
            <a:xfrm>
              <a:off x="11575" y="-77377"/>
              <a:ext cx="3897460" cy="69469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7" name="群組 66"/>
            <p:cNvGrpSpPr/>
            <p:nvPr/>
          </p:nvGrpSpPr>
          <p:grpSpPr>
            <a:xfrm>
              <a:off x="234326" y="1915684"/>
              <a:ext cx="3507129" cy="2882096"/>
              <a:chOff x="234326" y="1915684"/>
              <a:chExt cx="3507129" cy="2882096"/>
            </a:xfrm>
          </p:grpSpPr>
          <p:pic>
            <p:nvPicPr>
              <p:cNvPr id="2" name="圖片 1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037" t="17116" r="33814" b="35606"/>
              <a:stretch/>
            </p:blipFill>
            <p:spPr>
              <a:xfrm>
                <a:off x="234326" y="1915684"/>
                <a:ext cx="3507129" cy="2882096"/>
              </a:xfrm>
              <a:prstGeom prst="rect">
                <a:avLst/>
              </a:prstGeom>
            </p:spPr>
          </p:pic>
          <p:grpSp>
            <p:nvGrpSpPr>
              <p:cNvPr id="66" name="群組 65"/>
              <p:cNvGrpSpPr/>
              <p:nvPr/>
            </p:nvGrpSpPr>
            <p:grpSpPr>
              <a:xfrm>
                <a:off x="515738" y="2450942"/>
                <a:ext cx="2645370" cy="2086546"/>
                <a:chOff x="515738" y="2450942"/>
                <a:chExt cx="2645370" cy="2086546"/>
              </a:xfrm>
            </p:grpSpPr>
            <p:sp>
              <p:nvSpPr>
                <p:cNvPr id="11" name="文字方塊 10"/>
                <p:cNvSpPr txBox="1"/>
                <p:nvPr/>
              </p:nvSpPr>
              <p:spPr>
                <a:xfrm>
                  <a:off x="2480388" y="2940153"/>
                  <a:ext cx="680720" cy="451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30000"/>
                    </a:lnSpc>
                    <a:spcBef>
                      <a:spcPts val="600"/>
                    </a:spcBef>
                  </a:pPr>
                  <a:r>
                    <a:rPr lang="zh-TW" altLang="en-US" sz="2000" b="1" kern="0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深</a:t>
                  </a:r>
                  <a:r>
                    <a:rPr lang="en-US" altLang="zh-TW" sz="2000" b="1" kern="0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3</a:t>
                  </a:r>
                  <a:endParaRPr lang="zh-TW" altLang="en-US" sz="2000" b="1" kern="0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文字方塊 32"/>
                <p:cNvSpPr txBox="1"/>
                <p:nvPr/>
              </p:nvSpPr>
              <p:spPr>
                <a:xfrm>
                  <a:off x="515738" y="2901691"/>
                  <a:ext cx="680720" cy="451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30000"/>
                    </a:lnSpc>
                    <a:spcBef>
                      <a:spcPts val="600"/>
                    </a:spcBef>
                  </a:pPr>
                  <a:r>
                    <a:rPr lang="zh-TW" altLang="en-US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高 </a:t>
                  </a:r>
                  <a:r>
                    <a:rPr lang="en-US" altLang="zh-TW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2</a:t>
                  </a:r>
                  <a:endParaRPr lang="zh-TW" altLang="en-US" sz="2000" b="1" kern="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文字方塊 37"/>
                <p:cNvSpPr txBox="1"/>
                <p:nvPr/>
              </p:nvSpPr>
              <p:spPr>
                <a:xfrm>
                  <a:off x="1120738" y="3494334"/>
                  <a:ext cx="680720" cy="451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30000"/>
                    </a:lnSpc>
                    <a:spcBef>
                      <a:spcPts val="600"/>
                    </a:spcBef>
                  </a:pPr>
                  <a:r>
                    <a:rPr lang="zh-TW" altLang="en-US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寬</a:t>
                  </a:r>
                  <a:r>
                    <a:rPr lang="en-US" altLang="zh-TW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1</a:t>
                  </a:r>
                  <a:endParaRPr lang="zh-TW" altLang="en-US" sz="2000" b="1" kern="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文字方塊 31"/>
                <p:cNvSpPr txBox="1"/>
                <p:nvPr/>
              </p:nvSpPr>
              <p:spPr>
                <a:xfrm>
                  <a:off x="1779516" y="3503843"/>
                  <a:ext cx="680720" cy="451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30000"/>
                    </a:lnSpc>
                    <a:spcBef>
                      <a:spcPts val="600"/>
                    </a:spcBef>
                  </a:pPr>
                  <a:r>
                    <a:rPr lang="zh-TW" altLang="en-US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高</a:t>
                  </a:r>
                  <a:r>
                    <a:rPr lang="en-US" altLang="zh-TW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3</a:t>
                  </a:r>
                  <a:endParaRPr lang="zh-TW" altLang="en-US" sz="2000" b="1" kern="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文字方塊 43"/>
                <p:cNvSpPr txBox="1"/>
                <p:nvPr/>
              </p:nvSpPr>
              <p:spPr>
                <a:xfrm>
                  <a:off x="960259" y="4086211"/>
                  <a:ext cx="680720" cy="451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30000"/>
                    </a:lnSpc>
                    <a:spcBef>
                      <a:spcPts val="600"/>
                    </a:spcBef>
                  </a:pPr>
                  <a:r>
                    <a:rPr lang="zh-TW" altLang="en-US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寬</a:t>
                  </a:r>
                  <a:r>
                    <a:rPr lang="en-US" altLang="zh-TW" sz="2000" b="1" kern="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ea"/>
                      <a:sym typeface="+mn-lt"/>
                    </a:rPr>
                    <a:t>5</a:t>
                  </a:r>
                  <a:endParaRPr lang="zh-TW" altLang="en-US" sz="2000" b="1" kern="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橢圓 76"/>
                <p:cNvSpPr/>
                <p:nvPr/>
              </p:nvSpPr>
              <p:spPr>
                <a:xfrm>
                  <a:off x="1196458" y="2450942"/>
                  <a:ext cx="203029" cy="217552"/>
                </a:xfrm>
                <a:prstGeom prst="ellipse">
                  <a:avLst/>
                </a:prstGeom>
                <a:solidFill>
                  <a:schemeClr val="tx1">
                    <a:alpha val="4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78" name="橢圓 77"/>
                <p:cNvSpPr/>
                <p:nvPr/>
              </p:nvSpPr>
              <p:spPr>
                <a:xfrm>
                  <a:off x="1300619" y="3928960"/>
                  <a:ext cx="203029" cy="217552"/>
                </a:xfrm>
                <a:prstGeom prst="ellipse">
                  <a:avLst/>
                </a:prstGeom>
                <a:solidFill>
                  <a:srgbClr val="FF0000">
                    <a:alpha val="49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0" name="橢圓 79"/>
                <p:cNvSpPr/>
                <p:nvPr/>
              </p:nvSpPr>
              <p:spPr>
                <a:xfrm>
                  <a:off x="2678355" y="3557139"/>
                  <a:ext cx="203029" cy="217552"/>
                </a:xfrm>
                <a:prstGeom prst="ellipse">
                  <a:avLst/>
                </a:prstGeom>
                <a:solidFill>
                  <a:schemeClr val="accent1"/>
                </a:solidFill>
                <a:ln w="254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solidFill>
                      <a:schemeClr val="accent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75" name="橢圓 74"/>
                <p:cNvSpPr/>
                <p:nvPr/>
              </p:nvSpPr>
              <p:spPr>
                <a:xfrm>
                  <a:off x="2321543" y="2792915"/>
                  <a:ext cx="203029" cy="217552"/>
                </a:xfrm>
                <a:prstGeom prst="ellipse">
                  <a:avLst/>
                </a:prstGeom>
                <a:solidFill>
                  <a:schemeClr val="tx1">
                    <a:alpha val="4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5" name="群組 4"/>
          <p:cNvGrpSpPr/>
          <p:nvPr/>
        </p:nvGrpSpPr>
        <p:grpSpPr>
          <a:xfrm>
            <a:off x="5366446" y="4387140"/>
            <a:ext cx="2469876" cy="2017735"/>
            <a:chOff x="5366446" y="4387140"/>
            <a:chExt cx="2469876" cy="2017735"/>
          </a:xfrm>
        </p:grpSpPr>
        <p:sp>
          <p:nvSpPr>
            <p:cNvPr id="40" name="橢圓 39"/>
            <p:cNvSpPr/>
            <p:nvPr/>
          </p:nvSpPr>
          <p:spPr>
            <a:xfrm>
              <a:off x="6510314" y="5512397"/>
              <a:ext cx="203029" cy="217552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6113986" y="5912432"/>
              <a:ext cx="96124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前視圖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grpSp>
          <p:nvGrpSpPr>
            <p:cNvPr id="14" name="群組 13"/>
            <p:cNvGrpSpPr/>
            <p:nvPr/>
          </p:nvGrpSpPr>
          <p:grpSpPr>
            <a:xfrm>
              <a:off x="5366446" y="4387140"/>
              <a:ext cx="2469876" cy="1501598"/>
              <a:chOff x="5379992" y="4391496"/>
              <a:chExt cx="2456330" cy="1501598"/>
            </a:xfrm>
          </p:grpSpPr>
          <p:cxnSp>
            <p:nvCxnSpPr>
              <p:cNvPr id="4" name="直線接點 3"/>
              <p:cNvCxnSpPr/>
              <p:nvPr/>
            </p:nvCxnSpPr>
            <p:spPr>
              <a:xfrm>
                <a:off x="6370320" y="4398264"/>
                <a:ext cx="0" cy="993955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" name="群組 12"/>
              <p:cNvGrpSpPr/>
              <p:nvPr/>
            </p:nvGrpSpPr>
            <p:grpSpPr>
              <a:xfrm>
                <a:off x="5379992" y="4391496"/>
                <a:ext cx="2456330" cy="1501598"/>
                <a:chOff x="5379992" y="4391496"/>
                <a:chExt cx="2456330" cy="1501598"/>
              </a:xfrm>
            </p:grpSpPr>
            <p:cxnSp>
              <p:nvCxnSpPr>
                <p:cNvPr id="45" name="直線接點 44"/>
                <p:cNvCxnSpPr/>
                <p:nvPr/>
              </p:nvCxnSpPr>
              <p:spPr>
                <a:xfrm>
                  <a:off x="6852064" y="4401950"/>
                  <a:ext cx="7620" cy="987859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接點 46"/>
                <p:cNvCxnSpPr/>
                <p:nvPr/>
              </p:nvCxnSpPr>
              <p:spPr>
                <a:xfrm flipH="1">
                  <a:off x="6352530" y="5382712"/>
                  <a:ext cx="513090" cy="1"/>
                </a:xfrm>
                <a:prstGeom prst="line">
                  <a:avLst/>
                </a:prstGeom>
                <a:ln w="31750">
                  <a:prstDash val="soli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接點 49"/>
                <p:cNvCxnSpPr/>
                <p:nvPr/>
              </p:nvCxnSpPr>
              <p:spPr>
                <a:xfrm flipH="1" flipV="1">
                  <a:off x="5387340" y="4398265"/>
                  <a:ext cx="982980" cy="8542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接點 51"/>
                <p:cNvCxnSpPr/>
                <p:nvPr/>
              </p:nvCxnSpPr>
              <p:spPr>
                <a:xfrm flipH="1" flipV="1">
                  <a:off x="6858000" y="4408209"/>
                  <a:ext cx="975360" cy="8543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接點 53"/>
                <p:cNvCxnSpPr/>
                <p:nvPr/>
              </p:nvCxnSpPr>
              <p:spPr>
                <a:xfrm>
                  <a:off x="5387340" y="4391496"/>
                  <a:ext cx="0" cy="149724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接點 54"/>
                <p:cNvCxnSpPr/>
                <p:nvPr/>
              </p:nvCxnSpPr>
              <p:spPr>
                <a:xfrm>
                  <a:off x="7831836" y="4398265"/>
                  <a:ext cx="0" cy="1494829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接點 55"/>
                <p:cNvCxnSpPr/>
                <p:nvPr/>
              </p:nvCxnSpPr>
              <p:spPr>
                <a:xfrm flipH="1">
                  <a:off x="5379992" y="5882640"/>
                  <a:ext cx="245633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" name="群組 5"/>
          <p:cNvGrpSpPr/>
          <p:nvPr/>
        </p:nvGrpSpPr>
        <p:grpSpPr>
          <a:xfrm>
            <a:off x="8818860" y="4428944"/>
            <a:ext cx="1606828" cy="2166029"/>
            <a:chOff x="8818860" y="4428944"/>
            <a:chExt cx="1606828" cy="2166029"/>
          </a:xfrm>
        </p:grpSpPr>
        <p:sp>
          <p:nvSpPr>
            <p:cNvPr id="37" name="矩形 36"/>
            <p:cNvSpPr/>
            <p:nvPr/>
          </p:nvSpPr>
          <p:spPr>
            <a:xfrm>
              <a:off x="8822670" y="4428944"/>
              <a:ext cx="1447465" cy="1459794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橢圓 38"/>
            <p:cNvSpPr/>
            <p:nvPr/>
          </p:nvSpPr>
          <p:spPr>
            <a:xfrm>
              <a:off x="9444887" y="5026984"/>
              <a:ext cx="203029" cy="21755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8955539" y="5983697"/>
              <a:ext cx="1470149" cy="61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右側視圖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cxnSp>
          <p:nvCxnSpPr>
            <p:cNvPr id="22" name="直線接點 21"/>
            <p:cNvCxnSpPr/>
            <p:nvPr/>
          </p:nvCxnSpPr>
          <p:spPr>
            <a:xfrm>
              <a:off x="8818860" y="5378356"/>
              <a:ext cx="1451275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群組 6"/>
          <p:cNvGrpSpPr/>
          <p:nvPr/>
        </p:nvGrpSpPr>
        <p:grpSpPr>
          <a:xfrm>
            <a:off x="5387340" y="1958340"/>
            <a:ext cx="2448981" cy="1959063"/>
            <a:chOff x="5387340" y="1958340"/>
            <a:chExt cx="2448981" cy="1959063"/>
          </a:xfrm>
        </p:grpSpPr>
        <p:sp>
          <p:nvSpPr>
            <p:cNvPr id="35" name="矩形 34"/>
            <p:cNvSpPr/>
            <p:nvPr/>
          </p:nvSpPr>
          <p:spPr>
            <a:xfrm>
              <a:off x="5387340" y="1958340"/>
              <a:ext cx="2448981" cy="148154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5778099" y="2574226"/>
              <a:ext cx="203029" cy="217552"/>
            </a:xfrm>
            <a:prstGeom prst="ellipse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6113986" y="3424960"/>
              <a:ext cx="96252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zh-TW" altLang="en-US" sz="2000" b="1" kern="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俯視圖</a:t>
              </a:r>
              <a:endPara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cxnSp>
          <p:nvCxnSpPr>
            <p:cNvPr id="24" name="直線接點 23"/>
            <p:cNvCxnSpPr/>
            <p:nvPr/>
          </p:nvCxnSpPr>
          <p:spPr>
            <a:xfrm>
              <a:off x="6362235" y="1958340"/>
              <a:ext cx="1" cy="1481545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850399" y="1958340"/>
              <a:ext cx="1" cy="1481545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橢圓 82"/>
            <p:cNvSpPr/>
            <p:nvPr/>
          </p:nvSpPr>
          <p:spPr>
            <a:xfrm>
              <a:off x="7235616" y="2595213"/>
              <a:ext cx="203029" cy="217552"/>
            </a:xfrm>
            <a:prstGeom prst="ellipse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5387340" y="1949874"/>
            <a:ext cx="4906875" cy="3928410"/>
            <a:chOff x="5387340" y="1949874"/>
            <a:chExt cx="4906875" cy="3928410"/>
          </a:xfrm>
        </p:grpSpPr>
        <p:grpSp>
          <p:nvGrpSpPr>
            <p:cNvPr id="8" name="群組 7"/>
            <p:cNvGrpSpPr/>
            <p:nvPr/>
          </p:nvGrpSpPr>
          <p:grpSpPr>
            <a:xfrm>
              <a:off x="5387340" y="1949874"/>
              <a:ext cx="4906875" cy="2466951"/>
              <a:chOff x="5387340" y="1949874"/>
              <a:chExt cx="4906875" cy="2466951"/>
            </a:xfrm>
          </p:grpSpPr>
          <p:cxnSp>
            <p:nvCxnSpPr>
              <p:cNvPr id="46" name="直線接點 45"/>
              <p:cNvCxnSpPr/>
              <p:nvPr/>
            </p:nvCxnSpPr>
            <p:spPr>
              <a:xfrm>
                <a:off x="7965458" y="3430451"/>
                <a:ext cx="857212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>
                <a:off x="7970538" y="1959775"/>
                <a:ext cx="2323677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 flipV="1">
                <a:off x="10282327" y="1952244"/>
                <a:ext cx="0" cy="2353509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V="1">
                <a:off x="8815050" y="1949874"/>
                <a:ext cx="1474085" cy="1490012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 flipV="1">
                <a:off x="5387340" y="3534513"/>
                <a:ext cx="0" cy="765779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/>
              <p:nvPr/>
            </p:nvCxnSpPr>
            <p:spPr>
              <a:xfrm flipV="1">
                <a:off x="7836322" y="3546071"/>
                <a:ext cx="0" cy="765779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直線接點 75"/>
              <p:cNvCxnSpPr/>
              <p:nvPr/>
            </p:nvCxnSpPr>
            <p:spPr>
              <a:xfrm flipV="1">
                <a:off x="8818860" y="3430451"/>
                <a:ext cx="0" cy="907559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7897282" y="4416825"/>
                <a:ext cx="857212" cy="0"/>
              </a:xfrm>
              <a:prstGeom prst="line">
                <a:avLst/>
              </a:prstGeom>
              <a:ln w="12700">
                <a:solidFill>
                  <a:schemeClr val="dk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直線接點 57"/>
            <p:cNvCxnSpPr/>
            <p:nvPr/>
          </p:nvCxnSpPr>
          <p:spPr>
            <a:xfrm>
              <a:off x="7897282" y="5878284"/>
              <a:ext cx="857212" cy="0"/>
            </a:xfrm>
            <a:prstGeom prst="line">
              <a:avLst/>
            </a:prstGeom>
            <a:ln w="12700">
              <a:solidFill>
                <a:schemeClr val="dk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群組 58"/>
          <p:cNvGrpSpPr/>
          <p:nvPr/>
        </p:nvGrpSpPr>
        <p:grpSpPr>
          <a:xfrm>
            <a:off x="10614761" y="334317"/>
            <a:ext cx="1309773" cy="1232452"/>
            <a:chOff x="226185" y="106017"/>
            <a:chExt cx="1309773" cy="1232452"/>
          </a:xfrm>
        </p:grpSpPr>
        <p:sp>
          <p:nvSpPr>
            <p:cNvPr id="61" name="橢圓 60"/>
            <p:cNvSpPr/>
            <p:nvPr/>
          </p:nvSpPr>
          <p:spPr>
            <a:xfrm>
              <a:off x="226185" y="106017"/>
              <a:ext cx="1232452" cy="1232452"/>
            </a:xfrm>
            <a:prstGeom prst="ellipse">
              <a:avLst/>
            </a:pr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TW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315958" y="235956"/>
              <a:ext cx="1220000" cy="8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TW" sz="4400" b="1" kern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4-2</a:t>
              </a:r>
              <a:endParaRPr lang="zh-TW" altLang="en-US" sz="44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56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577492" cy="694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zh-TW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`</a:t>
            </a: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92114" y="766035"/>
            <a:ext cx="2785378" cy="57785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13000" b="1" kern="0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中心線</a:t>
            </a:r>
            <a:endParaRPr lang="zh-TW" altLang="en-US" sz="13000" b="1" kern="0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5897880" y="1493520"/>
            <a:ext cx="3870960" cy="390144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3872753" y="3427786"/>
            <a:ext cx="8564880" cy="8227"/>
            <a:chOff x="3872753" y="3427786"/>
            <a:chExt cx="8564880" cy="8227"/>
          </a:xfrm>
        </p:grpSpPr>
        <p:grpSp>
          <p:nvGrpSpPr>
            <p:cNvPr id="12" name="群組 11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8" name="直線接點 7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接點 8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群組 12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14" name="直線接點 13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接點 14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群組 15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17" name="直線接點 1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群組 18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20" name="直線接點 19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接點 20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群組 21"/>
            <p:cNvGrpSpPr/>
            <p:nvPr/>
          </p:nvGrpSpPr>
          <p:grpSpPr>
            <a:xfrm>
              <a:off x="10913633" y="3436013"/>
              <a:ext cx="1524000" cy="0"/>
              <a:chOff x="3872753" y="3436013"/>
              <a:chExt cx="1524000" cy="0"/>
            </a:xfrm>
          </p:grpSpPr>
          <p:cxnSp>
            <p:nvCxnSpPr>
              <p:cNvPr id="23" name="直線接點 2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接點 2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群組 25"/>
          <p:cNvGrpSpPr/>
          <p:nvPr/>
        </p:nvGrpSpPr>
        <p:grpSpPr>
          <a:xfrm rot="5400000">
            <a:off x="3550738" y="3492263"/>
            <a:ext cx="8564880" cy="8227"/>
            <a:chOff x="3872753" y="3427786"/>
            <a:chExt cx="8564880" cy="8227"/>
          </a:xfrm>
        </p:grpSpPr>
        <p:grpSp>
          <p:nvGrpSpPr>
            <p:cNvPr id="27" name="群組 26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40" name="直線接點 39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群組 27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38" name="直線接點 37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群組 28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36" name="直線接點 35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群組 29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34" name="直線接點 33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群組 30"/>
            <p:cNvGrpSpPr/>
            <p:nvPr/>
          </p:nvGrpSpPr>
          <p:grpSpPr>
            <a:xfrm>
              <a:off x="10913633" y="3436013"/>
              <a:ext cx="1524000" cy="0"/>
              <a:chOff x="3872753" y="3436013"/>
              <a:chExt cx="1524000" cy="0"/>
            </a:xfrm>
          </p:grpSpPr>
          <p:cxnSp>
            <p:nvCxnSpPr>
              <p:cNvPr id="32" name="直線接點 31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6" name="直線單箭頭接點 45"/>
          <p:cNvCxnSpPr/>
          <p:nvPr/>
        </p:nvCxnSpPr>
        <p:spPr>
          <a:xfrm flipH="1">
            <a:off x="7887561" y="1656152"/>
            <a:ext cx="2028784" cy="1720393"/>
          </a:xfrm>
          <a:prstGeom prst="straightConnector1">
            <a:avLst/>
          </a:prstGeom>
          <a:ln w="15557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6321013" y="128991"/>
            <a:ext cx="5905949" cy="1061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5400" b="1" kern="0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長畫在圓心處相交</a:t>
            </a:r>
            <a:endParaRPr lang="zh-TW" altLang="en-US" sz="5400" b="1" kern="0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17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>
          <a:xfrm>
            <a:off x="3789935" y="519481"/>
            <a:ext cx="4325258" cy="1006429"/>
          </a:xfrm>
          <a:solidFill>
            <a:srgbClr val="FFC000"/>
          </a:solidFill>
        </p:spPr>
        <p:txBody>
          <a:bodyPr/>
          <a:lstStyle/>
          <a:p>
            <a:r>
              <a:rPr lang="zh-TW" altLang="en-US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簡單物體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柱 2"/>
          <p:cNvSpPr/>
          <p:nvPr/>
        </p:nvSpPr>
        <p:spPr>
          <a:xfrm>
            <a:off x="4249270" y="1705205"/>
            <a:ext cx="3406588" cy="4598894"/>
          </a:xfrm>
          <a:prstGeom prst="can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334870" y="4891406"/>
            <a:ext cx="5791199" cy="181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9600" b="1" kern="0" dirty="0" smtClean="0">
                <a:solidFill>
                  <a:srgbClr val="F23C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幾個視圖</a:t>
            </a:r>
            <a:r>
              <a:rPr lang="en-US" altLang="zh-TW" sz="9600" b="1" kern="0" dirty="0" smtClean="0">
                <a:solidFill>
                  <a:srgbClr val="F23C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?</a:t>
            </a:r>
            <a:endParaRPr lang="zh-TW" altLang="en-US" sz="9600" b="1" kern="0" dirty="0">
              <a:solidFill>
                <a:srgbClr val="F23C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130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heme/theme1.xml><?xml version="1.0" encoding="utf-8"?>
<a:theme xmlns:a="http://schemas.openxmlformats.org/drawingml/2006/main" name="模板页面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BC61E"/>
      </a:accent1>
      <a:accent2>
        <a:srgbClr val="1F2639"/>
      </a:accent2>
      <a:accent3>
        <a:srgbClr val="FF6600"/>
      </a:accent3>
      <a:accent4>
        <a:srgbClr val="8A8A8A"/>
      </a:accent4>
      <a:accent5>
        <a:srgbClr val="292929"/>
      </a:accent5>
      <a:accent6>
        <a:srgbClr val="D6D6D6"/>
      </a:accent6>
      <a:hlink>
        <a:srgbClr val="0563C1"/>
      </a:hlink>
      <a:folHlink>
        <a:srgbClr val="954F72"/>
      </a:folHlink>
    </a:clrScheme>
    <a:fontScheme name="自定义 4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2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2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10448</TotalTime>
  <Words>206</Words>
  <Application>Microsoft Office PowerPoint</Application>
  <PresentationFormat>寬螢幕</PresentationFormat>
  <Paragraphs>86</Paragraphs>
  <Slides>16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微软雅黑</vt:lpstr>
      <vt:lpstr>微軟正黑體</vt:lpstr>
      <vt:lpstr>新細明體</vt:lpstr>
      <vt:lpstr>Arial</vt:lpstr>
      <vt:lpstr>Calibri</vt:lpstr>
      <vt:lpstr>模板页面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OfficePLUS</dc:creator>
  <cp:lastModifiedBy>user</cp:lastModifiedBy>
  <cp:revision>437</cp:revision>
  <dcterms:created xsi:type="dcterms:W3CDTF">2015-08-18T02:51:41Z</dcterms:created>
  <dcterms:modified xsi:type="dcterms:W3CDTF">2022-11-02T04:43:27Z</dcterms:modified>
</cp:coreProperties>
</file>