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B8748-5618-4111-A2C1-9EFB899722C7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26E48-8B0F-43E5-922B-0D3A94BC9D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0625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264AB-C2A7-4A0C-BB09-9A6D750FE71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00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29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50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66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600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351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67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656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38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31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4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62D7-5DE8-49F6-BEBB-1523A5E393A6}" type="datetimeFigureOut">
              <a:rPr lang="zh-TW" altLang="en-US" smtClean="0"/>
              <a:t>2023/9/19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4203B-6E1A-4974-A414-53030BAEE0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7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挑戰組</a:t>
            </a:r>
            <a:r>
              <a:rPr lang="zh-TW" altLang="en-US" dirty="0" smtClean="0"/>
              <a:t>木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079862" y="1933303"/>
            <a:ext cx="9718766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TW" altLang="en-US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只有</a:t>
            </a:r>
            <a:r>
              <a:rPr lang="en-US" altLang="zh-TW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</a:t>
            </a:r>
            <a:r>
              <a:rPr lang="zh-TW" altLang="en-US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個角度</a:t>
            </a:r>
            <a:r>
              <a:rPr lang="zh-TW" altLang="en-US" sz="5400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、</a:t>
            </a:r>
            <a:r>
              <a:rPr lang="en-US" altLang="zh-TW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</a:t>
            </a:r>
            <a:r>
              <a:rPr lang="zh-TW" altLang="en-US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片或</a:t>
            </a:r>
            <a:r>
              <a:rPr lang="en-US" altLang="zh-TW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</a:t>
            </a:r>
            <a:r>
              <a:rPr lang="zh-TW" altLang="en-US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組零件</a:t>
            </a:r>
            <a:r>
              <a:rPr lang="en-US" altLang="zh-TW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/>
            </a:r>
            <a:br>
              <a:rPr lang="en-US" altLang="zh-TW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</a:br>
            <a:r>
              <a:rPr lang="zh-TW" altLang="en-US" sz="5400" kern="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可以被拆解</a:t>
            </a:r>
            <a:endParaRPr lang="zh-TW" altLang="en-US" sz="5400" kern="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2578406"/>
            <a:ext cx="10530840" cy="2960161"/>
          </a:xfrm>
          <a:prstGeom prst="rect">
            <a:avLst/>
          </a:prstGeom>
        </p:spPr>
      </p:pic>
      <p:sp>
        <p:nvSpPr>
          <p:cNvPr id="6" name="內容版面配置區 5"/>
          <p:cNvSpPr txBox="1">
            <a:spLocks/>
          </p:cNvSpPr>
          <p:nvPr/>
        </p:nvSpPr>
        <p:spPr>
          <a:xfrm>
            <a:off x="3727540" y="6262529"/>
            <a:ext cx="4225835" cy="32624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36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1600" smtClean="0"/>
              <a:t>取材高雄女中林義強老師</a:t>
            </a:r>
            <a:r>
              <a:rPr lang="en-US" altLang="zh-TW" sz="1600" smtClean="0"/>
              <a:t>-</a:t>
            </a:r>
            <a:r>
              <a:rPr lang="zh-TW" altLang="en-US" sz="1600" smtClean="0"/>
              <a:t>快樂學習</a:t>
            </a:r>
            <a:r>
              <a:rPr lang="en-US" altLang="zh-TW" sz="1600" smtClean="0"/>
              <a:t>GGB</a:t>
            </a:r>
            <a:r>
              <a:rPr lang="zh-TW" altLang="en-US" sz="1600" smtClean="0"/>
              <a:t>社群</a:t>
            </a:r>
            <a:endParaRPr lang="en-US" altLang="zh-TW" sz="1600" dirty="0" smtClean="0"/>
          </a:p>
        </p:txBody>
      </p:sp>
    </p:spTree>
    <p:extLst>
      <p:ext uri="{BB962C8B-B14F-4D97-AF65-F5344CB8AC3E}">
        <p14:creationId xmlns:p14="http://schemas.microsoft.com/office/powerpoint/2010/main" val="27619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寬螢幕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挑戰組木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挑戰組木</dc:title>
  <dc:creator>Classroom</dc:creator>
  <cp:lastModifiedBy>Classroom</cp:lastModifiedBy>
  <cp:revision>2</cp:revision>
  <dcterms:created xsi:type="dcterms:W3CDTF">2023-09-19T01:35:42Z</dcterms:created>
  <dcterms:modified xsi:type="dcterms:W3CDTF">2023-09-19T01:36:23Z</dcterms:modified>
</cp:coreProperties>
</file>