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88825" cy="6858000"/>
  <p:notesSz cx="6858000" cy="9144000"/>
  <p:defaultTextStyle>
    <a:defPPr rtl="0"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39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8EC20E35-A176-4012-BC5E-935CFFF8708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599" autoAdjust="0"/>
  </p:normalViewPr>
  <p:slideViewPr>
    <p:cSldViewPr>
      <p:cViewPr varScale="1">
        <p:scale>
          <a:sx n="70" d="100"/>
          <a:sy n="70" d="100"/>
        </p:scale>
        <p:origin x="460" y="56"/>
      </p:cViewPr>
      <p:guideLst>
        <p:guide pos="3839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87" d="100"/>
          <a:sy n="87" d="100"/>
        </p:scale>
        <p:origin x="3090" y="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預留位置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zh-TW" altLang="en-US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3" name="日期預留位置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17A04A64-DD31-4676-815D-A4E5B658E764}" type="datetime1">
              <a:rPr lang="zh-TW" altLang="en-US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2023/9/6</a:t>
            </a:fld>
            <a:endParaRPr lang="zh-TW" altLang="en-US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頁尾預留位置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zh-TW" altLang="en-US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5" name="投影片編號預留位置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A850423A-8BCE-448E-A97B-03A88B2B12C1}" type="slidenum">
              <a:rPr lang="en-US" altLang="zh-TW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‹#›</a:t>
            </a:fld>
            <a:endParaRPr lang="en-US" altLang="zh-TW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513958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預留位置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endParaRPr lang="zh-TW" altLang="en-US" dirty="0"/>
          </a:p>
        </p:txBody>
      </p:sp>
      <p:sp>
        <p:nvSpPr>
          <p:cNvPr id="3" name="日期預留位置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8C3DF527-CB9F-4451-8853-A61312AC4F28}" type="datetime1">
              <a:rPr lang="zh-TW" altLang="en-US" smtClean="0"/>
              <a:pPr/>
              <a:t>2023/9/6</a:t>
            </a:fld>
            <a:endParaRPr lang="zh-TW" altLang="en-US" dirty="0"/>
          </a:p>
        </p:txBody>
      </p:sp>
      <p:sp>
        <p:nvSpPr>
          <p:cNvPr id="4" name="投影片影像預留位置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zh-TW" altLang="en-US" dirty="0"/>
          </a:p>
        </p:txBody>
      </p:sp>
      <p:sp>
        <p:nvSpPr>
          <p:cNvPr id="5" name="備忘稿預留位置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zh-TW" altLang="en-US" dirty="0"/>
              <a:t>按一下以編輯母片文字樣式</a:t>
            </a:r>
          </a:p>
          <a:p>
            <a:pPr lvl="1" rtl="0"/>
            <a:r>
              <a:rPr lang="zh-TW" altLang="en-US" dirty="0"/>
              <a:t>第二層</a:t>
            </a:r>
          </a:p>
          <a:p>
            <a:pPr lvl="2" rtl="0"/>
            <a:r>
              <a:rPr lang="zh-TW" altLang="en-US" dirty="0"/>
              <a:t>第三層</a:t>
            </a:r>
          </a:p>
          <a:p>
            <a:pPr lvl="3" rtl="0"/>
            <a:r>
              <a:rPr lang="zh-TW" altLang="en-US" dirty="0"/>
              <a:t>第四層</a:t>
            </a:r>
          </a:p>
          <a:p>
            <a:pPr lvl="4" rtl="0"/>
            <a:r>
              <a:rPr lang="zh-TW" altLang="en-US" dirty="0"/>
              <a:t>第五層</a:t>
            </a:r>
          </a:p>
        </p:txBody>
      </p:sp>
      <p:sp>
        <p:nvSpPr>
          <p:cNvPr id="6" name="頁尾預留位置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endParaRPr lang="zh-TW" altLang="en-US" dirty="0"/>
          </a:p>
        </p:txBody>
      </p:sp>
      <p:sp>
        <p:nvSpPr>
          <p:cNvPr id="7" name="投影片編號預留位置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01F2A70B-78F2-4DCF-B53B-C990D2FAFB8A}" type="slidenum">
              <a:rPr lang="en-US" altLang="zh-TW" smtClean="0"/>
              <a:pPr/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41157051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Microsoft JhengHei UI" panose="020B0604030504040204" pitchFamily="34" charset="-120"/>
        <a:ea typeface="Microsoft JhengHei UI" panose="020B0604030504040204" pitchFamily="34" charset="-120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Microsoft JhengHei UI" panose="020B0604030504040204" pitchFamily="34" charset="-120"/>
        <a:ea typeface="Microsoft JhengHei UI" panose="020B0604030504040204" pitchFamily="34" charset="-120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Microsoft JhengHei UI" panose="020B0604030504040204" pitchFamily="34" charset="-120"/>
        <a:ea typeface="Microsoft JhengHei UI" panose="020B0604030504040204" pitchFamily="34" charset="-120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Microsoft JhengHei UI" panose="020B0604030504040204" pitchFamily="34" charset="-120"/>
        <a:ea typeface="Microsoft JhengHei UI" panose="020B0604030504040204" pitchFamily="34" charset="-120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Microsoft JhengHei UI" panose="020B0604030504040204" pitchFamily="34" charset="-120"/>
        <a:ea typeface="Microsoft JhengHei UI" panose="020B0604030504040204" pitchFamily="34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F2A70B-78F2-4DCF-B53B-C990D2FAFB8A}" type="slidenum">
              <a:rPr lang="en-US" altLang="zh-TW" smtClean="0"/>
              <a:pPr/>
              <a:t>1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2576223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2413" y="1905000"/>
            <a:ext cx="9144000" cy="2667000"/>
          </a:xfrm>
        </p:spPr>
        <p:txBody>
          <a:bodyPr rtlCol="0">
            <a:noAutofit/>
          </a:bodyPr>
          <a:lstStyle>
            <a:lvl1pPr>
              <a:defRPr sz="54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pPr rtl="0"/>
            <a:r>
              <a:rPr lang="zh-TW" altLang="en-US"/>
              <a:t>按一下以編輯母片標題樣式</a:t>
            </a:r>
            <a:endParaRPr lang="zh-TW" altLang="en-US" dirty="0"/>
          </a:p>
        </p:txBody>
      </p:sp>
      <p:grpSp>
        <p:nvGrpSpPr>
          <p:cNvPr id="256" name="線條" descr="線條圖形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257" name="手繪多邊形​​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58" name="手繪多邊形​​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59" name="手繪多邊形​​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60" name="手繪多邊形​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61" name="手繪多邊形​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62" name="手繪多邊形​​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63" name="手繪多邊形​​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64" name="手繪多邊形​​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65" name="手繪多邊形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66" name="手繪多邊形​​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67" name="手繪多邊形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68" name="手繪多邊形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69" name="手繪多邊形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70" name="手繪多邊形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71" name="手繪多邊形​​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72" name="手繪多邊形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73" name="手繪多邊形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74" name="手繪多邊形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75" name="手繪多邊形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76" name="手繪多邊形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77" name="手繪多邊形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78" name="手繪多邊形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79" name="手繪多邊形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80" name="手繪多邊形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81" name="手繪多邊形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82" name="手繪多邊形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83" name="手繪多邊形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84" name="手繪多邊形​​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85" name="手繪多邊形​​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86" name="手繪多邊形​​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87" name="手繪多邊形​​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88" name="手繪多邊形​​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89" name="手繪多邊形​​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90" name="手繪多邊形​​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91" name="手繪多邊形​​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92" name="手繪多邊形​​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93" name="手繪多邊形​​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94" name="手繪多邊形​​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95" name="手繪多邊形​​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96" name="手繪多邊形​​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97" name="手繪多邊形​​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98" name="手繪多邊形​​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99" name="手繪多邊形​​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300" name="手繪多邊形​​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301" name="手繪多邊形​​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302" name="手繪多邊形​​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303" name="手繪多邊形​​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304" name="手繪多邊形​​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305" name="手繪多邊形​​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306" name="手繪多邊形​​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307" name="手繪多邊形​​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308" name="手繪多邊形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309" name="手繪多邊形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310" name="手繪多邊形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311" name="手繪多邊形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312" name="手繪多邊形​​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313" name="手繪多邊形​​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314" name="手繪多邊形​​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315" name="手繪多邊形​​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316" name="手繪多邊形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317" name="手繪多邊形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318" name="手繪多邊形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319" name="手繪多邊形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320" name="手繪多邊形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321" name="手繪多邊形​​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322" name="手繪多邊形​​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323" name="手繪多邊形​​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324" name="手繪多邊形​​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325" name="手繪多邊形​​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326" name="手繪多邊形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327" name="手繪多邊形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328" name="手繪多邊形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329" name="手繪多邊形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330" name="手繪多邊形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331" name="手繪多邊形​​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332" name="手繪多邊形​​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333" name="手繪多邊形​​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334" name="手繪多邊形​​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335" name="手繪多邊形​​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336" name="手繪多邊形​​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337" name="手繪多邊形​​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338" name="手繪多邊形​​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339" name="手繪多邊形​​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340" name="手繪多邊形​​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341" name="手繪多邊形​​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342" name="手繪多邊形​​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343" name="手繪多邊形​​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344" name="手繪多邊形​​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345" name="手繪多邊形​​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346" name="手繪多邊形​​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347" name="手繪多邊形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348" name="手繪多邊形​​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349" name="手繪多邊形​​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350" name="手繪多邊形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351" name="手繪多邊形​​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352" name="手繪多邊形​​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353" name="手繪多邊形​​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354" name="手繪多邊形​​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355" name="手繪多邊形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356" name="手繪多邊形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357" name="手繪多邊形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358" name="手繪多邊形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359" name="手繪多邊形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360" name="手繪多邊形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361" name="手繪多邊形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362" name="手繪多邊形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363" name="手繪多邊形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364" name="手繪多邊形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365" name="手繪多邊形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366" name="手繪多邊形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367" name="手繪多邊形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368" name="手繪多邊形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369" name="手繪多邊形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370" name="手繪多邊形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371" name="手繪多邊形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372" name="手繪多邊形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373" name="手繪多邊形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374" name="手繪多邊形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375" name="手繪多邊形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376" name="手繪多邊形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377" name="手繪多邊形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378" name="手繪多邊形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379" name="手繪多邊形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</p:grp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2413" y="5105400"/>
            <a:ext cx="9143999" cy="1066800"/>
          </a:xfrm>
        </p:spPr>
        <p:txBody>
          <a:bodyPr rtlCol="0"/>
          <a:lstStyle>
            <a:lvl1pPr marL="0" indent="0" algn="l"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zh-TW" altLang="en-US"/>
              <a:t>按一下以編輯母片子標題樣式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674356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pPr rtl="0"/>
            <a:r>
              <a:rPr lang="zh-TW" altLang="en-US"/>
              <a:t>按一下以編輯母片標題樣式</a:t>
            </a:r>
            <a:endParaRPr lang="zh-TW" altLang="en-US" dirty="0"/>
          </a:p>
        </p:txBody>
      </p:sp>
      <p:grpSp>
        <p:nvGrpSpPr>
          <p:cNvPr id="7" name="線條" descr="線條圖形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8" name="手繪多邊形​​ 7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9" name="手繪多邊形​ 8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0" name="手繪多邊形​ 9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1" name="手繪多邊形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2" name="手繪多邊形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3" name="手繪多邊形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4" name="手繪多邊形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5" name="手繪多邊形​​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6" name="手繪多邊形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7" name="手繪多邊形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8" name="手繪多邊形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9" name="手繪多邊形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0" name="手繪多邊形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1" name="手繪多邊形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2" name="手繪多邊形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3" name="手繪多邊形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4" name="手繪多邊形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5" name="手繪多邊形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6" name="手繪多邊形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7" name="手繪多邊形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8" name="手繪多邊形​​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9" name="手繪多邊形​​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30" name="手繪多邊形​​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31" name="手繪多邊形​​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32" name="手繪多邊形​​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33" name="手繪多邊形​​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34" name="手繪多邊形​​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35" name="手繪多邊形​​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36" name="手繪多邊形​​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37" name="手繪多邊形​​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38" name="手繪多邊形​​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39" name="手繪多邊形​​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40" name="手繪多邊形​​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41" name="手繪多邊形​​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42" name="手繪多邊形​​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43" name="手繪多邊形​​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44" name="手繪多邊形​​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45" name="手繪多邊形​​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46" name="手繪多邊形​​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47" name="手繪多邊形​​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48" name="手繪多邊形​​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49" name="手繪多邊形​​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50" name="手繪多邊形​​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51" name="手繪多邊形​​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52" name="手繪多邊形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53" name="手繪多邊形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54" name="手繪多邊形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55" name="手繪多邊形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56" name="手繪多邊形​​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57" name="手繪多邊形​​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58" name="手繪多邊形​​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59" name="手繪多邊形​​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60" name="手繪多邊形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61" name="手繪多邊形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62" name="手繪多邊形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63" name="手繪多邊形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64" name="手繪多邊形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65" name="手繪多邊形​​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66" name="手繪多邊形​​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67" name="手繪多邊形​​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68" name="手繪多邊形​​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69" name="手繪多邊形​​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70" name="手繪多邊形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71" name="手繪多邊形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72" name="手繪多邊形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73" name="手繪多邊形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74" name="手繪多邊形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75" name="手繪多邊形​​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76" name="手繪多邊形​​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77" name="手繪多邊形​​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78" name="手繪多邊形​​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79" name="手繪多邊形​​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80" name="手繪多邊形​​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81" name="手繪多邊形​​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</p:grpSp>
      <p:sp>
        <p:nvSpPr>
          <p:cNvPr id="3" name="直排文字預留位置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2pPr>
            <a:lvl3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3pPr>
            <a:lvl4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4pPr>
            <a:lvl5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5pPr>
            <a:lvl6pPr marL="1956816">
              <a:defRPr/>
            </a:lvl6pPr>
            <a:lvl7pPr marL="1956816">
              <a:defRPr/>
            </a:lvl7pPr>
            <a:lvl8pPr marL="1956816">
              <a:defRPr/>
            </a:lvl8pPr>
            <a:lvl9pPr marL="1956816">
              <a:defRPr/>
            </a:lvl9pPr>
          </a:lstStyle>
          <a:p>
            <a:pPr lvl="0" rtl="0"/>
            <a:r>
              <a:rPr lang="zh-TW" altLang="en-US"/>
              <a:t>編輯母片文字樣式</a:t>
            </a:r>
          </a:p>
          <a:p>
            <a:pPr lvl="1" rtl="0"/>
            <a:r>
              <a:rPr lang="zh-TW" altLang="en-US"/>
              <a:t>第二層</a:t>
            </a:r>
          </a:p>
          <a:p>
            <a:pPr lvl="2" rtl="0"/>
            <a:r>
              <a:rPr lang="zh-TW" altLang="en-US"/>
              <a:t>第三層</a:t>
            </a:r>
          </a:p>
          <a:p>
            <a:pPr lvl="3" rtl="0"/>
            <a:r>
              <a:rPr lang="zh-TW" altLang="en-US"/>
              <a:t>第四層</a:t>
            </a:r>
          </a:p>
          <a:p>
            <a:pPr lvl="4" rtl="0"/>
            <a:r>
              <a:rPr lang="zh-TW" altLang="en-US"/>
              <a:t>第五層</a:t>
            </a:r>
            <a:endParaRPr lang="zh-TW" altLang="en-US" dirty="0"/>
          </a:p>
        </p:txBody>
      </p:sp>
      <p:sp>
        <p:nvSpPr>
          <p:cNvPr id="5" name="頁尾預留位置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endParaRPr lang="zh-TW" altLang="en-US" dirty="0"/>
          </a:p>
        </p:txBody>
      </p:sp>
      <p:sp>
        <p:nvSpPr>
          <p:cNvPr id="4" name="日期預留位置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10B6C6C2-F6CE-4AA6-9624-75AD4CB039C0}" type="datetime1">
              <a:rPr lang="zh-TW" altLang="en-US" smtClean="0"/>
              <a:pPr/>
              <a:t>2023/9/6</a:t>
            </a:fld>
            <a:endParaRPr lang="zh-TW" altLang="en-US" dirty="0"/>
          </a:p>
        </p:txBody>
      </p:sp>
      <p:sp>
        <p:nvSpPr>
          <p:cNvPr id="6" name="投影片編號預留位置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25BA54BD-C84D-46CE-8B72-31BFB26ABA43}" type="slidenum">
              <a:rPr lang="en-US" altLang="zh-TW" smtClean="0"/>
              <a:pPr/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126793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10361612" y="274639"/>
            <a:ext cx="1371600" cy="5901747"/>
          </a:xfrm>
        </p:spPr>
        <p:txBody>
          <a:bodyPr vert="eaVert"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pPr rtl="0"/>
            <a:r>
              <a:rPr lang="zh-TW" altLang="en-US"/>
              <a:t>按一下以編輯母片標題樣式</a:t>
            </a:r>
            <a:endParaRPr lang="zh-TW" altLang="en-US" dirty="0"/>
          </a:p>
        </p:txBody>
      </p:sp>
      <p:grpSp>
        <p:nvGrpSpPr>
          <p:cNvPr id="7" name="線條" descr="線條圖形"/>
          <p:cNvGrpSpPr/>
          <p:nvPr/>
        </p:nvGrpSpPr>
        <p:grpSpPr bwMode="invGray">
          <a:xfrm rot="5400000">
            <a:off x="6864412" y="3472598"/>
            <a:ext cx="6492240" cy="64008"/>
            <a:chOff x="1522413" y="1514475"/>
            <a:chExt cx="10569575" cy="64008"/>
          </a:xfrm>
        </p:grpSpPr>
        <p:sp>
          <p:nvSpPr>
            <p:cNvPr id="8" name="手繪多邊形​​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9" name="手繪多邊形​​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0" name="手繪多邊形​​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1" name="手繪多邊形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2" name="手繪多邊形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3" name="手繪多邊形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4" name="手繪多邊形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5" name="手繪多邊形​​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6" name="手繪多邊形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7" name="手繪多邊形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8" name="手繪多邊形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9" name="手繪多邊形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0" name="手繪多邊形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1" name="手繪多邊形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2" name="手繪多邊形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3" name="手繪多邊形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4" name="手繪多邊形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5" name="手繪多邊形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6" name="手繪多邊形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7" name="手繪多邊形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8" name="手繪多邊形​​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9" name="手繪多邊形​​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30" name="手繪多邊形​​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31" name="手繪多邊形​​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32" name="手繪多邊形​​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33" name="手繪多邊形​​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34" name="手繪多邊形​​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35" name="手繪多邊形​​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36" name="手繪多邊形​​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37" name="手繪多邊形​​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38" name="手繪多邊形​​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39" name="手繪多邊形​​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40" name="手繪多邊形​​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41" name="手繪多邊形​​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42" name="手繪多邊形​​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43" name="手繪多邊形​​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44" name="手繪多邊形​​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45" name="手繪多邊形​​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46" name="手繪多邊形​​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47" name="手繪多邊形​​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48" name="手繪多邊形​​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49" name="手繪多邊形​​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50" name="手繪多邊形​​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51" name="手繪多邊形​​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52" name="手繪多邊形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53" name="手繪多邊形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54" name="手繪多邊形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55" name="手繪多邊形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56" name="手繪多邊形​​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57" name="手繪多邊形​​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58" name="手繪多邊形​​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59" name="手繪多邊形​​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60" name="手繪多邊形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61" name="手繪多邊形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62" name="手繪多邊形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63" name="手繪多邊形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64" name="手繪多邊形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65" name="手繪多邊形​​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66" name="手繪多邊形​​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67" name="手繪多邊形​​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68" name="手繪多邊形​​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69" name="手繪多邊形​​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70" name="手繪多邊形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71" name="手繪多邊形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72" name="手繪多邊形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73" name="手繪多邊形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74" name="手繪多邊形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75" name="手繪多邊形​​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76" name="手繪多邊形​​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77" name="手繪多邊形​​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78" name="手繪多邊形​​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79" name="手繪多邊形​​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80" name="手繪多邊形​​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81" name="手繪多邊形​​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</p:grpSp>
      <p:sp>
        <p:nvSpPr>
          <p:cNvPr id="3" name="直排文字預留位置 2"/>
          <p:cNvSpPr>
            <a:spLocks noGrp="1"/>
          </p:cNvSpPr>
          <p:nvPr>
            <p:ph type="body" orient="vert" idx="1" hasCustomPrompt="1"/>
          </p:nvPr>
        </p:nvSpPr>
        <p:spPr>
          <a:xfrm>
            <a:off x="608012" y="277813"/>
            <a:ext cx="9144001" cy="5898573"/>
          </a:xfrm>
        </p:spPr>
        <p:txBody>
          <a:bodyPr vert="eaVert"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2pPr>
            <a:lvl3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3pPr>
            <a:lvl4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4pPr>
            <a:lvl5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5pPr>
            <a:lvl6pPr marL="1261872" indent="0">
              <a:buNone/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 rtl="0"/>
            <a:r>
              <a:rPr lang="zh-TW" altLang="en-US" dirty="0"/>
              <a:t>按一下以編輯母片文字樣式</a:t>
            </a:r>
          </a:p>
          <a:p>
            <a:pPr lvl="1" rtl="0"/>
            <a:r>
              <a:rPr lang="zh-TW" altLang="en-US" dirty="0"/>
              <a:t>第二層</a:t>
            </a:r>
          </a:p>
          <a:p>
            <a:pPr lvl="2" rtl="0"/>
            <a:r>
              <a:rPr lang="zh-TW" altLang="en-US" dirty="0"/>
              <a:t>第三層</a:t>
            </a:r>
          </a:p>
          <a:p>
            <a:pPr lvl="3" rtl="0"/>
            <a:r>
              <a:rPr lang="zh-TW" altLang="en-US" dirty="0"/>
              <a:t>第四層</a:t>
            </a:r>
          </a:p>
          <a:p>
            <a:pPr lvl="4" rtl="0"/>
            <a:r>
              <a:rPr lang="zh-TW" altLang="en-US" dirty="0"/>
              <a:t>第五層</a:t>
            </a:r>
          </a:p>
        </p:txBody>
      </p:sp>
      <p:sp>
        <p:nvSpPr>
          <p:cNvPr id="5" name="頁尾預留位置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endParaRPr lang="zh-TW" altLang="en-US" dirty="0"/>
          </a:p>
        </p:txBody>
      </p:sp>
      <p:sp>
        <p:nvSpPr>
          <p:cNvPr id="4" name="日期預留位置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947C8A28-30E6-4A4C-BBD3-5A9966C9174F}" type="datetime1">
              <a:rPr lang="zh-TW" altLang="en-US" smtClean="0"/>
              <a:pPr/>
              <a:t>2023/9/6</a:t>
            </a:fld>
            <a:endParaRPr lang="zh-TW" altLang="en-US" dirty="0"/>
          </a:p>
        </p:txBody>
      </p:sp>
      <p:sp>
        <p:nvSpPr>
          <p:cNvPr id="6" name="投影片編號預留位置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25BA54BD-C84D-46CE-8B72-31BFB26ABA43}" type="slidenum">
              <a:rPr lang="en-US" altLang="zh-TW" smtClean="0"/>
              <a:pPr/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211791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pPr rtl="0"/>
            <a:r>
              <a:rPr lang="zh-TW" altLang="en-US"/>
              <a:t>按一下以編輯母片標題樣式</a:t>
            </a:r>
            <a:endParaRPr lang="zh-TW" altLang="en-US" dirty="0"/>
          </a:p>
        </p:txBody>
      </p:sp>
      <p:grpSp>
        <p:nvGrpSpPr>
          <p:cNvPr id="167" name="線條" descr="線條圖形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68" name="手繪多邊形​​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69" name="手繪多邊形​​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70" name="手繪多邊形​​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71" name="手繪多邊形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72" name="手繪多邊形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73" name="手繪多邊形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74" name="手繪多邊形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75" name="手繪多邊形​​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76" name="手繪多邊形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77" name="手繪多邊形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78" name="手繪多邊形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79" name="手繪多邊形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80" name="手繪多邊形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81" name="手繪多邊形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82" name="手繪多邊形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83" name="手繪多邊形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84" name="手繪多邊形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85" name="手繪多邊形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86" name="手繪多邊形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87" name="手繪多邊形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88" name="手繪多邊形​​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89" name="手繪多邊形​​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90" name="手繪多邊形​​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91" name="手繪多邊形​​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92" name="手繪多邊形​​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93" name="手繪多邊形​​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94" name="手繪多邊形​​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95" name="手繪多邊形​​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96" name="手繪多邊形​​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97" name="手繪多邊形​​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98" name="手繪多邊形​​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99" name="手繪多邊形​​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00" name="手繪多邊形​​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01" name="手繪多邊形​​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02" name="手繪多邊形​​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03" name="手繪多邊形​​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04" name="手繪多邊形​​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05" name="手繪多邊形​​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06" name="手繪多邊形​​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07" name="手繪多邊形​​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08" name="手繪多邊形​​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09" name="手繪多邊形​​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10" name="手繪多邊形​​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11" name="手繪多邊形​​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12" name="手繪多邊形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13" name="手繪多邊形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14" name="手繪多邊形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15" name="手繪多邊形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16" name="手繪多邊形​​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17" name="手繪多邊形​​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18" name="手繪多邊形​​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19" name="手繪多邊形​​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20" name="手繪多邊形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21" name="手繪多邊形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22" name="手繪多邊形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23" name="手繪多邊形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24" name="手繪多邊形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25" name="手繪多邊形​​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26" name="手繪多邊形​​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27" name="手繪多邊形​​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28" name="手繪多邊形​​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29" name="手繪多邊形​​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30" name="手繪多邊形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31" name="手繪多邊形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32" name="手繪多邊形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33" name="手繪多邊形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34" name="手繪多邊形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35" name="手繪多邊形​​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36" name="手繪多邊形​​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37" name="手繪多邊形​​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38" name="手繪多邊形​​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39" name="手繪多邊形​​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40" name="手繪多邊形​​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41" name="手繪多邊形​​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</p:grpSp>
      <p:sp>
        <p:nvSpPr>
          <p:cNvPr id="3" name="內容預留位置 2"/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48640"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2pPr>
            <a:lvl3pPr marL="777240"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3pPr>
            <a:lvl4pPr marL="1005840"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4pPr>
            <a:lvl5pPr marL="1234440"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5pPr>
            <a:lvl6pPr marL="1463040">
              <a:defRPr baseline="0"/>
            </a:lvl6pPr>
            <a:lvl7pPr marL="1691640">
              <a:defRPr baseline="0"/>
            </a:lvl7pPr>
            <a:lvl8pPr marL="1920240">
              <a:defRPr baseline="0"/>
            </a:lvl8pPr>
            <a:lvl9pPr marL="2148840">
              <a:defRPr baseline="0"/>
            </a:lvl9pPr>
          </a:lstStyle>
          <a:p>
            <a:pPr lvl="0" rtl="0"/>
            <a:r>
              <a:rPr lang="zh-TW" altLang="en-US"/>
              <a:t>編輯母片文字樣式</a:t>
            </a:r>
          </a:p>
          <a:p>
            <a:pPr lvl="1" rtl="0"/>
            <a:r>
              <a:rPr lang="zh-TW" altLang="en-US"/>
              <a:t>第二層</a:t>
            </a:r>
          </a:p>
          <a:p>
            <a:pPr lvl="2" rtl="0"/>
            <a:r>
              <a:rPr lang="zh-TW" altLang="en-US"/>
              <a:t>第三層</a:t>
            </a:r>
          </a:p>
          <a:p>
            <a:pPr lvl="3" rtl="0"/>
            <a:r>
              <a:rPr lang="zh-TW" altLang="en-US"/>
              <a:t>第四層</a:t>
            </a:r>
          </a:p>
          <a:p>
            <a:pPr lvl="4" rtl="0"/>
            <a:r>
              <a:rPr lang="zh-TW" altLang="en-US"/>
              <a:t>第五層</a:t>
            </a:r>
            <a:endParaRPr lang="zh-TW" altLang="en-US" dirty="0"/>
          </a:p>
        </p:txBody>
      </p:sp>
      <p:sp>
        <p:nvSpPr>
          <p:cNvPr id="5" name="頁尾預留位置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endParaRPr lang="zh-TW" altLang="en-US" dirty="0"/>
          </a:p>
        </p:txBody>
      </p:sp>
      <p:sp>
        <p:nvSpPr>
          <p:cNvPr id="4" name="日期預留位置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9294735E-A682-4CD3-802C-AA0FE6DFE8FC}" type="datetime1">
              <a:rPr lang="zh-TW" altLang="en-US" smtClean="0"/>
              <a:pPr/>
              <a:t>2023/9/6</a:t>
            </a:fld>
            <a:endParaRPr lang="zh-TW" altLang="en-US" dirty="0"/>
          </a:p>
        </p:txBody>
      </p:sp>
      <p:sp>
        <p:nvSpPr>
          <p:cNvPr id="6" name="投影片編號預留位置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25BA54BD-C84D-46CE-8B72-31BFB26ABA43}" type="slidenum">
              <a:rPr lang="en-US" altLang="zh-TW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614472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522413" y="1905000"/>
            <a:ext cx="9144000" cy="2667000"/>
          </a:xfrm>
        </p:spPr>
        <p:txBody>
          <a:bodyPr rtlCol="0" anchor="b">
            <a:noAutofit/>
          </a:bodyPr>
          <a:lstStyle>
            <a:lvl1pPr algn="l">
              <a:defRPr sz="4400" b="0" cap="none" baseline="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pPr rtl="0"/>
            <a:r>
              <a:rPr lang="zh-TW" altLang="en-US"/>
              <a:t>按一下以編輯母片標題樣式</a:t>
            </a:r>
            <a:endParaRPr lang="zh-TW" altLang="en-US" dirty="0"/>
          </a:p>
        </p:txBody>
      </p:sp>
      <p:grpSp>
        <p:nvGrpSpPr>
          <p:cNvPr id="255" name="線條" descr="線條圖形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256" name="手繪多邊形​​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57" name="手繪多邊形​​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58" name="手繪多邊形​​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59" name="手繪多邊形​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60" name="手繪多邊形​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61" name="手繪多邊形​​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62" name="手繪多邊形​​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63" name="手繪多邊形​​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64" name="手繪多邊形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65" name="手繪多邊形​​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66" name="手繪多邊形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67" name="手繪多邊形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68" name="手繪多邊形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69" name="手繪多邊形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70" name="手繪多邊形​​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71" name="手繪多邊形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72" name="手繪多邊形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73" name="手繪多邊形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74" name="手繪多邊形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75" name="手繪多邊形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76" name="手繪多邊形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77" name="手繪多邊形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78" name="手繪多邊形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79" name="手繪多邊形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80" name="手繪多邊形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81" name="手繪多邊形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82" name="手繪多邊形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83" name="手繪多邊形​​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84" name="手繪多邊形​​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85" name="手繪多邊形​​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86" name="手繪多邊形​​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87" name="手繪多邊形​​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88" name="手繪多邊形​​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89" name="手繪多邊形​​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90" name="手繪多邊形​​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91" name="手繪多邊形​​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92" name="手繪多邊形​​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93" name="手繪多邊形​​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94" name="手繪多邊形​​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95" name="手繪多邊形​​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96" name="手繪多邊形​​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97" name="手繪多邊形​​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98" name="手繪多邊形​​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99" name="手繪多邊形​​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300" name="手繪多邊形​​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301" name="手繪多邊形​​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302" name="手繪多邊形​​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303" name="手繪多邊形​​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304" name="手繪多邊形​​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305" name="手繪多邊形​​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306" name="手繪多邊形​​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307" name="手繪多邊形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308" name="手繪多邊形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309" name="手繪多邊形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310" name="手繪多邊形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311" name="手繪多邊形​​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312" name="手繪多邊形​​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313" name="手繪多邊形​​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314" name="手繪多邊形​​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315" name="手繪多邊形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316" name="手繪多邊形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317" name="手繪多邊形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318" name="手繪多邊形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319" name="手繪多邊形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320" name="手繪多邊形​​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321" name="手繪多邊形​​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322" name="手繪多邊形​​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323" name="手繪多邊形​​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324" name="手繪多邊形​​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325" name="手繪多邊形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326" name="手繪多邊形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327" name="手繪多邊形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328" name="手繪多邊形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329" name="手繪多邊形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330" name="手繪多邊形​​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331" name="手繪多邊形​​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332" name="手繪多邊形​​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333" name="手繪多邊形​​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334" name="手繪多邊形​​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335" name="手繪多邊形​​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336" name="手繪多邊形​​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337" name="手繪多邊形​​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338" name="手繪多邊形​​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339" name="手繪多邊形​​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340" name="手繪多邊形​​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341" name="手繪多邊形​​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342" name="手繪多邊形​​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343" name="手繪多邊形​​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344" name="手繪多邊形​​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345" name="手繪多邊形​​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346" name="手繪多邊形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347" name="手繪多邊形​​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348" name="手繪多邊形​​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349" name="手繪多邊形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350" name="手繪多邊形​​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351" name="手繪多邊形​​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352" name="手繪多邊形​​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353" name="手繪多邊形​​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354" name="手繪多邊形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355" name="手繪多邊形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356" name="手繪多邊形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357" name="手繪多邊形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358" name="手繪多邊形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359" name="手繪多邊形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360" name="手繪多邊形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361" name="手繪多邊形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362" name="手繪多邊形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363" name="手繪多邊形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364" name="手繪多邊形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365" name="手繪多邊形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366" name="手繪多邊形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367" name="手繪多邊形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368" name="手繪多邊形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369" name="手繪多邊形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370" name="手繪多邊形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371" name="手繪多邊形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372" name="手繪多邊形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373" name="手繪多邊形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374" name="手繪多邊形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375" name="手繪多邊形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376" name="手繪多邊形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377" name="手繪多邊形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378" name="手繪多邊形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</p:grpSp>
      <p:sp>
        <p:nvSpPr>
          <p:cNvPr id="3" name="文字預留位置 2"/>
          <p:cNvSpPr>
            <a:spLocks noGrp="1"/>
          </p:cNvSpPr>
          <p:nvPr>
            <p:ph type="body" idx="1"/>
          </p:nvPr>
        </p:nvSpPr>
        <p:spPr>
          <a:xfrm>
            <a:off x="1522413" y="5102525"/>
            <a:ext cx="9143999" cy="1069675"/>
          </a:xfrm>
        </p:spPr>
        <p:txBody>
          <a:bodyPr rtlCol="0" anchor="t">
            <a:normAutofit/>
          </a:bodyPr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tx1">
                    <a:tint val="7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zh-TW" altLang="en-US"/>
              <a:t>編輯母片文字樣式</a:t>
            </a:r>
          </a:p>
        </p:txBody>
      </p:sp>
      <p:sp>
        <p:nvSpPr>
          <p:cNvPr id="5" name="頁尾預留位置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endParaRPr lang="zh-TW" altLang="en-US" dirty="0"/>
          </a:p>
        </p:txBody>
      </p:sp>
      <p:sp>
        <p:nvSpPr>
          <p:cNvPr id="4" name="日期預留位置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3C041CCD-5D37-4F8B-AEE8-7CBE3F87DCBF}" type="datetime1">
              <a:rPr lang="zh-TW" altLang="en-US" smtClean="0"/>
              <a:pPr/>
              <a:t>2023/9/6</a:t>
            </a:fld>
            <a:endParaRPr lang="zh-TW" altLang="en-US" dirty="0"/>
          </a:p>
        </p:txBody>
      </p:sp>
      <p:sp>
        <p:nvSpPr>
          <p:cNvPr id="6" name="投影片編號預留位置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25BA54BD-C84D-46CE-8B72-31BFB26ABA43}" type="slidenum">
              <a:rPr lang="en-US" altLang="zh-TW" smtClean="0"/>
              <a:pPr/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4058797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pPr rtl="0"/>
            <a:r>
              <a:rPr lang="zh-TW" altLang="en-US"/>
              <a:t>按一下以編輯母片標題樣式</a:t>
            </a:r>
            <a:endParaRPr lang="zh-TW" altLang="en-US" dirty="0"/>
          </a:p>
        </p:txBody>
      </p:sp>
      <p:grpSp>
        <p:nvGrpSpPr>
          <p:cNvPr id="158" name="線條" descr="線條圖形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59" name="手繪多邊形​​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60" name="手繪多邊形​​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61" name="手繪多邊形​​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62" name="手繪多邊形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63" name="手繪多邊形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64" name="手繪多邊形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65" name="手繪多邊形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66" name="手繪多邊形​​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67" name="手繪多邊形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68" name="手繪多邊形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69" name="手繪多邊形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70" name="手繪多邊形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71" name="手繪多邊形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72" name="手繪多邊形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73" name="手繪多邊形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74" name="手繪多邊形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75" name="手繪多邊形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76" name="手繪多邊形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77" name="手繪多邊形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78" name="手繪多邊形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79" name="手繪多邊形​​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80" name="手繪多邊形​​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81" name="手繪多邊形​​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82" name="手繪多邊形​​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83" name="手繪多邊形​​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84" name="手繪多邊形​​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85" name="手繪多邊形​​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86" name="手繪多邊形​​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87" name="手繪多邊形​​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88" name="手繪多邊形​​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89" name="手繪多邊形​​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90" name="手繪多邊形​​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91" name="手繪多邊形​​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92" name="手繪多邊形​​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93" name="手繪多邊形​​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94" name="手繪多邊形​​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95" name="手繪多邊形​​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96" name="手繪多邊形​​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97" name="手繪多邊形​​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98" name="手繪多邊形​​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99" name="手繪多邊形​​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00" name="手繪多邊形​​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01" name="手繪多邊形​​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02" name="手繪多邊形​​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03" name="手繪多邊形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04" name="手繪多邊形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05" name="手繪多邊形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06" name="手繪多邊形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07" name="手繪多邊形​​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08" name="手繪多邊形​​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09" name="手繪多邊形​​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10" name="手繪多邊形​​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11" name="手繪多邊形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12" name="手繪多邊形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13" name="手繪多邊形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14" name="手繪多邊形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15" name="手繪多邊形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16" name="手繪多邊形​​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17" name="手繪多邊形​​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18" name="手繪多邊形​​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19" name="手繪多邊形​​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20" name="手繪多邊形​​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21" name="手繪多邊形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22" name="手繪多邊形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23" name="手繪多邊形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24" name="手繪多邊形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25" name="手繪多邊形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26" name="手繪多邊形​​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27" name="手繪多邊形​​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28" name="手繪多邊形​​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29" name="手繪多邊形​​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30" name="手繪多邊形​​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31" name="手繪多邊形​​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32" name="手繪多邊形​​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</p:grpSp>
      <p:sp>
        <p:nvSpPr>
          <p:cNvPr id="3" name="內容預留位置 2"/>
          <p:cNvSpPr>
            <a:spLocks noGrp="1"/>
          </p:cNvSpPr>
          <p:nvPr>
            <p:ph sz="half" idx="1"/>
          </p:nvPr>
        </p:nvSpPr>
        <p:spPr>
          <a:xfrm>
            <a:off x="1522413" y="1905000"/>
            <a:ext cx="4419599" cy="4267200"/>
          </a:xfrm>
        </p:spPr>
        <p:txBody>
          <a:bodyPr rtlCol="0">
            <a:normAutofit/>
          </a:bodyPr>
          <a:lstStyle>
            <a:lvl1pPr>
              <a:defRPr sz="24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>
              <a:defRPr sz="20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2pPr>
            <a:lvl3pPr>
              <a:defRPr sz="18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3pPr>
            <a:lvl4pPr>
              <a:defRPr sz="16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4pPr>
            <a:lvl5pPr>
              <a:defRPr sz="16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 rtl="0"/>
            <a:r>
              <a:rPr lang="zh-TW" altLang="en-US"/>
              <a:t>編輯母片文字樣式</a:t>
            </a:r>
          </a:p>
          <a:p>
            <a:pPr lvl="1" rtl="0"/>
            <a:r>
              <a:rPr lang="zh-TW" altLang="en-US"/>
              <a:t>第二層</a:t>
            </a:r>
          </a:p>
          <a:p>
            <a:pPr lvl="2" rtl="0"/>
            <a:r>
              <a:rPr lang="zh-TW" altLang="en-US"/>
              <a:t>第三層</a:t>
            </a:r>
          </a:p>
          <a:p>
            <a:pPr lvl="3" rtl="0"/>
            <a:r>
              <a:rPr lang="zh-TW" altLang="en-US"/>
              <a:t>第四層</a:t>
            </a:r>
          </a:p>
          <a:p>
            <a:pPr lvl="4" rtl="0"/>
            <a:r>
              <a:rPr lang="zh-TW" altLang="en-US"/>
              <a:t>第五層</a:t>
            </a:r>
            <a:endParaRPr lang="zh-TW" altLang="en-US" dirty="0"/>
          </a:p>
        </p:txBody>
      </p:sp>
      <p:sp>
        <p:nvSpPr>
          <p:cNvPr id="4" name="內容預留位置 3"/>
          <p:cNvSpPr>
            <a:spLocks noGrp="1"/>
          </p:cNvSpPr>
          <p:nvPr>
            <p:ph sz="half" idx="2"/>
          </p:nvPr>
        </p:nvSpPr>
        <p:spPr>
          <a:xfrm>
            <a:off x="6246815" y="1905000"/>
            <a:ext cx="4419598" cy="4267200"/>
          </a:xfrm>
        </p:spPr>
        <p:txBody>
          <a:bodyPr rtlCol="0">
            <a:normAutofit/>
          </a:bodyPr>
          <a:lstStyle>
            <a:lvl1pPr>
              <a:defRPr sz="24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>
              <a:defRPr sz="20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2pPr>
            <a:lvl3pPr>
              <a:defRPr sz="18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3pPr>
            <a:lvl4pPr>
              <a:defRPr sz="16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4pPr>
            <a:lvl5pPr>
              <a:defRPr sz="16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5pPr>
            <a:lvl6pPr marL="1956816">
              <a:defRPr sz="1600"/>
            </a:lvl6pPr>
            <a:lvl7pPr marL="1956816">
              <a:defRPr sz="160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 rtl="0"/>
            <a:r>
              <a:rPr lang="zh-TW" altLang="en-US"/>
              <a:t>編輯母片文字樣式</a:t>
            </a:r>
          </a:p>
          <a:p>
            <a:pPr lvl="1" rtl="0"/>
            <a:r>
              <a:rPr lang="zh-TW" altLang="en-US"/>
              <a:t>第二層</a:t>
            </a:r>
          </a:p>
          <a:p>
            <a:pPr lvl="2" rtl="0"/>
            <a:r>
              <a:rPr lang="zh-TW" altLang="en-US"/>
              <a:t>第三層</a:t>
            </a:r>
          </a:p>
          <a:p>
            <a:pPr lvl="3" rtl="0"/>
            <a:r>
              <a:rPr lang="zh-TW" altLang="en-US"/>
              <a:t>第四層</a:t>
            </a:r>
          </a:p>
          <a:p>
            <a:pPr lvl="4" rtl="0"/>
            <a:r>
              <a:rPr lang="zh-TW" altLang="en-US"/>
              <a:t>第五層</a:t>
            </a:r>
            <a:endParaRPr lang="zh-TW" altLang="en-US" dirty="0"/>
          </a:p>
        </p:txBody>
      </p:sp>
      <p:sp>
        <p:nvSpPr>
          <p:cNvPr id="6" name="頁尾預留位置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endParaRPr lang="zh-TW" altLang="en-US" dirty="0"/>
          </a:p>
        </p:txBody>
      </p:sp>
      <p:sp>
        <p:nvSpPr>
          <p:cNvPr id="5" name="日期預留位置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B3F1FDD0-B62B-463A-A451-F194A3874CD3}" type="datetime1">
              <a:rPr lang="zh-TW" altLang="en-US" smtClean="0"/>
              <a:pPr/>
              <a:t>2023/9/6</a:t>
            </a:fld>
            <a:endParaRPr lang="zh-TW" altLang="en-US" dirty="0"/>
          </a:p>
        </p:txBody>
      </p:sp>
      <p:sp>
        <p:nvSpPr>
          <p:cNvPr id="7" name="投影片編號預留位置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25BA54BD-C84D-46CE-8B72-31BFB26ABA43}" type="slidenum">
              <a:rPr lang="en-US" altLang="zh-TW" smtClean="0"/>
              <a:pPr/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683294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pPr rtl="0"/>
            <a:r>
              <a:rPr lang="zh-TW" altLang="en-US"/>
              <a:t>按一下以編輯母片標題樣式</a:t>
            </a:r>
            <a:endParaRPr lang="zh-TW" altLang="en-US" dirty="0"/>
          </a:p>
        </p:txBody>
      </p:sp>
      <p:grpSp>
        <p:nvGrpSpPr>
          <p:cNvPr id="160" name="線條" descr="線條圖形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61" name="手繪多邊形 16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62" name="手繪多邊形 16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63" name="手繪多邊形 16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64" name="手繪多邊形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65" name="手繪多邊形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66" name="手繪多邊形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67" name="手繪多邊形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68" name="手繪多邊形​​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69" name="手繪多邊形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70" name="手繪多邊形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71" name="手繪多邊形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72" name="手繪多邊形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73" name="手繪多邊形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74" name="手繪多邊形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75" name="手繪多邊形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76" name="手繪多邊形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77" name="手繪多邊形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78" name="手繪多邊形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79" name="手繪多邊形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80" name="手繪多邊形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81" name="手繪多邊形​​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82" name="手繪多邊形​​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83" name="手繪多邊形​​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84" name="手繪多邊形​​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85" name="手繪多邊形​​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86" name="手繪多邊形​​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87" name="手繪多邊形​​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88" name="手繪多邊形​​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89" name="手繪多邊形​​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90" name="手繪多邊形​​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91" name="手繪多邊形​​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92" name="手繪多邊形​​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93" name="手繪多邊形​​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94" name="手繪多邊形​​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95" name="手繪多邊形​​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96" name="手繪多邊形​​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97" name="手繪多邊形​​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98" name="手繪多邊形​​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99" name="手繪多邊形​​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00" name="手繪多邊形​​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01" name="手繪多邊形​​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02" name="手繪多邊形​​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03" name="手繪多邊形​​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04" name="手繪多邊形​​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05" name="手繪多邊形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06" name="手繪多邊形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07" name="手繪多邊形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08" name="手繪多邊形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09" name="手繪多邊形​​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10" name="手繪多邊形​​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11" name="手繪多邊形​​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12" name="手繪多邊形​​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13" name="手繪多邊形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14" name="手繪多邊形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15" name="手繪多邊形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16" name="手繪多邊形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17" name="手繪多邊形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18" name="手繪多邊形​​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19" name="手繪多邊形​​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20" name="手繪多邊形​​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21" name="手繪多邊形​​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22" name="手繪多邊形​​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23" name="手繪多邊形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24" name="手繪多邊形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25" name="手繪多邊形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26" name="手繪多邊形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27" name="手繪多邊形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28" name="手繪多邊形​​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29" name="手繪多邊形​​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30" name="手繪多邊形​​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31" name="手繪多邊形​​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32" name="手繪多邊形​​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33" name="手繪多邊形​​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34" name="手繪多邊形​​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</p:grpSp>
      <p:sp>
        <p:nvSpPr>
          <p:cNvPr id="3" name="文字預留位置 2"/>
          <p:cNvSpPr>
            <a:spLocks noGrp="1"/>
          </p:cNvSpPr>
          <p:nvPr>
            <p:ph type="body" idx="1"/>
          </p:nvPr>
        </p:nvSpPr>
        <p:spPr>
          <a:xfrm>
            <a:off x="1522413" y="1905000"/>
            <a:ext cx="4416552" cy="762000"/>
          </a:xfrm>
        </p:spPr>
        <p:txBody>
          <a:bodyPr rtlCol="0" anchor="ctr"/>
          <a:lstStyle>
            <a:lvl1pPr marL="0" indent="0">
              <a:spcBef>
                <a:spcPts val="0"/>
              </a:spcBef>
              <a:buNone/>
              <a:defRPr sz="2400" b="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zh-TW" altLang="en-US"/>
              <a:t>編輯母片文字樣式</a:t>
            </a:r>
          </a:p>
        </p:txBody>
      </p:sp>
      <p:sp>
        <p:nvSpPr>
          <p:cNvPr id="4" name="內容預留位置 3"/>
          <p:cNvSpPr>
            <a:spLocks noGrp="1"/>
          </p:cNvSpPr>
          <p:nvPr>
            <p:ph sz="half" idx="2"/>
          </p:nvPr>
        </p:nvSpPr>
        <p:spPr>
          <a:xfrm>
            <a:off x="1522413" y="2819399"/>
            <a:ext cx="4416552" cy="3352801"/>
          </a:xfrm>
        </p:spPr>
        <p:txBody>
          <a:bodyPr rtlCol="0"/>
          <a:lstStyle>
            <a:lvl1pPr>
              <a:defRPr sz="24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>
              <a:defRPr sz="20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2pPr>
            <a:lvl3pPr>
              <a:defRPr sz="18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3pPr>
            <a:lvl4pPr>
              <a:defRPr sz="16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4pPr>
            <a:lvl5pPr>
              <a:defRPr sz="16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 rtl="0"/>
            <a:r>
              <a:rPr lang="zh-TW" altLang="en-US"/>
              <a:t>編輯母片文字樣式</a:t>
            </a:r>
          </a:p>
          <a:p>
            <a:pPr lvl="1" rtl="0"/>
            <a:r>
              <a:rPr lang="zh-TW" altLang="en-US"/>
              <a:t>第二層</a:t>
            </a:r>
          </a:p>
          <a:p>
            <a:pPr lvl="2" rtl="0"/>
            <a:r>
              <a:rPr lang="zh-TW" altLang="en-US"/>
              <a:t>第三層</a:t>
            </a:r>
          </a:p>
          <a:p>
            <a:pPr lvl="3" rtl="0"/>
            <a:r>
              <a:rPr lang="zh-TW" altLang="en-US"/>
              <a:t>第四層</a:t>
            </a:r>
          </a:p>
          <a:p>
            <a:pPr lvl="4" rtl="0"/>
            <a:r>
              <a:rPr lang="zh-TW" altLang="en-US"/>
              <a:t>第五層</a:t>
            </a:r>
            <a:endParaRPr lang="zh-TW" altLang="en-US" dirty="0"/>
          </a:p>
        </p:txBody>
      </p:sp>
      <p:sp>
        <p:nvSpPr>
          <p:cNvPr id="5" name="文字預留位置 4"/>
          <p:cNvSpPr>
            <a:spLocks noGrp="1"/>
          </p:cNvSpPr>
          <p:nvPr>
            <p:ph type="body" sz="quarter" idx="3"/>
          </p:nvPr>
        </p:nvSpPr>
        <p:spPr>
          <a:xfrm>
            <a:off x="6249860" y="1905000"/>
            <a:ext cx="4416552" cy="762000"/>
          </a:xfrm>
        </p:spPr>
        <p:txBody>
          <a:bodyPr rtlCol="0" anchor="ctr"/>
          <a:lstStyle>
            <a:lvl1pPr marL="0" indent="0">
              <a:spcBef>
                <a:spcPts val="0"/>
              </a:spcBef>
              <a:buNone/>
              <a:defRPr sz="2400" b="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zh-TW" altLang="en-US"/>
              <a:t>編輯母片文字樣式</a:t>
            </a:r>
          </a:p>
        </p:txBody>
      </p:sp>
      <p:sp>
        <p:nvSpPr>
          <p:cNvPr id="8" name="頁尾預留位置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endParaRPr lang="zh-TW" altLang="en-US" dirty="0"/>
          </a:p>
        </p:txBody>
      </p:sp>
      <p:sp>
        <p:nvSpPr>
          <p:cNvPr id="7" name="日期預留位置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66661F67-92FC-487A-8910-F31C817AFA41}" type="datetime1">
              <a:rPr lang="zh-TW" altLang="en-US" smtClean="0"/>
              <a:pPr/>
              <a:t>2023/9/6</a:t>
            </a:fld>
            <a:endParaRPr lang="zh-TW" altLang="en-US" dirty="0"/>
          </a:p>
        </p:txBody>
      </p:sp>
      <p:sp>
        <p:nvSpPr>
          <p:cNvPr id="9" name="投影片編號預留位置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25BA54BD-C84D-46CE-8B72-31BFB26ABA43}" type="slidenum">
              <a:rPr lang="en-US" altLang="zh-TW" smtClean="0"/>
              <a:pPr/>
              <a:t>‹#›</a:t>
            </a:fld>
            <a:endParaRPr lang="en-US" altLang="zh-TW" dirty="0"/>
          </a:p>
        </p:txBody>
      </p:sp>
      <p:sp>
        <p:nvSpPr>
          <p:cNvPr id="85" name="內容預留位置 3"/>
          <p:cNvSpPr>
            <a:spLocks noGrp="1"/>
          </p:cNvSpPr>
          <p:nvPr>
            <p:ph sz="half" idx="13"/>
          </p:nvPr>
        </p:nvSpPr>
        <p:spPr>
          <a:xfrm>
            <a:off x="6249860" y="2819400"/>
            <a:ext cx="4416552" cy="3352801"/>
          </a:xfrm>
        </p:spPr>
        <p:txBody>
          <a:bodyPr rtlCol="0"/>
          <a:lstStyle>
            <a:lvl1pPr>
              <a:defRPr sz="24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>
              <a:defRPr sz="20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2pPr>
            <a:lvl3pPr>
              <a:defRPr sz="18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3pPr>
            <a:lvl4pPr>
              <a:defRPr sz="16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4pPr>
            <a:lvl5pPr>
              <a:defRPr sz="16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 rtl="0"/>
            <a:r>
              <a:rPr lang="zh-TW" altLang="en-US"/>
              <a:t>編輯母片文字樣式</a:t>
            </a:r>
          </a:p>
          <a:p>
            <a:pPr lvl="1" rtl="0"/>
            <a:r>
              <a:rPr lang="zh-TW" altLang="en-US"/>
              <a:t>第二層</a:t>
            </a:r>
          </a:p>
          <a:p>
            <a:pPr lvl="2" rtl="0"/>
            <a:r>
              <a:rPr lang="zh-TW" altLang="en-US"/>
              <a:t>第三層</a:t>
            </a:r>
          </a:p>
          <a:p>
            <a:pPr lvl="3" rtl="0"/>
            <a:r>
              <a:rPr lang="zh-TW" altLang="en-US"/>
              <a:t>第四層</a:t>
            </a:r>
          </a:p>
          <a:p>
            <a:pPr lvl="4" rtl="0"/>
            <a:r>
              <a:rPr lang="zh-TW" altLang="en-US"/>
              <a:t>第五層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182491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pPr rtl="0"/>
            <a:r>
              <a:rPr lang="zh-TW" altLang="en-US"/>
              <a:t>按一下以編輯母片標題樣式</a:t>
            </a:r>
            <a:endParaRPr lang="zh-TW" altLang="en-US" dirty="0"/>
          </a:p>
        </p:txBody>
      </p:sp>
      <p:grpSp>
        <p:nvGrpSpPr>
          <p:cNvPr id="156" name="線條" descr="線條圖形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57" name="手繪多邊形​​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58" name="手繪多邊形​​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59" name="手繪多邊形​​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60" name="手繪多邊形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61" name="手繪多邊形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62" name="手繪多邊形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63" name="手繪多邊形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64" name="手繪多邊形​​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65" name="手繪多邊形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66" name="手繪多邊形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67" name="手繪多邊形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68" name="手繪多邊形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69" name="手繪多邊形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70" name="手繪多邊形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71" name="手繪多邊形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72" name="手繪多邊形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73" name="手繪多邊形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74" name="手繪多邊形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75" name="手繪多邊形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76" name="手繪多邊形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77" name="手繪多邊形​​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78" name="手繪多邊形​​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79" name="手繪多邊形​​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80" name="手繪多邊形​​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81" name="手繪多邊形​​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82" name="手繪多邊形​​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83" name="手繪多邊形​​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84" name="手繪多邊形​​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85" name="手繪多邊形​​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86" name="手繪多邊形​​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87" name="手繪多邊形​​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88" name="手繪多邊形​​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89" name="手繪多邊形​​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90" name="手繪多邊形​​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91" name="手繪多邊形​​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92" name="手繪多邊形​​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93" name="手繪多邊形​​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94" name="手繪多邊形​​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95" name="手繪多邊形​​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96" name="手繪多邊形​​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97" name="手繪多邊形​​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98" name="手繪多邊形​​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99" name="手繪多邊形​​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00" name="手繪多邊形​​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01" name="手繪多邊形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02" name="手繪多邊形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03" name="手繪多邊形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04" name="手繪多邊形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05" name="手繪多邊形​​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06" name="手繪多邊形​​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07" name="手繪多邊形​​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08" name="手繪多邊形​​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09" name="手繪多邊形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10" name="手繪多邊形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11" name="手繪多邊形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12" name="手繪多邊形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13" name="手繪多邊形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14" name="手繪多邊形​​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15" name="手繪多邊形​​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16" name="手繪多邊形​​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17" name="手繪多邊形​​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18" name="手繪多邊形​​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19" name="手繪多邊形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20" name="手繪多邊形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21" name="手繪多邊形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22" name="手繪多邊形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23" name="手繪多邊形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24" name="手繪多邊形​​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25" name="手繪多邊形​​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26" name="手繪多邊形​​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27" name="手繪多邊形​​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28" name="手繪多邊形​​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29" name="手繪多邊形​​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30" name="手繪多邊形​​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</p:grpSp>
      <p:sp>
        <p:nvSpPr>
          <p:cNvPr id="4" name="頁尾預留位置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endParaRPr lang="zh-TW" altLang="en-US" dirty="0"/>
          </a:p>
        </p:txBody>
      </p:sp>
      <p:sp>
        <p:nvSpPr>
          <p:cNvPr id="3" name="日期預留位置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EF82FDFD-18A2-4FA7-913D-8D2BA1111367}" type="datetime1">
              <a:rPr lang="zh-TW" altLang="en-US" smtClean="0"/>
              <a:pPr/>
              <a:t>2023/9/6</a:t>
            </a:fld>
            <a:endParaRPr lang="zh-TW" altLang="en-US" dirty="0"/>
          </a:p>
        </p:txBody>
      </p:sp>
      <p:sp>
        <p:nvSpPr>
          <p:cNvPr id="5" name="投影片編號預留位置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25BA54BD-C84D-46CE-8B72-31BFB26ABA43}" type="slidenum">
              <a:rPr lang="en-US" altLang="zh-TW" smtClean="0"/>
              <a:pPr/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531561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頁尾預留位置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2" name="日期預留位置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9161E1E-59DD-4B90-931A-B39E9CA0383F}" type="datetime1">
              <a:rPr lang="zh-TW" altLang="en-US" smtClean="0"/>
              <a:t>2023/9/6</a:t>
            </a:fld>
            <a:endParaRPr lang="zh-TW" altLang="en-US" dirty="0"/>
          </a:p>
        </p:txBody>
      </p:sp>
      <p:sp>
        <p:nvSpPr>
          <p:cNvPr id="4" name="投影片編號預留位置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en-US" altLang="zh-TW" smtClean="0"/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405966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標題和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rtlCol="0" anchor="b">
            <a:noAutofit/>
          </a:bodyPr>
          <a:lstStyle>
            <a:lvl1pPr algn="l">
              <a:defRPr sz="3200" b="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pPr rtl="0"/>
            <a:r>
              <a:rPr lang="zh-TW" altLang="en-US"/>
              <a:t>按一下以編輯母片標題樣式</a:t>
            </a:r>
            <a:endParaRPr lang="zh-TW" altLang="en-US" dirty="0"/>
          </a:p>
        </p:txBody>
      </p:sp>
      <p:sp>
        <p:nvSpPr>
          <p:cNvPr id="4" name="文字預留位置 3"/>
          <p:cNvSpPr>
            <a:spLocks noGrp="1"/>
          </p:cNvSpPr>
          <p:nvPr>
            <p:ph type="body" sz="half" idx="2"/>
          </p:nvPr>
        </p:nvSpPr>
        <p:spPr>
          <a:xfrm>
            <a:off x="1522413" y="3429000"/>
            <a:ext cx="2743200" cy="2743200"/>
          </a:xfrm>
        </p:spPr>
        <p:txBody>
          <a:bodyPr rtlCol="0"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zh-TW" altLang="en-US"/>
              <a:t>編輯母片文字樣式</a:t>
            </a:r>
          </a:p>
        </p:txBody>
      </p:sp>
      <p:sp>
        <p:nvSpPr>
          <p:cNvPr id="3" name="內容預留位置 2"/>
          <p:cNvSpPr>
            <a:spLocks noGrp="1"/>
          </p:cNvSpPr>
          <p:nvPr>
            <p:ph idx="1"/>
          </p:nvPr>
        </p:nvSpPr>
        <p:spPr>
          <a:xfrm>
            <a:off x="4710022" y="1905000"/>
            <a:ext cx="5669280" cy="4038600"/>
          </a:xfrm>
        </p:spPr>
        <p:txBody>
          <a:bodyPr rtlCol="0">
            <a:normAutofit/>
          </a:bodyPr>
          <a:lstStyle>
            <a:lvl1pPr>
              <a:defRPr sz="24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>
              <a:defRPr sz="20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2pPr>
            <a:lvl3pPr>
              <a:defRPr sz="18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3pPr>
            <a:lvl4pPr>
              <a:defRPr sz="16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4pPr>
            <a:lvl5pPr>
              <a:defRPr sz="16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5pPr>
            <a:lvl6pPr>
              <a:defRPr sz="160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 rtl="0"/>
            <a:r>
              <a:rPr lang="zh-TW" altLang="en-US"/>
              <a:t>編輯母片文字樣式</a:t>
            </a:r>
          </a:p>
          <a:p>
            <a:pPr lvl="1" rtl="0"/>
            <a:r>
              <a:rPr lang="zh-TW" altLang="en-US"/>
              <a:t>第二層</a:t>
            </a:r>
          </a:p>
          <a:p>
            <a:pPr lvl="2" rtl="0"/>
            <a:r>
              <a:rPr lang="zh-TW" altLang="en-US"/>
              <a:t>第三層</a:t>
            </a:r>
          </a:p>
          <a:p>
            <a:pPr lvl="3" rtl="0"/>
            <a:r>
              <a:rPr lang="zh-TW" altLang="en-US"/>
              <a:t>第四層</a:t>
            </a:r>
          </a:p>
          <a:p>
            <a:pPr lvl="4" rtl="0"/>
            <a:r>
              <a:rPr lang="zh-TW" altLang="en-US"/>
              <a:t>第五層</a:t>
            </a:r>
            <a:endParaRPr lang="zh-TW" altLang="en-US" dirty="0"/>
          </a:p>
        </p:txBody>
      </p:sp>
      <p:grpSp>
        <p:nvGrpSpPr>
          <p:cNvPr id="615" name="框架" descr="方塊圖形"/>
          <p:cNvGrpSpPr/>
          <p:nvPr/>
        </p:nvGrpSpPr>
        <p:grpSpPr bwMode="invGray">
          <a:xfrm>
            <a:off x="4417839" y="1630821"/>
            <a:ext cx="6291028" cy="4575885"/>
            <a:chOff x="4417839" y="1630821"/>
            <a:chExt cx="6291028" cy="4575885"/>
          </a:xfrm>
        </p:grpSpPr>
        <p:grpSp>
          <p:nvGrpSpPr>
            <p:cNvPr id="616" name="群組 615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768" name="群組 76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4" name="手繪多邊形​​ 84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845" name="手繪多邊形​​ 84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846" name="手繪多邊形​​ 84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847" name="手繪多邊形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848" name="手繪多邊形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849" name="手繪多邊形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850" name="手繪多邊形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851" name="手繪多邊形​​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852" name="手繪多邊形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853" name="手繪多邊形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854" name="手繪多邊形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855" name="手繪多邊形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856" name="手繪多邊形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857" name="手繪多邊形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858" name="手繪多邊形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859" name="手繪多邊形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860" name="手繪多邊形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861" name="手繪多邊形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862" name="手繪多邊形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863" name="手繪多邊形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864" name="手繪多邊形​​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865" name="手繪多邊形​​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866" name="手繪多邊形​​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867" name="手繪多邊形​​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868" name="手繪多邊形​​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869" name="手繪多邊形​​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870" name="手繪多邊形​​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871" name="手繪多邊形​​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872" name="手繪多邊形​​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873" name="手繪多邊形​​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874" name="手繪多邊形​​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875" name="手繪多邊形​​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876" name="手繪多邊形​​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877" name="手繪多邊形​​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878" name="手繪多邊形​​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879" name="手繪多邊形​​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880" name="手繪多邊形​​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881" name="手繪多邊形​​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882" name="手繪多邊形​​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883" name="手繪多邊形​​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884" name="手繪多邊形​​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885" name="手繪多邊形​​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886" name="手繪多邊形​​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887" name="手繪多邊形​​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888" name="手繪多邊形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889" name="手繪多邊形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890" name="手繪多邊形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891" name="手繪多邊形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892" name="手繪多邊形​​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893" name="手繪多邊形​​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894" name="手繪多邊形​​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895" name="手繪多邊形​​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896" name="手繪多邊形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897" name="手繪多邊形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898" name="手繪多邊形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899" name="手繪多邊形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900" name="手繪多邊形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901" name="手繪多邊形​​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902" name="手繪多邊形​​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903" name="手繪多邊形​​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904" name="手繪多邊形​​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905" name="手繪多邊形​​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906" name="手繪多邊形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907" name="手繪多邊形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908" name="手繪多邊形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909" name="手繪多邊形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910" name="手繪多邊形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911" name="手繪多邊形​​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912" name="手繪多邊形​​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913" name="手繪多邊形​​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914" name="手繪多邊形​​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915" name="手繪多邊形​​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916" name="手繪多邊形​​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917" name="手繪多邊形​​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</p:grpSp>
          <p:grpSp>
            <p:nvGrpSpPr>
              <p:cNvPr id="769" name="群組 76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770" name="手繪多邊形 76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771" name="手繪多邊形​​ 77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772" name="手繪多邊形​​ 77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773" name="手繪多邊形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774" name="手繪多邊形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775" name="手繪多邊形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776" name="手繪多邊形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777" name="手繪多邊形​​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778" name="手繪多邊形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779" name="手繪多邊形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780" name="手繪多邊形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781" name="手繪多邊形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782" name="手繪多邊形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783" name="手繪多邊形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784" name="手繪多邊形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785" name="手繪多邊形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786" name="手繪多邊形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787" name="手繪多邊形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788" name="手繪多邊形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789" name="手繪多邊形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790" name="手繪多邊形​​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791" name="手繪多邊形​​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792" name="手繪多邊形​​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793" name="手繪多邊形​​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794" name="手繪多邊形​​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795" name="手繪多邊形​​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796" name="手繪多邊形​​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797" name="手繪多邊形​​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798" name="手繪多邊形​​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799" name="手繪多邊形​​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800" name="手繪多邊形​​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801" name="手繪多邊形​​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802" name="手繪多邊形​​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803" name="手繪多邊形​​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804" name="手繪多邊形​​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805" name="手繪多邊形​​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806" name="手繪多邊形​​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807" name="手繪多邊形​​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808" name="手繪多邊形​​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809" name="手繪多邊形​​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810" name="手繪多邊形​​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811" name="手繪多邊形​​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812" name="手繪多邊形​​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813" name="手繪多邊形​​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814" name="手繪多邊形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815" name="手繪多邊形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816" name="手繪多邊形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817" name="手繪多邊形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818" name="手繪多邊形​​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819" name="手繪多邊形​​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820" name="手繪多邊形​​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821" name="手繪多邊形​​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822" name="手繪多邊形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823" name="手繪多邊形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824" name="手繪多邊形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825" name="手繪多邊形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826" name="手繪多邊形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827" name="手繪多邊形​​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828" name="手繪多邊形​​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829" name="手繪多邊形​​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830" name="手繪多邊形​​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831" name="手繪多邊形​​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832" name="手繪多邊形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833" name="手繪多邊形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834" name="手繪多邊形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835" name="手繪多邊形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836" name="手繪多邊形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837" name="手繪多邊形​​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838" name="手繪多邊形​​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839" name="手繪多邊形​​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840" name="手繪多邊形​​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841" name="手繪多邊形​​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842" name="手繪多邊形​​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843" name="手繪多邊形​​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</p:grpSp>
        </p:grpSp>
        <p:grpSp>
          <p:nvGrpSpPr>
            <p:cNvPr id="617" name="群組 616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618" name="群組 61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94" name="手繪多邊形​​ 69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695" name="手繪多邊形​​ 69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696" name="手繪多邊形​​ 69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697" name="手繪多邊形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698" name="手繪多邊形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699" name="手繪多邊形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700" name="手繪多邊形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701" name="手繪多邊形​​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702" name="手繪多邊形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703" name="手繪多邊形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704" name="手繪多邊形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705" name="手繪多邊形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706" name="手繪多邊形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707" name="手繪多邊形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708" name="手繪多邊形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709" name="手繪多邊形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710" name="手繪多邊形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711" name="手繪多邊形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712" name="手繪多邊形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713" name="手繪多邊形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714" name="手繪多邊形​​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715" name="手繪多邊形​​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716" name="手繪多邊形​​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717" name="手繪多邊形​​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718" name="手繪多邊形​​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719" name="手繪多邊形​​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720" name="手繪多邊形​​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721" name="手繪多邊形​​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722" name="手繪多邊形​​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723" name="手繪多邊形​​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724" name="手繪多邊形​​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725" name="手繪多邊形​​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726" name="手繪多邊形​​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727" name="手繪多邊形​​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728" name="手繪多邊形​​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729" name="手繪多邊形​​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730" name="手繪多邊形​​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731" name="手繪多邊形​​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732" name="手繪多邊形​​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733" name="手繪多邊形​​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734" name="手繪多邊形​​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735" name="手繪多邊形​​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736" name="手繪多邊形​​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737" name="手繪多邊形​​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738" name="手繪多邊形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739" name="手繪多邊形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740" name="手繪多邊形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741" name="手繪多邊形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742" name="手繪多邊形​​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743" name="手繪多邊形​​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744" name="手繪多邊形​​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745" name="手繪多邊形​​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746" name="手繪多邊形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747" name="手繪多邊形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748" name="手繪多邊形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749" name="手繪多邊形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750" name="手繪多邊形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751" name="手繪多邊形​​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752" name="手繪多邊形​​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753" name="手繪多邊形​​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754" name="手繪多邊形​​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755" name="手繪多邊形​​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756" name="手繪多邊形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757" name="手繪多邊形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758" name="手繪多邊形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759" name="手繪多邊形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760" name="手繪多邊形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761" name="手繪多邊形​​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762" name="手繪多邊形​​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763" name="手繪多邊形​​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764" name="手繪多邊形​​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765" name="手繪多邊形​​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766" name="手繪多邊形​​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767" name="手繪多邊形​​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</p:grpSp>
          <p:grpSp>
            <p:nvGrpSpPr>
              <p:cNvPr id="619" name="群組 61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20" name="手繪多邊形 61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621" name="手繪多邊形 62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622" name="手繪多邊形 62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623" name="手繪多邊形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624" name="手繪多邊形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625" name="手繪多邊形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626" name="手繪多邊形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627" name="手繪多邊形​​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628" name="手繪多邊形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629" name="手繪多邊形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630" name="手繪多邊形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631" name="手繪多邊形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632" name="手繪多邊形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633" name="手繪多邊形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634" name="手繪多邊形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635" name="手繪多邊形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636" name="手繪多邊形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637" name="手繪多邊形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638" name="手繪多邊形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639" name="手繪多邊形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640" name="手繪多邊形​​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641" name="手繪多邊形​​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642" name="手繪多邊形​​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643" name="手繪多邊形​​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644" name="手繪多邊形​​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645" name="手繪多邊形​​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646" name="手繪多邊形​​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647" name="手繪多邊形​​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648" name="手繪多邊形​​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649" name="手繪多邊形​​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650" name="手繪多邊形​​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651" name="手繪多邊形​​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652" name="手繪多邊形​​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653" name="手繪多邊形​​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654" name="手繪多邊形​​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655" name="手繪多邊形​​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656" name="手繪多邊形​​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657" name="手繪多邊形​​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658" name="手繪多邊形​​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659" name="手繪多邊形​​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660" name="手繪多邊形​​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661" name="手繪多邊形​​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662" name="手繪多邊形​​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663" name="手繪多邊形​​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664" name="手繪多邊形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665" name="手繪多邊形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666" name="手繪多邊形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667" name="手繪多邊形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668" name="手繪多邊形​​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669" name="手繪多邊形​​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670" name="手繪多邊形​​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671" name="手繪多邊形​​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672" name="手繪多邊形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673" name="手繪多邊形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674" name="手繪多邊形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675" name="手繪多邊形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676" name="手繪多邊形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677" name="手繪多邊形​​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678" name="手繪多邊形​​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679" name="手繪多邊形​​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680" name="手繪多邊形​​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681" name="手繪多邊形​​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682" name="手繪多邊形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683" name="手繪多邊形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684" name="手繪多邊形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685" name="手繪多邊形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686" name="手繪多邊形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687" name="手繪多邊形​​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688" name="手繪多邊形​​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689" name="手繪多邊形​​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690" name="手繪多邊形​​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691" name="手繪多邊形​​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692" name="手繪多邊形​​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693" name="手繪多邊形​​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</p:grpSp>
        </p:grpSp>
      </p:grpSp>
      <p:sp>
        <p:nvSpPr>
          <p:cNvPr id="6" name="頁尾預留位置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endParaRPr lang="zh-TW" altLang="en-US" dirty="0"/>
          </a:p>
        </p:txBody>
      </p:sp>
      <p:sp>
        <p:nvSpPr>
          <p:cNvPr id="5" name="日期預留位置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151BE3ED-10D9-45DE-84C7-332EAE50BBA4}" type="datetime1">
              <a:rPr lang="zh-TW" altLang="en-US" smtClean="0"/>
              <a:pPr/>
              <a:t>2023/9/6</a:t>
            </a:fld>
            <a:endParaRPr lang="zh-TW" altLang="en-US" dirty="0"/>
          </a:p>
        </p:txBody>
      </p:sp>
      <p:sp>
        <p:nvSpPr>
          <p:cNvPr id="7" name="投影片編號預留位置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25BA54BD-C84D-46CE-8B72-31BFB26ABA43}" type="slidenum">
              <a:rPr lang="en-US" altLang="zh-TW" smtClean="0"/>
              <a:pPr/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962116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標題和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rtlCol="0" anchor="b">
            <a:noAutofit/>
          </a:bodyPr>
          <a:lstStyle>
            <a:lvl1pPr algn="l">
              <a:defRPr sz="3200" b="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pPr rtl="0"/>
            <a:r>
              <a:rPr lang="zh-TW" altLang="en-US"/>
              <a:t>按一下以編輯母片標題樣式</a:t>
            </a:r>
            <a:endParaRPr lang="zh-TW" altLang="en-US" dirty="0"/>
          </a:p>
        </p:txBody>
      </p:sp>
      <p:sp>
        <p:nvSpPr>
          <p:cNvPr id="3" name="圖片預留位置 2" descr="要新增影像的空白預留位置。按一下預留位置，然後選取您想要新增的影像。"/>
          <p:cNvSpPr>
            <a:spLocks noGrp="1"/>
          </p:cNvSpPr>
          <p:nvPr>
            <p:ph type="pic" idx="1"/>
          </p:nvPr>
        </p:nvSpPr>
        <p:spPr>
          <a:xfrm>
            <a:off x="1745838" y="1884311"/>
            <a:ext cx="5669280" cy="4041648"/>
          </a:xfrm>
          <a:solidFill>
            <a:schemeClr val="bg1"/>
          </a:solidFill>
        </p:spPr>
        <p:txBody>
          <a:bodyPr tIns="914400" rtlCol="0">
            <a:normAutofit/>
          </a:bodyPr>
          <a:lstStyle>
            <a:lvl1pPr marL="0" indent="0" algn="ctr">
              <a:buNone/>
              <a:defRPr sz="24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zh-TW" altLang="en-US"/>
              <a:t>按一下圖示以新增圖片</a:t>
            </a:r>
            <a:endParaRPr lang="zh-TW" altLang="en-US" dirty="0"/>
          </a:p>
        </p:txBody>
      </p:sp>
      <p:grpSp>
        <p:nvGrpSpPr>
          <p:cNvPr id="614" name="框架" descr="方塊圖形"/>
          <p:cNvGrpSpPr/>
          <p:nvPr/>
        </p:nvGrpSpPr>
        <p:grpSpPr bwMode="invGray">
          <a:xfrm flipH="1">
            <a:off x="1447500" y="1630821"/>
            <a:ext cx="6291028" cy="4575885"/>
            <a:chOff x="4417839" y="1630821"/>
            <a:chExt cx="6291028" cy="4575885"/>
          </a:xfrm>
        </p:grpSpPr>
        <p:grpSp>
          <p:nvGrpSpPr>
            <p:cNvPr id="615" name="群組 614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767" name="群組 76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3" name="手繪多邊形​​ 84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844" name="手繪多邊形​​ 84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845" name="手繪多邊形​​ 84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846" name="手繪多邊形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847" name="手繪多邊形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848" name="手繪多邊形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849" name="手繪多邊形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850" name="手繪多邊形​​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851" name="手繪多邊形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852" name="手繪多邊形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853" name="手繪多邊形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854" name="手繪多邊形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855" name="手繪多邊形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856" name="手繪多邊形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857" name="手繪多邊形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858" name="手繪多邊形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859" name="手繪多邊形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860" name="手繪多邊形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861" name="手繪多邊形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862" name="手繪多邊形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863" name="手繪多邊形​​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864" name="手繪多邊形​​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865" name="手繪多邊形​​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866" name="手繪多邊形​​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867" name="手繪多邊形​​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868" name="手繪多邊形​​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869" name="手繪多邊形​​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870" name="手繪多邊形​​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871" name="手繪多邊形​​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872" name="手繪多邊形​​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873" name="手繪多邊形​​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874" name="手繪多邊形​​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875" name="手繪多邊形​​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876" name="手繪多邊形​​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877" name="手繪多邊形​​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878" name="手繪多邊形​​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879" name="手繪多邊形​​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880" name="手繪多邊形​​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881" name="手繪多邊形​​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882" name="手繪多邊形​​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883" name="手繪多邊形​​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884" name="手繪多邊形​​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885" name="手繪多邊形​​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886" name="手繪多邊形​​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887" name="手繪多邊形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888" name="手繪多邊形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889" name="手繪多邊形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890" name="手繪多邊形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891" name="手繪多邊形​​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892" name="手繪多邊形​​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893" name="手繪多邊形​​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894" name="手繪多邊形​​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895" name="手繪多邊形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896" name="手繪多邊形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897" name="手繪多邊形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898" name="手繪多邊形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899" name="手繪多邊形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900" name="手繪多邊形​​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901" name="手繪多邊形​​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902" name="手繪多邊形​​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903" name="手繪多邊形​​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904" name="手繪多邊形​​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905" name="手繪多邊形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906" name="手繪多邊形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907" name="手繪多邊形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908" name="手繪多邊形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909" name="手繪多邊形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910" name="手繪多邊形​​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911" name="手繪多邊形​​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912" name="手繪多邊形​​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913" name="手繪多邊形​​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914" name="手繪多邊形​​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915" name="手繪多邊形​​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916" name="手繪多邊形​​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</p:grpSp>
          <p:grpSp>
            <p:nvGrpSpPr>
              <p:cNvPr id="768" name="群組 76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769" name="手繪多邊形 76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770" name="手繪多邊形 76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771" name="手繪多邊形​​ 77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772" name="手繪多邊形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773" name="手繪多邊形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774" name="手繪多邊形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775" name="手繪多邊形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776" name="手繪多邊形​​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777" name="手繪多邊形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778" name="手繪多邊形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779" name="手繪多邊形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780" name="手繪多邊形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781" name="手繪多邊形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782" name="手繪多邊形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783" name="手繪多邊形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784" name="手繪多邊形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785" name="手繪多邊形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786" name="手繪多邊形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787" name="手繪多邊形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788" name="手繪多邊形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789" name="手繪多邊形​​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790" name="手繪多邊形​​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791" name="手繪多邊形​​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792" name="手繪多邊形​​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793" name="手繪多邊形​​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794" name="手繪多邊形​​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795" name="手繪多邊形​​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796" name="手繪多邊形​​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797" name="手繪多邊形​​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798" name="手繪多邊形​​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799" name="手繪多邊形​​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800" name="手繪多邊形​​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801" name="手繪多邊形​​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802" name="手繪多邊形​​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803" name="手繪多邊形​​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804" name="手繪多邊形​​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805" name="手繪多邊形​​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806" name="手繪多邊形​​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807" name="手繪多邊形​​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808" name="手繪多邊形​​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809" name="手繪多邊形​​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810" name="手繪多邊形​​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811" name="手繪多邊形​​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812" name="手繪多邊形​​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813" name="手繪多邊形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814" name="手繪多邊形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815" name="手繪多邊形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816" name="手繪多邊形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817" name="手繪多邊形​​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818" name="手繪多邊形​​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819" name="手繪多邊形​​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820" name="手繪多邊形​​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821" name="手繪多邊形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822" name="手繪多邊形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823" name="手繪多邊形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824" name="手繪多邊形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825" name="手繪多邊形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826" name="手繪多邊形​​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827" name="手繪多邊形​​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828" name="手繪多邊形​​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829" name="手繪多邊形​​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830" name="手繪多邊形​​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831" name="手繪多邊形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832" name="手繪多邊形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833" name="手繪多邊形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834" name="手繪多邊形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835" name="手繪多邊形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836" name="手繪多邊形​​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837" name="手繪多邊形​​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838" name="手繪多邊形​​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839" name="手繪多邊形​​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840" name="手繪多邊形​​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841" name="手繪多邊形​​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842" name="手繪多邊形​​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</p:grpSp>
        </p:grpSp>
        <p:grpSp>
          <p:nvGrpSpPr>
            <p:cNvPr id="616" name="群組 615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617" name="群組 61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93" name="手繪多邊形​​ 69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694" name="手繪多邊形​​ 69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695" name="手繪多邊形​​ 69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696" name="手繪多邊形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697" name="手繪多邊形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698" name="手繪多邊形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699" name="手繪多邊形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700" name="手繪多邊形​​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701" name="手繪多邊形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702" name="手繪多邊形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703" name="手繪多邊形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704" name="手繪多邊形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705" name="手繪多邊形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706" name="手繪多邊形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707" name="手繪多邊形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708" name="手繪多邊形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709" name="手繪多邊形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710" name="手繪多邊形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711" name="手繪多邊形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712" name="手繪多邊形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713" name="手繪多邊形​​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714" name="手繪多邊形​​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715" name="手繪多邊形​​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716" name="手繪多邊形​​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717" name="手繪多邊形​​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718" name="手繪多邊形​​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719" name="手繪多邊形​​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720" name="手繪多邊形​​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721" name="手繪多邊形​​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722" name="手繪多邊形​​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723" name="手繪多邊形​​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724" name="手繪多邊形​​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725" name="手繪多邊形​​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726" name="手繪多邊形​​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727" name="手繪多邊形​​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728" name="手繪多邊形​​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729" name="手繪多邊形​​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730" name="手繪多邊形​​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731" name="手繪多邊形​​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732" name="手繪多邊形​​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733" name="手繪多邊形​​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734" name="手繪多邊形​​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735" name="手繪多邊形​​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736" name="手繪多邊形​​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737" name="手繪多邊形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738" name="手繪多邊形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739" name="手繪多邊形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740" name="手繪多邊形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741" name="手繪多邊形​​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742" name="手繪多邊形​​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743" name="手繪多邊形​​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744" name="手繪多邊形​​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745" name="手繪多邊形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746" name="手繪多邊形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747" name="手繪多邊形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748" name="手繪多邊形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749" name="手繪多邊形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750" name="手繪多邊形​​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751" name="手繪多邊形​​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752" name="手繪多邊形​​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753" name="手繪多邊形​​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754" name="手繪多邊形​​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755" name="手繪多邊形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756" name="手繪多邊形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757" name="手繪多邊形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758" name="手繪多邊形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759" name="手繪多邊形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760" name="手繪多邊形​​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761" name="手繪多邊形​​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762" name="手繪多邊形​​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763" name="手繪多邊形​​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764" name="手繪多邊形​​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765" name="手繪多邊形​​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766" name="手繪多邊形​​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</p:grpSp>
          <p:grpSp>
            <p:nvGrpSpPr>
              <p:cNvPr id="618" name="群組 61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19" name="手繪多邊形 61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620" name="手繪多邊形 61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621" name="手繪多邊形 62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622" name="手繪多邊形 621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623" name="手繪多邊形 622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624" name="手繪多邊形 623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625" name="手繪多邊形 624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626" name="手繪多邊形 625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627" name="手繪多邊形 626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628" name="手繪多邊形 627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629" name="手繪多邊形 628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630" name="手繪多邊形 629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631" name="手繪多邊形 630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632" name="手繪多邊形 631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633" name="手繪多邊形 632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634" name="手繪多邊形 633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635" name="手繪多邊形 634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636" name="手繪多邊形 635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637" name="手繪多邊形​​ 636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638" name="手繪多邊形​​ 637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639" name="手繪多邊形​​ 638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640" name="手繪多邊形​​ 639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641" name="手繪多邊形​​ 640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642" name="手繪多邊形​​ 641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643" name="手繪多邊形​​ 642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644" name="手繪多邊形​​ 643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645" name="手繪多邊形​​ 644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646" name="手繪多邊形​​ 645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647" name="手繪多邊形​​ 646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648" name="手繪多邊形​​ 647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649" name="手繪多邊形​​ 648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650" name="手繪多邊形​​ 649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651" name="手繪多邊形​​ 650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652" name="手繪多邊形​​ 651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653" name="手繪多邊形​​ 652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654" name="手繪多邊形​​ 653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655" name="手繪多邊形​​ 654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656" name="手繪多邊形​​ 655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657" name="手繪多邊形​​ 656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658" name="手繪多邊形​​ 657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659" name="手繪多邊形​​ 658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660" name="手繪多邊形​​ 659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661" name="手繪多邊形​​ 660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662" name="手繪多邊形​​ 661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663" name="手繪多邊形​​ 662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664" name="手繪多邊形​​ 663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665" name="手繪多邊形​​ 664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666" name="手繪多邊形​​ 665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667" name="手繪多邊形​​ 666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668" name="手繪多邊形​​ 667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669" name="手繪多邊形​​ 668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670" name="手繪多邊形​​ 669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671" name="手繪多邊形​​ 670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672" name="手繪多邊形​​ 671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673" name="手繪多邊形​​ 672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674" name="手繪多邊形​​ 673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675" name="手繪多邊形​​ 674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676" name="手繪多邊形​​ 675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677" name="手繪多邊形​​ 676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678" name="手繪多邊形​​ 677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679" name="手繪多邊形​​ 678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680" name="手繪多邊形​​ 679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681" name="手繪多邊形​​ 680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682" name="手繪多邊形​​ 681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683" name="手繪多邊形​​ 682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684" name="手繪多邊形​​ 683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685" name="手繪多邊形​​ 684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686" name="手繪多邊形​​ 685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687" name="手繪多邊形​​ 686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688" name="手繪多邊形​​ 687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689" name="手繪多邊形​​ 688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690" name="手繪多邊形​​ 689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691" name="手繪多邊形​​ 690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692" name="手繪多邊形​​ 691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</p:grpSp>
        </p:grpSp>
      </p:grpSp>
      <p:sp>
        <p:nvSpPr>
          <p:cNvPr id="4" name="文字預留位置 3"/>
          <p:cNvSpPr>
            <a:spLocks noGrp="1"/>
          </p:cNvSpPr>
          <p:nvPr>
            <p:ph type="body" sz="half" idx="2"/>
          </p:nvPr>
        </p:nvSpPr>
        <p:spPr>
          <a:xfrm>
            <a:off x="7905959" y="3411748"/>
            <a:ext cx="2743200" cy="2743200"/>
          </a:xfrm>
        </p:spPr>
        <p:txBody>
          <a:bodyPr rtlCol="0"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zh-TW" altLang="en-US"/>
              <a:t>編輯母片文字樣式</a:t>
            </a:r>
          </a:p>
        </p:txBody>
      </p:sp>
      <p:sp>
        <p:nvSpPr>
          <p:cNvPr id="6" name="頁尾預留位置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endParaRPr lang="zh-TW" altLang="en-US" dirty="0"/>
          </a:p>
        </p:txBody>
      </p:sp>
      <p:sp>
        <p:nvSpPr>
          <p:cNvPr id="5" name="日期預留位置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9461FFCF-406B-44D0-863D-71305923B20B}" type="datetime1">
              <a:rPr lang="zh-TW" altLang="en-US" smtClean="0"/>
              <a:pPr/>
              <a:t>2023/9/6</a:t>
            </a:fld>
            <a:endParaRPr lang="zh-TW" altLang="en-US" dirty="0"/>
          </a:p>
        </p:txBody>
      </p:sp>
      <p:sp>
        <p:nvSpPr>
          <p:cNvPr id="7" name="投影片編號預留位置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25BA54BD-C84D-46CE-8B72-31BFB26ABA43}" type="slidenum">
              <a:rPr lang="en-US" altLang="zh-TW" smtClean="0"/>
              <a:pPr/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617694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預留位置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zh-TW" altLang="en-US" dirty="0"/>
              <a:t>按一下以編輯母片標題樣式</a:t>
            </a:r>
          </a:p>
        </p:txBody>
      </p:sp>
      <p:sp>
        <p:nvSpPr>
          <p:cNvPr id="3" name="文字預留位置 2"/>
          <p:cNvSpPr>
            <a:spLocks noGrp="1"/>
          </p:cNvSpPr>
          <p:nvPr>
            <p:ph type="body" idx="1"/>
          </p:nvPr>
        </p:nvSpPr>
        <p:spPr>
          <a:xfrm>
            <a:off x="1522414" y="1905000"/>
            <a:ext cx="9144000" cy="426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zh-TW" altLang="en-US" dirty="0"/>
              <a:t>按一下以編輯母片文字樣式</a:t>
            </a:r>
          </a:p>
          <a:p>
            <a:pPr lvl="1" rtl="0"/>
            <a:r>
              <a:rPr lang="zh-TW" altLang="en-US" dirty="0"/>
              <a:t>第二層</a:t>
            </a:r>
          </a:p>
          <a:p>
            <a:pPr lvl="2" rtl="0"/>
            <a:r>
              <a:rPr lang="zh-TW" altLang="en-US" dirty="0"/>
              <a:t>第三層</a:t>
            </a:r>
          </a:p>
          <a:p>
            <a:pPr lvl="3" rtl="0"/>
            <a:r>
              <a:rPr lang="zh-TW" altLang="en-US" dirty="0"/>
              <a:t>第四層</a:t>
            </a:r>
          </a:p>
          <a:p>
            <a:pPr lvl="4" rtl="0"/>
            <a:r>
              <a:rPr lang="zh-TW" altLang="en-US" dirty="0"/>
              <a:t>第五層</a:t>
            </a:r>
          </a:p>
        </p:txBody>
      </p:sp>
      <p:sp>
        <p:nvSpPr>
          <p:cNvPr id="5" name="頁尾預留位置 4"/>
          <p:cNvSpPr>
            <a:spLocks noGrp="1"/>
          </p:cNvSpPr>
          <p:nvPr>
            <p:ph type="ftr" sz="quarter" idx="3"/>
          </p:nvPr>
        </p:nvSpPr>
        <p:spPr>
          <a:xfrm>
            <a:off x="1522413" y="6400801"/>
            <a:ext cx="6324599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endParaRPr lang="zh-TW" altLang="en-US" dirty="0"/>
          </a:p>
        </p:txBody>
      </p:sp>
      <p:sp>
        <p:nvSpPr>
          <p:cNvPr id="4" name="日期預留位置 3"/>
          <p:cNvSpPr>
            <a:spLocks noGrp="1"/>
          </p:cNvSpPr>
          <p:nvPr>
            <p:ph type="dt" sz="half" idx="2"/>
          </p:nvPr>
        </p:nvSpPr>
        <p:spPr>
          <a:xfrm>
            <a:off x="8075612" y="6400801"/>
            <a:ext cx="1243859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7589E56E-42C2-4E97-8112-DE797D0A7C24}" type="datetime1">
              <a:rPr lang="zh-TW" altLang="en-US" smtClean="0"/>
              <a:t>2023/9/6</a:t>
            </a:fld>
            <a:endParaRPr lang="zh-TW" altLang="en-US" dirty="0"/>
          </a:p>
        </p:txBody>
      </p:sp>
      <p:sp>
        <p:nvSpPr>
          <p:cNvPr id="6" name="投影片編號預留位置 5"/>
          <p:cNvSpPr>
            <a:spLocks noGrp="1"/>
          </p:cNvSpPr>
          <p:nvPr>
            <p:ph type="sldNum" sz="quarter" idx="4"/>
          </p:nvPr>
        </p:nvSpPr>
        <p:spPr>
          <a:xfrm>
            <a:off x="9523412" y="6400801"/>
            <a:ext cx="1143002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25BA54BD-C84D-46CE-8B72-31BFB26ABA43}" type="slidenum">
              <a:rPr lang="en-US" altLang="zh-TW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53563648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j-cs"/>
        </a:defRPr>
      </a:lvl1pPr>
    </p:titleStyle>
    <p:bodyStyle>
      <a:lvl1pPr marL="274320" indent="-274320" algn="l" defTabSz="914400" rtl="0" eaLnBrk="1" latinLnBrk="0" hangingPunct="1">
        <a:lnSpc>
          <a:spcPct val="90000"/>
        </a:lnSpc>
        <a:spcBef>
          <a:spcPts val="1800"/>
        </a:spcBef>
        <a:buSzPct val="100000"/>
        <a:buFont typeface="Arial" pitchFamily="34" charset="0"/>
        <a:buChar char="▪"/>
        <a:defRPr sz="2400" kern="1200">
          <a:solidFill>
            <a:schemeClr val="tx1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1pPr>
      <a:lvl2pPr marL="576072" indent="-27432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2000" kern="1200">
          <a:solidFill>
            <a:schemeClr val="tx1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2pPr>
      <a:lvl3pPr marL="8046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800" kern="1200">
          <a:solidFill>
            <a:schemeClr val="tx1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3pPr>
      <a:lvl4pPr marL="10332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4pPr>
      <a:lvl5pPr marL="12618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5pPr>
      <a:lvl6pPr marL="14904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9476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1762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zh-TW" altLang="en-US" dirty="0"/>
              <a:t>性別平等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rtl="0"/>
            <a:r>
              <a:rPr lang="zh-TW" altLang="en-US" sz="3200" dirty="0"/>
              <a:t>                                                          </a:t>
            </a:r>
            <a:r>
              <a:rPr lang="zh-TW" altLang="en-US" sz="3200" dirty="0" smtClean="0"/>
              <a:t>康軒七</a:t>
            </a:r>
            <a:r>
              <a:rPr lang="zh-TW" altLang="en-US" sz="3200" dirty="0"/>
              <a:t>上  </a:t>
            </a:r>
            <a:r>
              <a:rPr lang="zh-TW" altLang="en-US" sz="3200" dirty="0" smtClean="0"/>
              <a:t>第</a:t>
            </a:r>
            <a:r>
              <a:rPr lang="zh-TW" altLang="en-US" sz="3200" dirty="0"/>
              <a:t>二</a:t>
            </a:r>
            <a:r>
              <a:rPr lang="zh-TW" altLang="en-US" sz="3200" dirty="0" smtClean="0"/>
              <a:t>課</a:t>
            </a:r>
            <a:endParaRPr lang="zh-TW" altLang="en-US" sz="3200" dirty="0"/>
          </a:p>
        </p:txBody>
      </p:sp>
    </p:spTree>
    <p:extLst>
      <p:ext uri="{BB962C8B-B14F-4D97-AF65-F5344CB8AC3E}">
        <p14:creationId xmlns:p14="http://schemas.microsoft.com/office/powerpoint/2010/main" val="1920111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89756" y="274638"/>
            <a:ext cx="11449272" cy="1066130"/>
          </a:xfrm>
        </p:spPr>
        <p:txBody>
          <a:bodyPr>
            <a:normAutofit/>
          </a:bodyPr>
          <a:lstStyle/>
          <a:p>
            <a:r>
              <a:rPr lang="en-US" altLang="zh-TW" sz="4400" dirty="0" smtClean="0"/>
              <a:t>1.</a:t>
            </a:r>
            <a:r>
              <a:rPr lang="zh-TW" altLang="en-US" sz="4400" dirty="0" smtClean="0"/>
              <a:t>性別不平等現象及原因</a:t>
            </a:r>
            <a:endParaRPr lang="zh-TW" altLang="en-US" sz="44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33772" y="1700808"/>
            <a:ext cx="12025336" cy="4896544"/>
          </a:xfrm>
        </p:spPr>
        <p:txBody>
          <a:bodyPr>
            <a:normAutofit/>
          </a:bodyPr>
          <a:lstStyle/>
          <a:p>
            <a:r>
              <a:rPr lang="en-US" altLang="zh-TW" sz="3200" dirty="0" smtClean="0"/>
              <a:t>(1)</a:t>
            </a:r>
            <a:r>
              <a:rPr lang="zh-TW" altLang="en-US" sz="3200" dirty="0" smtClean="0"/>
              <a:t>生理性別 </a:t>
            </a:r>
            <a:r>
              <a:rPr lang="en-US" altLang="zh-TW" sz="3200" dirty="0" err="1" smtClean="0"/>
              <a:t>v.s</a:t>
            </a:r>
            <a:r>
              <a:rPr lang="en-US" altLang="zh-TW" sz="3200" dirty="0" smtClean="0"/>
              <a:t> </a:t>
            </a:r>
            <a:r>
              <a:rPr lang="zh-TW" altLang="en-US" sz="3200" dirty="0" smtClean="0"/>
              <a:t>社會性別</a:t>
            </a:r>
            <a:endParaRPr lang="en-US" altLang="zh-TW" sz="3200" dirty="0" smtClean="0"/>
          </a:p>
          <a:p>
            <a:r>
              <a:rPr lang="zh-TW" altLang="en-US" sz="3200" dirty="0" smtClean="0"/>
              <a:t>     ↗生理性別：</a:t>
            </a:r>
            <a:r>
              <a:rPr lang="zh-TW" altLang="en-US" sz="3200" dirty="0"/>
              <a:t>性器官、</a:t>
            </a:r>
            <a:r>
              <a:rPr lang="en-US" altLang="zh-TW" sz="3200" dirty="0"/>
              <a:t>XX</a:t>
            </a:r>
            <a:r>
              <a:rPr lang="zh-TW" altLang="en-US" sz="3200" dirty="0"/>
              <a:t>、</a:t>
            </a:r>
            <a:r>
              <a:rPr lang="en-US" altLang="zh-TW" sz="3200" dirty="0" err="1" smtClean="0"/>
              <a:t>XY</a:t>
            </a:r>
            <a:r>
              <a:rPr lang="zh-TW" altLang="en-US" sz="3200" dirty="0"/>
              <a:t> →</a:t>
            </a:r>
            <a:r>
              <a:rPr lang="zh-TW" altLang="en-US" sz="3200" dirty="0" smtClean="0"/>
              <a:t>男生、女生、第三性</a:t>
            </a:r>
            <a:endParaRPr lang="en-US" altLang="zh-TW" sz="3200" dirty="0" smtClean="0"/>
          </a:p>
          <a:p>
            <a:r>
              <a:rPr lang="zh-TW" altLang="en-US" sz="3200" dirty="0" smtClean="0"/>
              <a:t>     ↘</a:t>
            </a:r>
            <a:r>
              <a:rPr lang="zh-TW" altLang="en-US" sz="3200" dirty="0" smtClean="0">
                <a:solidFill>
                  <a:srgbClr val="FFFF00"/>
                </a:solidFill>
              </a:rPr>
              <a:t>社會性別</a:t>
            </a:r>
            <a:r>
              <a:rPr lang="zh-TW" altLang="en-US" sz="3200" dirty="0" smtClean="0"/>
              <a:t>：別人對男生及女生</a:t>
            </a:r>
            <a:r>
              <a:rPr lang="zh-TW" altLang="en-US" sz="3200" dirty="0" smtClean="0">
                <a:solidFill>
                  <a:srgbClr val="FF0000"/>
                </a:solidFill>
              </a:rPr>
              <a:t>行為的要求或期</a:t>
            </a:r>
            <a:r>
              <a:rPr lang="zh-TW" altLang="en-US" sz="3200" dirty="0" smtClean="0"/>
              <a:t>待→</a:t>
            </a:r>
            <a:endParaRPr lang="en-US" altLang="zh-TW" sz="3200" dirty="0" smtClean="0"/>
          </a:p>
          <a:p>
            <a:r>
              <a:rPr lang="zh-TW" altLang="en-US" sz="3200" dirty="0"/>
              <a:t> </a:t>
            </a:r>
            <a:r>
              <a:rPr lang="zh-TW" altLang="en-US" sz="3200" dirty="0" smtClean="0"/>
              <a:t>                            男生該勇敢、理科好；女生該溫柔、文科強</a:t>
            </a:r>
            <a:endParaRPr lang="en-US" altLang="zh-TW" sz="3200" dirty="0" smtClean="0"/>
          </a:p>
          <a:p>
            <a:r>
              <a:rPr lang="en-US" altLang="zh-TW" sz="3200" dirty="0" smtClean="0"/>
              <a:t>(2)</a:t>
            </a:r>
            <a:r>
              <a:rPr lang="zh-TW" altLang="en-US" sz="3200" dirty="0" smtClean="0"/>
              <a:t>性別刻板印象</a:t>
            </a:r>
            <a:r>
              <a:rPr lang="en-US" altLang="zh-TW" sz="3200" dirty="0" err="1" smtClean="0"/>
              <a:t>v.s</a:t>
            </a:r>
            <a:r>
              <a:rPr lang="zh-TW" altLang="en-US" sz="3200" dirty="0" smtClean="0"/>
              <a:t>性別偏見</a:t>
            </a:r>
            <a:endParaRPr lang="en-US" altLang="zh-TW" sz="3200" dirty="0" smtClean="0"/>
          </a:p>
          <a:p>
            <a:r>
              <a:rPr lang="zh-TW" altLang="en-US" sz="3200" dirty="0" smtClean="0"/>
              <a:t>     ↗</a:t>
            </a:r>
            <a:r>
              <a:rPr lang="zh-TW" altLang="en-US" sz="3200" dirty="0" smtClean="0">
                <a:solidFill>
                  <a:srgbClr val="FFC000"/>
                </a:solidFill>
              </a:rPr>
              <a:t>性別刻板印象</a:t>
            </a:r>
            <a:r>
              <a:rPr lang="zh-TW" altLang="en-US" sz="3200" dirty="0" smtClean="0"/>
              <a:t>：對於性別行為過於</a:t>
            </a:r>
            <a:r>
              <a:rPr lang="zh-TW" altLang="en-US" sz="3200" dirty="0" smtClean="0">
                <a:solidFill>
                  <a:srgbClr val="FFC000"/>
                </a:solidFill>
              </a:rPr>
              <a:t>簡化的看法</a:t>
            </a:r>
            <a:r>
              <a:rPr lang="en-US" altLang="zh-TW" sz="3200" dirty="0" smtClean="0"/>
              <a:t>(</a:t>
            </a:r>
            <a:r>
              <a:rPr lang="zh-TW" altLang="en-US" sz="3200" dirty="0" smtClean="0"/>
              <a:t>可能部分對</a:t>
            </a:r>
            <a:r>
              <a:rPr lang="en-US" altLang="zh-TW" sz="3200" dirty="0" smtClean="0"/>
              <a:t>)</a:t>
            </a:r>
          </a:p>
          <a:p>
            <a:r>
              <a:rPr lang="zh-TW" altLang="en-US" sz="3200" dirty="0"/>
              <a:t> </a:t>
            </a:r>
            <a:r>
              <a:rPr lang="zh-TW" altLang="en-US" sz="3200" dirty="0" smtClean="0"/>
              <a:t>        </a:t>
            </a:r>
            <a:r>
              <a:rPr lang="en-US" altLang="zh-TW" sz="3200" dirty="0" smtClean="0"/>
              <a:t>ex.</a:t>
            </a:r>
            <a:r>
              <a:rPr lang="zh-TW" altLang="en-US" sz="3200" dirty="0" smtClean="0"/>
              <a:t>男生該負責任、該養家、只能勇敢</a:t>
            </a:r>
            <a:r>
              <a:rPr lang="en-US" altLang="zh-TW" sz="3200" dirty="0" smtClean="0"/>
              <a:t>?</a:t>
            </a:r>
            <a:r>
              <a:rPr lang="zh-TW" altLang="en-US" sz="3200" dirty="0" smtClean="0"/>
              <a:t> </a:t>
            </a:r>
            <a:endParaRPr lang="zh-TW" altLang="en-US" sz="3200" dirty="0"/>
          </a:p>
        </p:txBody>
      </p:sp>
    </p:spTree>
    <p:extLst>
      <p:ext uri="{BB962C8B-B14F-4D97-AF65-F5344CB8AC3E}">
        <p14:creationId xmlns:p14="http://schemas.microsoft.com/office/powerpoint/2010/main" val="18707246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89756" y="274638"/>
            <a:ext cx="11665296" cy="1020762"/>
          </a:xfrm>
        </p:spPr>
        <p:txBody>
          <a:bodyPr>
            <a:normAutofit/>
          </a:bodyPr>
          <a:lstStyle/>
          <a:p>
            <a:r>
              <a:rPr lang="en-US" altLang="zh-TW" sz="4400" dirty="0"/>
              <a:t>1.</a:t>
            </a:r>
            <a:r>
              <a:rPr lang="zh-TW" altLang="en-US" sz="4400" dirty="0"/>
              <a:t>性別不平等現象及原因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61764" y="1628800"/>
            <a:ext cx="12025336" cy="4896544"/>
          </a:xfrm>
        </p:spPr>
        <p:txBody>
          <a:bodyPr>
            <a:normAutofit lnSpcReduction="10000"/>
          </a:bodyPr>
          <a:lstStyle/>
          <a:p>
            <a:r>
              <a:rPr lang="en-US" altLang="zh-TW" sz="3200" dirty="0"/>
              <a:t>(2)</a:t>
            </a:r>
            <a:r>
              <a:rPr lang="zh-TW" altLang="en-US" sz="3200" dirty="0"/>
              <a:t>性別刻板印象</a:t>
            </a:r>
            <a:r>
              <a:rPr lang="en-US" altLang="zh-TW" sz="3200" dirty="0" err="1"/>
              <a:t>v.s</a:t>
            </a:r>
            <a:r>
              <a:rPr lang="zh-TW" altLang="en-US" sz="3200" dirty="0"/>
              <a:t>性別</a:t>
            </a:r>
            <a:r>
              <a:rPr lang="zh-TW" altLang="en-US" sz="3200" dirty="0" smtClean="0"/>
              <a:t>偏見</a:t>
            </a:r>
            <a:endParaRPr lang="en-US" altLang="zh-TW" sz="3200" dirty="0" smtClean="0"/>
          </a:p>
          <a:p>
            <a:r>
              <a:rPr lang="zh-TW" altLang="en-US" sz="3200" dirty="0" smtClean="0"/>
              <a:t>      ↗性別刻板印象：對男生女生行為簡化的看法</a:t>
            </a:r>
            <a:r>
              <a:rPr lang="en-US" altLang="zh-TW" sz="3200" dirty="0" smtClean="0"/>
              <a:t>(</a:t>
            </a:r>
            <a:r>
              <a:rPr lang="zh-TW" altLang="en-US" sz="3200" dirty="0" smtClean="0"/>
              <a:t>不一定對</a:t>
            </a:r>
            <a:r>
              <a:rPr lang="en-US" altLang="zh-TW" sz="3200" dirty="0" smtClean="0"/>
              <a:t>)</a:t>
            </a:r>
            <a:endParaRPr lang="en-US" altLang="zh-TW" sz="3200" dirty="0"/>
          </a:p>
          <a:p>
            <a:r>
              <a:rPr lang="zh-TW" altLang="en-US" sz="3200" dirty="0" smtClean="0"/>
              <a:t>          </a:t>
            </a:r>
            <a:r>
              <a:rPr lang="en-US" altLang="zh-TW" sz="3200" dirty="0" smtClean="0"/>
              <a:t>ex.</a:t>
            </a:r>
            <a:r>
              <a:rPr lang="zh-TW" altLang="en-US" sz="3200" dirty="0" smtClean="0"/>
              <a:t>男生應該勇敢、該養家；女生應該溫柔</a:t>
            </a:r>
            <a:r>
              <a:rPr lang="en-US" altLang="zh-TW" sz="3200" dirty="0" smtClean="0"/>
              <a:t>?</a:t>
            </a:r>
          </a:p>
          <a:p>
            <a:r>
              <a:rPr lang="zh-TW" altLang="en-US" sz="3200" dirty="0" smtClean="0"/>
              <a:t>      ↘</a:t>
            </a:r>
            <a:r>
              <a:rPr lang="zh-TW" altLang="en-US" sz="3200" dirty="0" smtClean="0">
                <a:solidFill>
                  <a:srgbClr val="00B0F0"/>
                </a:solidFill>
              </a:rPr>
              <a:t>性別偏見</a:t>
            </a:r>
            <a:r>
              <a:rPr lang="zh-TW" altLang="en-US" sz="3200" dirty="0" smtClean="0"/>
              <a:t>：對男生女生行為</a:t>
            </a:r>
            <a:r>
              <a:rPr lang="zh-TW" altLang="en-US" sz="3200" dirty="0" smtClean="0">
                <a:solidFill>
                  <a:srgbClr val="00B0F0"/>
                </a:solidFill>
              </a:rPr>
              <a:t>不對的看法</a:t>
            </a:r>
            <a:endParaRPr lang="en-US" altLang="zh-TW" sz="3200" dirty="0" smtClean="0">
              <a:solidFill>
                <a:srgbClr val="00B0F0"/>
              </a:solidFill>
            </a:endParaRPr>
          </a:p>
          <a:p>
            <a:r>
              <a:rPr lang="zh-TW" altLang="en-US" sz="3200" dirty="0"/>
              <a:t> </a:t>
            </a:r>
            <a:r>
              <a:rPr lang="zh-TW" altLang="en-US" sz="3200" dirty="0" smtClean="0"/>
              <a:t>          </a:t>
            </a:r>
            <a:r>
              <a:rPr lang="en-US" altLang="zh-TW" sz="3200" dirty="0" smtClean="0"/>
              <a:t>ex.</a:t>
            </a:r>
            <a:r>
              <a:rPr lang="zh-TW" altLang="en-US" sz="3200" dirty="0" smtClean="0"/>
              <a:t>男生負責照顧家庭沒出息、女生應該以家庭為重而辭職</a:t>
            </a:r>
            <a:endParaRPr lang="en-US" altLang="zh-TW" sz="3200" dirty="0" smtClean="0"/>
          </a:p>
          <a:p>
            <a:r>
              <a:rPr lang="en-US" altLang="zh-TW" sz="3200" dirty="0" smtClean="0"/>
              <a:t>(3)</a:t>
            </a:r>
            <a:r>
              <a:rPr lang="zh-TW" altLang="en-US" sz="3200" dirty="0" smtClean="0">
                <a:solidFill>
                  <a:srgbClr val="FF0000"/>
                </a:solidFill>
              </a:rPr>
              <a:t>性別歧視</a:t>
            </a:r>
            <a:r>
              <a:rPr lang="zh-TW" altLang="en-US" sz="3200" dirty="0" smtClean="0"/>
              <a:t>：因為男女性別的原因，做出</a:t>
            </a:r>
            <a:r>
              <a:rPr lang="zh-TW" altLang="en-US" sz="3200" dirty="0" smtClean="0">
                <a:solidFill>
                  <a:srgbClr val="FF0000"/>
                </a:solidFill>
              </a:rPr>
              <a:t>不利</a:t>
            </a:r>
            <a:r>
              <a:rPr lang="zh-TW" altLang="en-US" sz="3200" dirty="0" smtClean="0"/>
              <a:t>他人的</a:t>
            </a:r>
            <a:r>
              <a:rPr lang="zh-TW" altLang="en-US" sz="3200" dirty="0" smtClean="0">
                <a:solidFill>
                  <a:srgbClr val="FF0000"/>
                </a:solidFill>
              </a:rPr>
              <a:t>行為</a:t>
            </a:r>
            <a:endParaRPr lang="en-US" altLang="zh-TW" sz="3200" dirty="0" smtClean="0">
              <a:solidFill>
                <a:srgbClr val="FF0000"/>
              </a:solidFill>
            </a:endParaRPr>
          </a:p>
          <a:p>
            <a:r>
              <a:rPr lang="zh-TW" altLang="en-US" sz="3200" dirty="0"/>
              <a:t> </a:t>
            </a:r>
            <a:r>
              <a:rPr lang="zh-TW" altLang="en-US" sz="3200" dirty="0" smtClean="0"/>
              <a:t>    </a:t>
            </a:r>
            <a:r>
              <a:rPr lang="en-US" altLang="zh-TW" sz="3200" dirty="0" smtClean="0"/>
              <a:t>ex.</a:t>
            </a:r>
            <a:r>
              <a:rPr lang="zh-TW" altLang="en-US" sz="3200" dirty="0" smtClean="0"/>
              <a:t>醫院招收護理師只錄取女性、客運公司招募駕駛只錄取男  </a:t>
            </a:r>
            <a:endParaRPr lang="en-US" altLang="zh-TW" sz="3200" dirty="0" smtClean="0"/>
          </a:p>
          <a:p>
            <a:pPr marL="0" indent="0">
              <a:buNone/>
            </a:pPr>
            <a:r>
              <a:rPr lang="zh-TW" altLang="en-US" sz="3200" dirty="0"/>
              <a:t> </a:t>
            </a:r>
            <a:r>
              <a:rPr lang="zh-TW" altLang="en-US" sz="3200" dirty="0" smtClean="0"/>
              <a:t>            </a:t>
            </a:r>
            <a:r>
              <a:rPr lang="zh-TW" altLang="en-US" sz="3200" dirty="0" smtClean="0"/>
              <a:t>性</a:t>
            </a:r>
            <a:endParaRPr lang="zh-TW" altLang="en-US" sz="3200" dirty="0"/>
          </a:p>
        </p:txBody>
      </p:sp>
    </p:spTree>
    <p:extLst>
      <p:ext uri="{BB962C8B-B14F-4D97-AF65-F5344CB8AC3E}">
        <p14:creationId xmlns:p14="http://schemas.microsoft.com/office/powerpoint/2010/main" val="26549024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33772" y="274638"/>
            <a:ext cx="10332640" cy="1020762"/>
          </a:xfrm>
        </p:spPr>
        <p:txBody>
          <a:bodyPr>
            <a:normAutofit/>
          </a:bodyPr>
          <a:lstStyle/>
          <a:p>
            <a:r>
              <a:rPr lang="en-US" altLang="zh-TW" sz="4400" dirty="0"/>
              <a:t>1.</a:t>
            </a:r>
            <a:r>
              <a:rPr lang="zh-TW" altLang="en-US" sz="4400" dirty="0"/>
              <a:t>性別不平等現象及原因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33772" y="1772816"/>
            <a:ext cx="11665296" cy="4896544"/>
          </a:xfrm>
        </p:spPr>
        <p:txBody>
          <a:bodyPr>
            <a:normAutofit/>
          </a:bodyPr>
          <a:lstStyle/>
          <a:p>
            <a:r>
              <a:rPr lang="en-US" altLang="zh-TW" sz="3200" dirty="0" smtClean="0"/>
              <a:t>(4)</a:t>
            </a:r>
            <a:r>
              <a:rPr lang="zh-TW" altLang="en-US" sz="3200" dirty="0" smtClean="0">
                <a:solidFill>
                  <a:srgbClr val="FFFF00"/>
                </a:solidFill>
              </a:rPr>
              <a:t>性別歧視</a:t>
            </a:r>
            <a:r>
              <a:rPr lang="en-US" altLang="zh-TW" sz="3200" dirty="0" smtClean="0">
                <a:solidFill>
                  <a:srgbClr val="FFFF00"/>
                </a:solidFill>
              </a:rPr>
              <a:t>=</a:t>
            </a:r>
            <a:r>
              <a:rPr lang="zh-TW" altLang="en-US" sz="3200" dirty="0" smtClean="0">
                <a:solidFill>
                  <a:srgbClr val="FFFF00"/>
                </a:solidFill>
              </a:rPr>
              <a:t>性別不平等</a:t>
            </a:r>
            <a:r>
              <a:rPr lang="en-US" altLang="zh-TW" sz="3200" dirty="0" smtClean="0"/>
              <a:t>=</a:t>
            </a:r>
            <a:r>
              <a:rPr lang="zh-TW" altLang="en-US" sz="3200" dirty="0" smtClean="0"/>
              <a:t>對男生女生不利對待</a:t>
            </a:r>
            <a:r>
              <a:rPr lang="en-US" altLang="zh-TW" sz="3200" dirty="0" smtClean="0"/>
              <a:t>=</a:t>
            </a:r>
            <a:r>
              <a:rPr lang="zh-TW" altLang="en-US" sz="3200" dirty="0" smtClean="0"/>
              <a:t>剝奪其發展及</a:t>
            </a:r>
            <a:endParaRPr lang="en-US" altLang="zh-TW" sz="3200" dirty="0" smtClean="0"/>
          </a:p>
          <a:p>
            <a:pPr marL="0" indent="0">
              <a:buNone/>
            </a:pPr>
            <a:r>
              <a:rPr lang="zh-TW" altLang="en-US" sz="3200" dirty="0"/>
              <a:t> </a:t>
            </a:r>
            <a:r>
              <a:rPr lang="zh-TW" altLang="en-US" sz="3200" dirty="0" smtClean="0"/>
              <a:t>      選擇</a:t>
            </a:r>
            <a:r>
              <a:rPr lang="en-US" altLang="zh-TW" sz="3200" dirty="0" smtClean="0"/>
              <a:t>=</a:t>
            </a:r>
            <a:r>
              <a:rPr lang="zh-TW" altLang="en-US" sz="3200" dirty="0" smtClean="0">
                <a:solidFill>
                  <a:srgbClr val="FFFF00"/>
                </a:solidFill>
              </a:rPr>
              <a:t>侵害人性尊嚴</a:t>
            </a:r>
            <a:endParaRPr lang="en-US" altLang="zh-TW" sz="3200" dirty="0" smtClean="0">
              <a:solidFill>
                <a:srgbClr val="FFFF00"/>
              </a:solidFill>
            </a:endParaRPr>
          </a:p>
          <a:p>
            <a:r>
              <a:rPr lang="en-US" altLang="zh-TW" sz="3200" dirty="0" smtClean="0"/>
              <a:t>(5)</a:t>
            </a:r>
            <a:r>
              <a:rPr lang="zh-TW" altLang="en-US" sz="3200" dirty="0" smtClean="0"/>
              <a:t>更嚴重的性別不平等→利用權勢、暴力對男女生不利</a:t>
            </a:r>
            <a:endParaRPr lang="en-US" altLang="zh-TW" sz="3200" dirty="0" smtClean="0"/>
          </a:p>
          <a:p>
            <a:r>
              <a:rPr lang="zh-TW" altLang="en-US" sz="3200" dirty="0" smtClean="0"/>
              <a:t>     ↗</a:t>
            </a:r>
            <a:r>
              <a:rPr lang="zh-TW" altLang="en-US" sz="3200" dirty="0" smtClean="0">
                <a:solidFill>
                  <a:srgbClr val="00B0F0"/>
                </a:solidFill>
              </a:rPr>
              <a:t>性騷擾</a:t>
            </a:r>
            <a:r>
              <a:rPr lang="en-US" altLang="zh-TW" sz="3200" dirty="0" smtClean="0"/>
              <a:t>(</a:t>
            </a:r>
            <a:r>
              <a:rPr lang="zh-TW" altLang="en-US" sz="3200" dirty="0" smtClean="0"/>
              <a:t>所謂</a:t>
            </a:r>
            <a:r>
              <a:rPr lang="en-US" altLang="zh-TW" sz="3200" dirty="0" smtClean="0"/>
              <a:t>me too</a:t>
            </a:r>
            <a:r>
              <a:rPr lang="zh-TW" altLang="en-US" sz="3200" dirty="0" smtClean="0"/>
              <a:t>就是反抗性騷擾的運動</a:t>
            </a:r>
            <a:r>
              <a:rPr lang="en-US" altLang="zh-TW" sz="3200" dirty="0" smtClean="0"/>
              <a:t>)</a:t>
            </a:r>
          </a:p>
          <a:p>
            <a:r>
              <a:rPr lang="zh-TW" altLang="en-US" sz="3200" dirty="0"/>
              <a:t> </a:t>
            </a:r>
            <a:r>
              <a:rPr lang="zh-TW" altLang="en-US" sz="3200" dirty="0" smtClean="0"/>
              <a:t>         </a:t>
            </a:r>
            <a:r>
              <a:rPr lang="en-US" altLang="zh-TW" sz="3200" dirty="0" smtClean="0"/>
              <a:t>ex.</a:t>
            </a:r>
            <a:r>
              <a:rPr lang="zh-TW" altLang="en-US" sz="3200" dirty="0" smtClean="0">
                <a:solidFill>
                  <a:srgbClr val="00B0F0"/>
                </a:solidFill>
              </a:rPr>
              <a:t>言語</a:t>
            </a:r>
            <a:r>
              <a:rPr lang="en-US" altLang="zh-TW" sz="3200" dirty="0" smtClean="0">
                <a:solidFill>
                  <a:srgbClr val="00B0F0"/>
                </a:solidFill>
              </a:rPr>
              <a:t>(</a:t>
            </a:r>
            <a:r>
              <a:rPr lang="zh-TW" altLang="en-US" sz="3200" dirty="0" smtClean="0">
                <a:solidFill>
                  <a:srgbClr val="00B0F0"/>
                </a:solidFill>
              </a:rPr>
              <a:t>開黃腔</a:t>
            </a:r>
            <a:r>
              <a:rPr lang="en-US" altLang="zh-TW" sz="3200" dirty="0" smtClean="0">
                <a:solidFill>
                  <a:srgbClr val="00B0F0"/>
                </a:solidFill>
              </a:rPr>
              <a:t>)</a:t>
            </a:r>
            <a:r>
              <a:rPr lang="zh-TW" altLang="en-US" sz="3200" dirty="0" smtClean="0">
                <a:solidFill>
                  <a:srgbClr val="00B0F0"/>
                </a:solidFill>
              </a:rPr>
              <a:t>、行為</a:t>
            </a:r>
            <a:r>
              <a:rPr lang="en-US" altLang="zh-TW" sz="3200" dirty="0" smtClean="0">
                <a:solidFill>
                  <a:srgbClr val="00B0F0"/>
                </a:solidFill>
              </a:rPr>
              <a:t>(</a:t>
            </a:r>
            <a:r>
              <a:rPr lang="zh-TW" altLang="en-US" sz="3200" dirty="0" smtClean="0">
                <a:solidFill>
                  <a:srgbClr val="00B0F0"/>
                </a:solidFill>
              </a:rPr>
              <a:t>身體觸碰</a:t>
            </a:r>
            <a:r>
              <a:rPr lang="en-US" altLang="zh-TW" sz="3200" dirty="0" smtClean="0">
                <a:solidFill>
                  <a:srgbClr val="00B0F0"/>
                </a:solidFill>
              </a:rPr>
              <a:t>)</a:t>
            </a:r>
            <a:r>
              <a:rPr lang="zh-TW" altLang="en-US" sz="3200" dirty="0" smtClean="0">
                <a:solidFill>
                  <a:srgbClr val="00B0F0"/>
                </a:solidFill>
              </a:rPr>
              <a:t>、裸露性器官</a:t>
            </a:r>
            <a:endParaRPr lang="en-US" altLang="zh-TW" sz="3200" dirty="0" smtClean="0">
              <a:solidFill>
                <a:srgbClr val="00B0F0"/>
              </a:solidFill>
            </a:endParaRPr>
          </a:p>
          <a:p>
            <a:r>
              <a:rPr lang="zh-TW" altLang="en-US" sz="3200" dirty="0" smtClean="0"/>
              <a:t>     ↘</a:t>
            </a:r>
            <a:r>
              <a:rPr lang="zh-TW" altLang="en-US" sz="3200" dirty="0" smtClean="0">
                <a:solidFill>
                  <a:srgbClr val="00B050"/>
                </a:solidFill>
              </a:rPr>
              <a:t>性侵害</a:t>
            </a:r>
            <a:r>
              <a:rPr lang="zh-TW" altLang="en-US" sz="3200" dirty="0" smtClean="0"/>
              <a:t>：</a:t>
            </a:r>
            <a:r>
              <a:rPr lang="zh-TW" altLang="en-US" sz="3200" dirty="0" smtClean="0">
                <a:solidFill>
                  <a:srgbClr val="92D050"/>
                </a:solidFill>
              </a:rPr>
              <a:t>違反他人意願</a:t>
            </a:r>
            <a:r>
              <a:rPr lang="zh-TW" altLang="en-US" sz="3200" dirty="0" smtClean="0"/>
              <a:t>發生</a:t>
            </a:r>
            <a:r>
              <a:rPr lang="zh-TW" altLang="en-US" sz="3200" dirty="0" smtClean="0">
                <a:solidFill>
                  <a:srgbClr val="92D050"/>
                </a:solidFill>
              </a:rPr>
              <a:t>性行為</a:t>
            </a:r>
            <a:r>
              <a:rPr lang="zh-TW" altLang="en-US" sz="3200" dirty="0" smtClean="0"/>
              <a:t> </a:t>
            </a:r>
            <a:r>
              <a:rPr lang="en-US" altLang="zh-TW" sz="3200" dirty="0" smtClean="0"/>
              <a:t>ex.</a:t>
            </a:r>
            <a:r>
              <a:rPr lang="zh-TW" altLang="en-US" sz="3200" dirty="0" smtClean="0"/>
              <a:t>傑哥不要</a:t>
            </a:r>
            <a:endParaRPr lang="zh-TW" altLang="en-US" sz="3200" dirty="0"/>
          </a:p>
        </p:txBody>
      </p:sp>
    </p:spTree>
    <p:extLst>
      <p:ext uri="{BB962C8B-B14F-4D97-AF65-F5344CB8AC3E}">
        <p14:creationId xmlns:p14="http://schemas.microsoft.com/office/powerpoint/2010/main" val="772733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89758" y="260648"/>
            <a:ext cx="10476656" cy="1020762"/>
          </a:xfrm>
        </p:spPr>
        <p:txBody>
          <a:bodyPr>
            <a:normAutofit/>
          </a:bodyPr>
          <a:lstStyle/>
          <a:p>
            <a:r>
              <a:rPr lang="en-US" altLang="zh-TW" sz="4400" dirty="0" smtClean="0"/>
              <a:t>2.</a:t>
            </a:r>
            <a:r>
              <a:rPr lang="zh-TW" altLang="en-US" sz="4400" dirty="0" smtClean="0"/>
              <a:t>是否</a:t>
            </a:r>
            <a:r>
              <a:rPr lang="en-US" altLang="zh-TW" sz="4400" dirty="0" smtClean="0"/>
              <a:t>(</a:t>
            </a:r>
            <a:r>
              <a:rPr lang="zh-TW" altLang="en-US" sz="4400" dirty="0" smtClean="0"/>
              <a:t>性別</a:t>
            </a:r>
            <a:r>
              <a:rPr lang="en-US" altLang="zh-TW" sz="4400" dirty="0" smtClean="0"/>
              <a:t>)</a:t>
            </a:r>
            <a:r>
              <a:rPr lang="zh-TW" altLang="en-US" sz="4400" dirty="0" smtClean="0"/>
              <a:t>公平的標準</a:t>
            </a:r>
            <a:endParaRPr lang="zh-TW" altLang="en-US" sz="44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89758" y="1700808"/>
            <a:ext cx="11665294" cy="4896544"/>
          </a:xfrm>
        </p:spPr>
        <p:txBody>
          <a:bodyPr>
            <a:normAutofit/>
          </a:bodyPr>
          <a:lstStyle/>
          <a:p>
            <a:r>
              <a:rPr lang="en-US" altLang="zh-TW" sz="3200" dirty="0" smtClean="0"/>
              <a:t>(1)</a:t>
            </a:r>
            <a:r>
              <a:rPr lang="zh-TW" altLang="en-US" sz="3200" dirty="0" smtClean="0">
                <a:solidFill>
                  <a:srgbClr val="FF0000"/>
                </a:solidFill>
              </a:rPr>
              <a:t>責任承擔→家務處理</a:t>
            </a:r>
            <a:endParaRPr lang="en-US" altLang="zh-TW" sz="3200" dirty="0" smtClean="0">
              <a:solidFill>
                <a:srgbClr val="FF0000"/>
              </a:solidFill>
            </a:endParaRPr>
          </a:p>
          <a:p>
            <a:r>
              <a:rPr lang="zh-TW" altLang="en-US" sz="3200" dirty="0"/>
              <a:t> </a:t>
            </a:r>
            <a:r>
              <a:rPr lang="zh-TW" altLang="en-US" sz="3200" dirty="0" smtClean="0"/>
              <a:t>    </a:t>
            </a:r>
            <a:r>
              <a:rPr lang="en-US" altLang="zh-TW" sz="3200" dirty="0" smtClean="0"/>
              <a:t>ex.</a:t>
            </a:r>
            <a:r>
              <a:rPr lang="zh-TW" altLang="en-US" sz="3200" dirty="0" smtClean="0"/>
              <a:t>爸媽都有工作養家</a:t>
            </a:r>
            <a:endParaRPr lang="en-US" altLang="zh-TW" sz="3200" dirty="0" smtClean="0"/>
          </a:p>
          <a:p>
            <a:r>
              <a:rPr lang="zh-TW" altLang="en-US" sz="3200" dirty="0"/>
              <a:t> </a:t>
            </a:r>
            <a:r>
              <a:rPr lang="zh-TW" altLang="en-US" sz="3200" dirty="0" smtClean="0"/>
              <a:t>         照顧家中老人小孩→是不是媽媽負責較多</a:t>
            </a:r>
            <a:endParaRPr lang="en-US" altLang="zh-TW" sz="3200" dirty="0" smtClean="0"/>
          </a:p>
          <a:p>
            <a:r>
              <a:rPr lang="en-US" altLang="zh-TW" sz="3200" dirty="0" smtClean="0"/>
              <a:t>(2)</a:t>
            </a:r>
            <a:r>
              <a:rPr lang="zh-TW" altLang="en-US" sz="3200" dirty="0" smtClean="0">
                <a:solidFill>
                  <a:srgbClr val="00B0F0"/>
                </a:solidFill>
              </a:rPr>
              <a:t>貢獻肯定→受到尊重感謝</a:t>
            </a:r>
            <a:endParaRPr lang="en-US" altLang="zh-TW" sz="3200" dirty="0" smtClean="0">
              <a:solidFill>
                <a:srgbClr val="00B0F0"/>
              </a:solidFill>
            </a:endParaRPr>
          </a:p>
          <a:p>
            <a:r>
              <a:rPr lang="zh-TW" altLang="en-US" sz="3200" dirty="0"/>
              <a:t> </a:t>
            </a:r>
            <a:r>
              <a:rPr lang="zh-TW" altLang="en-US" sz="3200" dirty="0" smtClean="0"/>
              <a:t>    </a:t>
            </a:r>
            <a:r>
              <a:rPr lang="en-US" altLang="zh-TW" sz="3200" dirty="0" smtClean="0"/>
              <a:t>ex.</a:t>
            </a:r>
            <a:r>
              <a:rPr lang="zh-TW" altLang="en-US" sz="3200" dirty="0" smtClean="0"/>
              <a:t>工作養家的貢獻</a:t>
            </a:r>
            <a:r>
              <a:rPr lang="en-US" altLang="zh-TW" sz="3200" dirty="0" smtClean="0"/>
              <a:t>=</a:t>
            </a:r>
            <a:r>
              <a:rPr lang="zh-TW" altLang="en-US" sz="3200" dirty="0" smtClean="0"/>
              <a:t>家庭照顧的貢獻</a:t>
            </a:r>
            <a:endParaRPr lang="en-US" altLang="zh-TW" sz="3200" dirty="0" smtClean="0"/>
          </a:p>
          <a:p>
            <a:r>
              <a:rPr lang="en-US" altLang="zh-TW" sz="3200" dirty="0"/>
              <a:t> </a:t>
            </a:r>
            <a:r>
              <a:rPr lang="en-US" altLang="zh-TW" sz="3200" dirty="0" smtClean="0"/>
              <a:t>    ex.</a:t>
            </a:r>
            <a:r>
              <a:rPr lang="zh-TW" altLang="en-US" sz="3200" dirty="0" smtClean="0"/>
              <a:t>老人照顧：醫生診療病因貢獻</a:t>
            </a:r>
            <a:r>
              <a:rPr lang="en-US" altLang="zh-TW" sz="3200" dirty="0" smtClean="0"/>
              <a:t>=</a:t>
            </a:r>
            <a:r>
              <a:rPr lang="zh-TW" altLang="en-US" sz="3200" dirty="0" smtClean="0"/>
              <a:t>女性外籍看護的照料</a:t>
            </a:r>
            <a:endParaRPr lang="zh-TW" altLang="en-US" sz="3200" dirty="0"/>
          </a:p>
        </p:txBody>
      </p:sp>
    </p:spTree>
    <p:extLst>
      <p:ext uri="{BB962C8B-B14F-4D97-AF65-F5344CB8AC3E}">
        <p14:creationId xmlns:p14="http://schemas.microsoft.com/office/powerpoint/2010/main" val="3031564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33772" y="274638"/>
            <a:ext cx="10332640" cy="1020762"/>
          </a:xfrm>
        </p:spPr>
        <p:txBody>
          <a:bodyPr>
            <a:normAutofit/>
          </a:bodyPr>
          <a:lstStyle/>
          <a:p>
            <a:r>
              <a:rPr lang="en-US" altLang="zh-TW" sz="4400" dirty="0"/>
              <a:t>2.</a:t>
            </a:r>
            <a:r>
              <a:rPr lang="zh-TW" altLang="en-US" sz="4400" dirty="0"/>
              <a:t>是否</a:t>
            </a:r>
            <a:r>
              <a:rPr lang="en-US" altLang="zh-TW" sz="4400" dirty="0"/>
              <a:t>(</a:t>
            </a:r>
            <a:r>
              <a:rPr lang="zh-TW" altLang="en-US" sz="4400" dirty="0"/>
              <a:t>性別</a:t>
            </a:r>
            <a:r>
              <a:rPr lang="en-US" altLang="zh-TW" sz="4400" dirty="0"/>
              <a:t>)</a:t>
            </a:r>
            <a:r>
              <a:rPr lang="zh-TW" altLang="en-US" sz="4400" dirty="0"/>
              <a:t>公平的標準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89756" y="1844824"/>
            <a:ext cx="11809312" cy="4752528"/>
          </a:xfrm>
        </p:spPr>
        <p:txBody>
          <a:bodyPr>
            <a:normAutofit fontScale="92500" lnSpcReduction="10000"/>
          </a:bodyPr>
          <a:lstStyle/>
          <a:p>
            <a:r>
              <a:rPr lang="en-US" altLang="zh-TW" sz="3200" dirty="0" smtClean="0"/>
              <a:t>(3)</a:t>
            </a:r>
            <a:r>
              <a:rPr lang="zh-TW" altLang="en-US" sz="3200" dirty="0" smtClean="0">
                <a:solidFill>
                  <a:srgbClr val="FFC000"/>
                </a:solidFill>
              </a:rPr>
              <a:t>利益分配</a:t>
            </a:r>
            <a:r>
              <a:rPr lang="zh-TW" altLang="en-US" sz="3200" dirty="0" smtClean="0"/>
              <a:t>：男女生</a:t>
            </a:r>
            <a:r>
              <a:rPr lang="zh-TW" altLang="en-US" sz="3200" dirty="0" smtClean="0">
                <a:solidFill>
                  <a:srgbClr val="FFC000"/>
                </a:solidFill>
              </a:rPr>
              <a:t>獲得資源的機會是否一樣</a:t>
            </a:r>
            <a:endParaRPr lang="en-US" altLang="zh-TW" sz="3200" dirty="0" smtClean="0">
              <a:solidFill>
                <a:srgbClr val="FFC000"/>
              </a:solidFill>
            </a:endParaRPr>
          </a:p>
          <a:p>
            <a:r>
              <a:rPr lang="zh-TW" altLang="en-US" sz="3200" dirty="0"/>
              <a:t> </a:t>
            </a:r>
            <a:r>
              <a:rPr lang="zh-TW" altLang="en-US" sz="3200" dirty="0" smtClean="0"/>
              <a:t>    ↗工作上：男女是否</a:t>
            </a:r>
            <a:r>
              <a:rPr lang="zh-TW" altLang="en-US" sz="3200" dirty="0" smtClean="0">
                <a:solidFill>
                  <a:srgbClr val="FF0000"/>
                </a:solidFill>
              </a:rPr>
              <a:t>同工同酬</a:t>
            </a:r>
            <a:r>
              <a:rPr lang="zh-TW" altLang="en-US" sz="3200" dirty="0" smtClean="0"/>
              <a:t>、</a:t>
            </a:r>
            <a:r>
              <a:rPr lang="zh-TW" altLang="en-US" sz="3200" dirty="0" smtClean="0">
                <a:solidFill>
                  <a:srgbClr val="00B0F0"/>
                </a:solidFill>
              </a:rPr>
              <a:t>升遷機會</a:t>
            </a:r>
            <a:r>
              <a:rPr lang="en-US" altLang="zh-TW" sz="3200" dirty="0" smtClean="0"/>
              <a:t>(</a:t>
            </a:r>
            <a:r>
              <a:rPr lang="zh-TW" altLang="en-US" sz="3200" dirty="0" smtClean="0"/>
              <a:t>沒有</a:t>
            </a:r>
            <a:r>
              <a:rPr lang="zh-TW" altLang="en-US" sz="3200" dirty="0" smtClean="0">
                <a:solidFill>
                  <a:srgbClr val="00B0F0"/>
                </a:solidFill>
              </a:rPr>
              <a:t>玻璃天花板</a:t>
            </a:r>
            <a:r>
              <a:rPr lang="en-US" altLang="zh-TW" sz="3200" dirty="0" smtClean="0"/>
              <a:t>)</a:t>
            </a:r>
          </a:p>
          <a:p>
            <a:r>
              <a:rPr lang="zh-TW" altLang="en-US" sz="3200" dirty="0" smtClean="0"/>
              <a:t>     ↘家庭上：</a:t>
            </a:r>
            <a:r>
              <a:rPr lang="zh-TW" altLang="en-US" sz="3200" dirty="0" smtClean="0">
                <a:solidFill>
                  <a:srgbClr val="00B0F0"/>
                </a:solidFill>
              </a:rPr>
              <a:t>遺產分配</a:t>
            </a:r>
            <a:r>
              <a:rPr lang="zh-TW" altLang="en-US" sz="3200" dirty="0" smtClean="0"/>
              <a:t>，兒子女兒有同樣的權利</a:t>
            </a:r>
            <a:endParaRPr lang="en-US" altLang="zh-TW" sz="3200" dirty="0" smtClean="0"/>
          </a:p>
          <a:p>
            <a:r>
              <a:rPr lang="en-US" altLang="zh-TW" sz="3200" dirty="0" smtClean="0"/>
              <a:t>(4)</a:t>
            </a:r>
            <a:r>
              <a:rPr lang="zh-TW" altLang="en-US" sz="3200" dirty="0" smtClean="0">
                <a:solidFill>
                  <a:srgbClr val="00B050"/>
                </a:solidFill>
              </a:rPr>
              <a:t>需求滿足：追求幸福的機會</a:t>
            </a:r>
            <a:endParaRPr lang="en-US" altLang="zh-TW" sz="3200" dirty="0" smtClean="0">
              <a:solidFill>
                <a:srgbClr val="00B050"/>
              </a:solidFill>
            </a:endParaRPr>
          </a:p>
          <a:p>
            <a:r>
              <a:rPr lang="zh-TW" altLang="en-US" sz="3200" dirty="0" smtClean="0"/>
              <a:t>    ↗</a:t>
            </a:r>
            <a:r>
              <a:rPr lang="zh-TW" altLang="en-US" sz="3200" dirty="0" smtClean="0">
                <a:solidFill>
                  <a:srgbClr val="FFC000"/>
                </a:solidFill>
              </a:rPr>
              <a:t>教育機會</a:t>
            </a:r>
            <a:r>
              <a:rPr lang="zh-TW" altLang="en-US" sz="3200" dirty="0" smtClean="0"/>
              <a:t>：教育</a:t>
            </a:r>
            <a:r>
              <a:rPr lang="en-US" altLang="zh-TW" sz="3200" dirty="0" smtClean="0"/>
              <a:t>=</a:t>
            </a:r>
            <a:r>
              <a:rPr lang="zh-TW" altLang="en-US" sz="3200" dirty="0" smtClean="0"/>
              <a:t>更好的職業</a:t>
            </a:r>
            <a:r>
              <a:rPr lang="en-US" altLang="zh-TW" sz="3200" dirty="0" smtClean="0"/>
              <a:t>=</a:t>
            </a:r>
            <a:r>
              <a:rPr lang="zh-TW" altLang="en-US" sz="3200" dirty="0" smtClean="0"/>
              <a:t>更好的人生選擇</a:t>
            </a:r>
            <a:endParaRPr lang="en-US" altLang="zh-TW" sz="3200" dirty="0" smtClean="0"/>
          </a:p>
          <a:p>
            <a:r>
              <a:rPr lang="zh-TW" altLang="en-US" sz="3200" dirty="0" smtClean="0"/>
              <a:t>    ↘</a:t>
            </a:r>
            <a:r>
              <a:rPr lang="zh-TW" altLang="en-US" sz="3200" dirty="0" smtClean="0">
                <a:solidFill>
                  <a:srgbClr val="FF0000"/>
                </a:solidFill>
              </a:rPr>
              <a:t>兼顧家庭及工作</a:t>
            </a:r>
            <a:r>
              <a:rPr lang="en-US" altLang="zh-TW" sz="3200" dirty="0" smtClean="0"/>
              <a:t>=</a:t>
            </a:r>
            <a:r>
              <a:rPr lang="zh-TW" altLang="en-US" sz="3200" dirty="0" smtClean="0"/>
              <a:t>育嬰假</a:t>
            </a:r>
            <a:r>
              <a:rPr lang="en-US" altLang="zh-TW" sz="3200" dirty="0" smtClean="0"/>
              <a:t>or</a:t>
            </a:r>
            <a:r>
              <a:rPr lang="zh-TW" altLang="en-US" sz="3200" dirty="0" smtClean="0"/>
              <a:t>家庭照顧家→男女都可以請</a:t>
            </a:r>
            <a:endParaRPr lang="en-US" altLang="zh-TW" sz="3200" dirty="0" smtClean="0"/>
          </a:p>
          <a:p>
            <a:r>
              <a:rPr lang="en-US" altLang="zh-TW" sz="3200" dirty="0" smtClean="0"/>
              <a:t>(5)</a:t>
            </a:r>
            <a:r>
              <a:rPr lang="zh-TW" altLang="en-US" sz="3200" dirty="0" smtClean="0"/>
              <a:t>性別公平與否同時會表現兩個以上的標準 </a:t>
            </a:r>
            <a:r>
              <a:rPr lang="en-US" altLang="zh-TW" sz="3200" dirty="0" smtClean="0"/>
              <a:t>ex.</a:t>
            </a:r>
            <a:r>
              <a:rPr lang="zh-TW" altLang="en-US" sz="3200" dirty="0" smtClean="0"/>
              <a:t>女性負責照顧家</a:t>
            </a:r>
            <a:endParaRPr lang="en-US" altLang="zh-TW" sz="3200" dirty="0" smtClean="0"/>
          </a:p>
          <a:p>
            <a:r>
              <a:rPr lang="zh-TW" altLang="en-US" sz="3200" dirty="0"/>
              <a:t> </a:t>
            </a:r>
            <a:r>
              <a:rPr lang="zh-TW" altLang="en-US" sz="3200" dirty="0" smtClean="0"/>
              <a:t>   人比例仍高→責任承擔、需求滿足、利益分配</a:t>
            </a:r>
            <a:r>
              <a:rPr lang="en-US" altLang="zh-TW" sz="3200" dirty="0" smtClean="0"/>
              <a:t>?</a:t>
            </a:r>
          </a:p>
          <a:p>
            <a:endParaRPr lang="zh-TW" altLang="en-US" sz="3200" dirty="0"/>
          </a:p>
        </p:txBody>
      </p:sp>
    </p:spTree>
    <p:extLst>
      <p:ext uri="{BB962C8B-B14F-4D97-AF65-F5344CB8AC3E}">
        <p14:creationId xmlns:p14="http://schemas.microsoft.com/office/powerpoint/2010/main" val="21727519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61764" y="274638"/>
            <a:ext cx="10404648" cy="1020762"/>
          </a:xfrm>
        </p:spPr>
        <p:txBody>
          <a:bodyPr>
            <a:normAutofit/>
          </a:bodyPr>
          <a:lstStyle/>
          <a:p>
            <a:r>
              <a:rPr lang="en-US" altLang="zh-TW" sz="4400" dirty="0" smtClean="0"/>
              <a:t>3.</a:t>
            </a:r>
            <a:r>
              <a:rPr lang="zh-TW" altLang="en-US" sz="4400" dirty="0" smtClean="0"/>
              <a:t>如何促進性別平等</a:t>
            </a:r>
            <a:endParaRPr lang="zh-TW" altLang="en-US" sz="44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05780" y="1628800"/>
            <a:ext cx="11521280" cy="4968552"/>
          </a:xfrm>
        </p:spPr>
        <p:txBody>
          <a:bodyPr>
            <a:normAutofit fontScale="92500" lnSpcReduction="10000"/>
          </a:bodyPr>
          <a:lstStyle/>
          <a:p>
            <a:r>
              <a:rPr lang="en-US" altLang="zh-TW" sz="3200" dirty="0" smtClean="0"/>
              <a:t>(1)</a:t>
            </a:r>
            <a:r>
              <a:rPr lang="zh-TW" altLang="en-US" sz="3200" dirty="0" smtClean="0">
                <a:solidFill>
                  <a:srgbClr val="FFFF00"/>
                </a:solidFill>
              </a:rPr>
              <a:t>減少性別偏見</a:t>
            </a:r>
            <a:r>
              <a:rPr lang="zh-TW" altLang="en-US" sz="3200" dirty="0" smtClean="0"/>
              <a:t>→連帶減少性別歧視的機會</a:t>
            </a:r>
            <a:endParaRPr lang="en-US" altLang="zh-TW" sz="3200" dirty="0" smtClean="0"/>
          </a:p>
          <a:p>
            <a:r>
              <a:rPr lang="zh-TW" altLang="en-US" sz="3200" dirty="0"/>
              <a:t> </a:t>
            </a:r>
            <a:r>
              <a:rPr lang="zh-TW" altLang="en-US" sz="3200" dirty="0" smtClean="0"/>
              <a:t>    ↗</a:t>
            </a:r>
            <a:r>
              <a:rPr lang="zh-TW" altLang="en-US" sz="3200" dirty="0" smtClean="0">
                <a:solidFill>
                  <a:srgbClr val="FF0000"/>
                </a:solidFill>
              </a:rPr>
              <a:t>教育</a:t>
            </a:r>
            <a:r>
              <a:rPr lang="zh-TW" altLang="en-US" sz="3200" dirty="0" smtClean="0"/>
              <a:t>：教導正確的價值觀</a:t>
            </a:r>
            <a:r>
              <a:rPr lang="zh-TW" altLang="en-US" sz="3200" dirty="0"/>
              <a:t>→</a:t>
            </a:r>
            <a:r>
              <a:rPr lang="zh-TW" altLang="en-US" sz="3200" dirty="0" smtClean="0"/>
              <a:t>學生及大人</a:t>
            </a:r>
            <a:endParaRPr lang="en-US" altLang="zh-TW" sz="3200" dirty="0" smtClean="0"/>
          </a:p>
          <a:p>
            <a:r>
              <a:rPr lang="zh-TW" altLang="en-US" sz="3200" dirty="0"/>
              <a:t> </a:t>
            </a:r>
            <a:r>
              <a:rPr lang="zh-TW" altLang="en-US" sz="3200" dirty="0" smtClean="0"/>
              <a:t>    ↘尊重男生女生</a:t>
            </a:r>
            <a:r>
              <a:rPr lang="zh-TW" altLang="en-US" sz="3200" dirty="0" smtClean="0">
                <a:solidFill>
                  <a:srgbClr val="00B0F0"/>
                </a:solidFill>
              </a:rPr>
              <a:t>有不一樣的能力</a:t>
            </a:r>
            <a:r>
              <a:rPr lang="zh-TW" altLang="en-US" sz="3200" dirty="0" smtClean="0"/>
              <a:t>，</a:t>
            </a:r>
            <a:r>
              <a:rPr lang="zh-TW" altLang="en-US" sz="3200" dirty="0" smtClean="0">
                <a:solidFill>
                  <a:srgbClr val="FFFF00"/>
                </a:solidFill>
              </a:rPr>
              <a:t>也能有一樣的能力</a:t>
            </a:r>
            <a:endParaRPr lang="en-US" altLang="zh-TW" sz="3200" dirty="0" smtClean="0">
              <a:solidFill>
                <a:srgbClr val="FFFF00"/>
              </a:solidFill>
            </a:endParaRPr>
          </a:p>
          <a:p>
            <a:r>
              <a:rPr lang="zh-TW" altLang="en-US" sz="3200" dirty="0"/>
              <a:t> </a:t>
            </a:r>
            <a:r>
              <a:rPr lang="zh-TW" altLang="en-US" sz="3200" dirty="0" smtClean="0"/>
              <a:t>        </a:t>
            </a:r>
            <a:r>
              <a:rPr lang="en-US" altLang="zh-TW" sz="3200" dirty="0" smtClean="0"/>
              <a:t>ex.</a:t>
            </a:r>
            <a:r>
              <a:rPr lang="zh-TW" altLang="en-US" sz="3200" dirty="0" smtClean="0"/>
              <a:t>台灣早於美國出現女總統</a:t>
            </a:r>
            <a:r>
              <a:rPr lang="en-US" altLang="zh-TW" sz="3200" dirty="0" smtClean="0"/>
              <a:t>=</a:t>
            </a:r>
            <a:r>
              <a:rPr lang="zh-TW" altLang="en-US" sz="3200" dirty="0" smtClean="0"/>
              <a:t>蔡英文總統</a:t>
            </a:r>
            <a:endParaRPr lang="en-US" altLang="zh-TW" sz="3200" dirty="0" smtClean="0"/>
          </a:p>
          <a:p>
            <a:r>
              <a:rPr lang="en-US" altLang="zh-TW" sz="3200" dirty="0" smtClean="0"/>
              <a:t>(2)</a:t>
            </a:r>
            <a:r>
              <a:rPr lang="zh-TW" altLang="en-US" sz="3200" dirty="0" smtClean="0"/>
              <a:t>制定促進性別平等的</a:t>
            </a:r>
            <a:r>
              <a:rPr lang="zh-TW" altLang="en-US" sz="3200" dirty="0" smtClean="0">
                <a:solidFill>
                  <a:srgbClr val="FFC000"/>
                </a:solidFill>
              </a:rPr>
              <a:t>法律</a:t>
            </a:r>
            <a:r>
              <a:rPr lang="zh-TW" altLang="en-US" sz="3200" dirty="0" smtClean="0"/>
              <a:t>→違反處罰：主要針對性騷</a:t>
            </a:r>
            <a:endParaRPr lang="en-US" altLang="zh-TW" sz="3200" dirty="0" smtClean="0"/>
          </a:p>
          <a:p>
            <a:r>
              <a:rPr lang="zh-TW" altLang="en-US" sz="3200" dirty="0"/>
              <a:t> </a:t>
            </a:r>
            <a:r>
              <a:rPr lang="zh-TW" altLang="en-US" sz="3200" dirty="0" smtClean="0"/>
              <a:t>    </a:t>
            </a:r>
            <a:r>
              <a:rPr lang="en-US" altLang="zh-TW" sz="3200" dirty="0" smtClean="0"/>
              <a:t>A.</a:t>
            </a:r>
            <a:r>
              <a:rPr lang="zh-TW" altLang="en-US" sz="3200" dirty="0" smtClean="0">
                <a:solidFill>
                  <a:srgbClr val="00B0F0"/>
                </a:solidFill>
              </a:rPr>
              <a:t>性別平等教育法</a:t>
            </a:r>
            <a:r>
              <a:rPr lang="zh-TW" altLang="en-US" sz="3200" dirty="0" smtClean="0"/>
              <a:t>↗</a:t>
            </a:r>
            <a:r>
              <a:rPr lang="zh-TW" altLang="en-US" sz="3200" dirty="0" smtClean="0">
                <a:solidFill>
                  <a:srgbClr val="FF0000"/>
                </a:solidFill>
              </a:rPr>
              <a:t>不允許同學受到性騷擾</a:t>
            </a:r>
            <a:r>
              <a:rPr lang="zh-TW" altLang="en-US" sz="3200" dirty="0" smtClean="0"/>
              <a:t>→加重處罰</a:t>
            </a:r>
            <a:endParaRPr lang="en-US" altLang="zh-TW" sz="3200" dirty="0" smtClean="0"/>
          </a:p>
          <a:p>
            <a:r>
              <a:rPr lang="zh-TW" altLang="en-US" sz="3200" dirty="0" smtClean="0"/>
              <a:t>                                     ↘設置</a:t>
            </a:r>
            <a:r>
              <a:rPr lang="zh-TW" altLang="en-US" sz="3200" dirty="0" smtClean="0">
                <a:solidFill>
                  <a:srgbClr val="FFFF00"/>
                </a:solidFill>
              </a:rPr>
              <a:t>性別友善的校園環境</a:t>
            </a:r>
            <a:r>
              <a:rPr lang="en-US" altLang="zh-TW" sz="3200" dirty="0" smtClean="0"/>
              <a:t>ex.</a:t>
            </a:r>
            <a:r>
              <a:rPr lang="zh-TW" altLang="en-US" sz="3200" dirty="0" smtClean="0"/>
              <a:t>廁所、沒</a:t>
            </a:r>
            <a:endParaRPr lang="en-US" altLang="zh-TW" sz="3200" dirty="0" smtClean="0"/>
          </a:p>
          <a:p>
            <a:r>
              <a:rPr lang="zh-TW" altLang="en-US" sz="3200" dirty="0"/>
              <a:t> </a:t>
            </a:r>
            <a:r>
              <a:rPr lang="zh-TW" altLang="en-US" sz="3200" dirty="0" smtClean="0"/>
              <a:t>  </a:t>
            </a:r>
            <a:r>
              <a:rPr lang="zh-TW" altLang="en-US" sz="3200" dirty="0"/>
              <a:t> </a:t>
            </a:r>
            <a:r>
              <a:rPr lang="zh-TW" altLang="en-US" sz="3200" dirty="0" smtClean="0"/>
              <a:t>                                     有</a:t>
            </a:r>
            <a:r>
              <a:rPr lang="zh-TW" altLang="en-US" sz="3200" dirty="0" smtClean="0">
                <a:solidFill>
                  <a:srgbClr val="FFC000"/>
                </a:solidFill>
              </a:rPr>
              <a:t>性霸凌</a:t>
            </a:r>
            <a:endParaRPr lang="zh-TW" altLang="en-US" sz="32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17812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05780" y="274638"/>
            <a:ext cx="10260632" cy="1020762"/>
          </a:xfrm>
        </p:spPr>
        <p:txBody>
          <a:bodyPr>
            <a:normAutofit/>
          </a:bodyPr>
          <a:lstStyle/>
          <a:p>
            <a:r>
              <a:rPr lang="en-US" altLang="zh-TW" sz="4400" dirty="0"/>
              <a:t>3.</a:t>
            </a:r>
            <a:r>
              <a:rPr lang="zh-TW" altLang="en-US" sz="4400" dirty="0"/>
              <a:t>如何促進性別平等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33772" y="1772816"/>
            <a:ext cx="11449272" cy="4824536"/>
          </a:xfrm>
        </p:spPr>
        <p:txBody>
          <a:bodyPr>
            <a:normAutofit/>
          </a:bodyPr>
          <a:lstStyle/>
          <a:p>
            <a:r>
              <a:rPr lang="zh-TW" altLang="en-US" sz="3200" dirty="0" smtClean="0"/>
              <a:t> </a:t>
            </a:r>
            <a:r>
              <a:rPr lang="zh-TW" altLang="en-US" sz="3200" dirty="0" smtClean="0">
                <a:solidFill>
                  <a:srgbClr val="00B0F0"/>
                </a:solidFill>
              </a:rPr>
              <a:t>校園性騷擾處理流程</a:t>
            </a:r>
            <a:r>
              <a:rPr lang="en-US" altLang="zh-TW" sz="3200" dirty="0" smtClean="0">
                <a:solidFill>
                  <a:srgbClr val="00B0F0"/>
                </a:solidFill>
              </a:rPr>
              <a:t>(</a:t>
            </a:r>
            <a:r>
              <a:rPr lang="zh-TW" altLang="en-US" sz="3200" dirty="0" smtClean="0">
                <a:solidFill>
                  <a:srgbClr val="00B0F0"/>
                </a:solidFill>
              </a:rPr>
              <a:t>性平事件</a:t>
            </a:r>
            <a:r>
              <a:rPr lang="en-US" altLang="zh-TW" sz="3200" dirty="0" smtClean="0"/>
              <a:t>)</a:t>
            </a:r>
          </a:p>
          <a:p>
            <a:r>
              <a:rPr lang="zh-TW" altLang="en-US" sz="3200" dirty="0"/>
              <a:t> </a:t>
            </a:r>
            <a:r>
              <a:rPr lang="zh-TW" altLang="en-US" sz="3200" dirty="0" smtClean="0">
                <a:solidFill>
                  <a:srgbClr val="FF0000"/>
                </a:solidFill>
              </a:rPr>
              <a:t>同學</a:t>
            </a:r>
            <a:r>
              <a:rPr lang="en-US" altLang="zh-TW" sz="3200" dirty="0" smtClean="0">
                <a:solidFill>
                  <a:srgbClr val="FF0000"/>
                </a:solidFill>
              </a:rPr>
              <a:t>(</a:t>
            </a:r>
            <a:r>
              <a:rPr lang="zh-TW" altLang="en-US" sz="3200" dirty="0" smtClean="0">
                <a:solidFill>
                  <a:srgbClr val="FF0000"/>
                </a:solidFill>
              </a:rPr>
              <a:t>家人</a:t>
            </a:r>
            <a:r>
              <a:rPr lang="en-US" altLang="zh-TW" sz="3200" dirty="0" smtClean="0">
                <a:solidFill>
                  <a:srgbClr val="FF0000"/>
                </a:solidFill>
              </a:rPr>
              <a:t>)</a:t>
            </a:r>
            <a:r>
              <a:rPr lang="zh-TW" altLang="en-US" sz="3200" dirty="0" smtClean="0"/>
              <a:t>申訴→</a:t>
            </a:r>
            <a:r>
              <a:rPr lang="zh-TW" altLang="en-US" sz="3200" dirty="0" smtClean="0">
                <a:solidFill>
                  <a:srgbClr val="FFFF00"/>
                </a:solidFill>
              </a:rPr>
              <a:t>學務處</a:t>
            </a:r>
            <a:r>
              <a:rPr lang="en-US" altLang="zh-TW" sz="3200" dirty="0" smtClean="0">
                <a:solidFill>
                  <a:srgbClr val="FFFF00"/>
                </a:solidFill>
              </a:rPr>
              <a:t>or</a:t>
            </a:r>
            <a:r>
              <a:rPr lang="zh-TW" altLang="en-US" sz="3200" dirty="0" smtClean="0">
                <a:solidFill>
                  <a:srgbClr val="FFFF00"/>
                </a:solidFill>
              </a:rPr>
              <a:t>教務處</a:t>
            </a:r>
            <a:r>
              <a:rPr lang="zh-TW" altLang="en-US" sz="3200" dirty="0" smtClean="0"/>
              <a:t>受理→</a:t>
            </a:r>
            <a:r>
              <a:rPr lang="zh-TW" altLang="en-US" sz="3200" dirty="0" smtClean="0">
                <a:solidFill>
                  <a:srgbClr val="00B050"/>
                </a:solidFill>
              </a:rPr>
              <a:t>性平會</a:t>
            </a:r>
            <a:r>
              <a:rPr lang="zh-TW" altLang="en-US" sz="3200" dirty="0" smtClean="0"/>
              <a:t>調查</a:t>
            </a:r>
            <a:endParaRPr lang="en-US" altLang="zh-TW" sz="3200" dirty="0" smtClean="0"/>
          </a:p>
          <a:p>
            <a:r>
              <a:rPr lang="zh-TW" altLang="en-US" sz="3200" dirty="0"/>
              <a:t> </a:t>
            </a:r>
            <a:r>
              <a:rPr lang="zh-TW" altLang="en-US" sz="3200" dirty="0" smtClean="0"/>
              <a:t> →報告</a:t>
            </a:r>
            <a:r>
              <a:rPr lang="zh-TW" altLang="en-US" sz="3200" dirty="0" smtClean="0">
                <a:solidFill>
                  <a:srgbClr val="FFC000"/>
                </a:solidFill>
              </a:rPr>
              <a:t>基隆市教育處</a:t>
            </a:r>
            <a:endParaRPr lang="en-US" altLang="zh-TW" sz="3200" dirty="0" smtClean="0">
              <a:solidFill>
                <a:srgbClr val="FFC000"/>
              </a:solidFill>
            </a:endParaRPr>
          </a:p>
          <a:p>
            <a:endParaRPr lang="en-US" altLang="zh-TW" sz="3200" dirty="0"/>
          </a:p>
          <a:p>
            <a:pPr marL="0" indent="0">
              <a:buNone/>
            </a:pPr>
            <a:r>
              <a:rPr lang="en-US" altLang="zh-TW" sz="3200" dirty="0" smtClean="0"/>
              <a:t>B.</a:t>
            </a:r>
            <a:r>
              <a:rPr lang="zh-TW" altLang="en-US" sz="3200" dirty="0" smtClean="0">
                <a:solidFill>
                  <a:srgbClr val="00B050"/>
                </a:solidFill>
              </a:rPr>
              <a:t>性別工作平等法</a:t>
            </a:r>
            <a:r>
              <a:rPr lang="zh-TW" altLang="en-US" sz="3200" dirty="0" smtClean="0"/>
              <a:t>↗處理</a:t>
            </a:r>
            <a:r>
              <a:rPr lang="zh-TW" altLang="en-US" sz="3200" dirty="0" smtClean="0">
                <a:solidFill>
                  <a:srgbClr val="00B050"/>
                </a:solidFill>
              </a:rPr>
              <a:t>工作場合的性騷擾</a:t>
            </a:r>
            <a:endParaRPr lang="en-US" altLang="zh-TW" sz="3200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zh-TW" altLang="en-US" sz="3200" dirty="0"/>
              <a:t> </a:t>
            </a:r>
            <a:r>
              <a:rPr lang="zh-TW" altLang="en-US" sz="3200" dirty="0" smtClean="0"/>
              <a:t>                              ↘提供</a:t>
            </a:r>
            <a:r>
              <a:rPr lang="zh-TW" altLang="en-US" sz="3200" dirty="0" smtClean="0">
                <a:solidFill>
                  <a:srgbClr val="FFFF00"/>
                </a:solidFill>
              </a:rPr>
              <a:t>性別友善工作的條件 </a:t>
            </a:r>
            <a:r>
              <a:rPr lang="en-US" altLang="zh-TW" sz="3200" dirty="0" smtClean="0"/>
              <a:t>ex.</a:t>
            </a:r>
            <a:r>
              <a:rPr lang="zh-TW" altLang="en-US" sz="3200" dirty="0" smtClean="0">
                <a:solidFill>
                  <a:srgbClr val="FFFF00"/>
                </a:solidFill>
              </a:rPr>
              <a:t>父母都可請育 </a:t>
            </a:r>
            <a:r>
              <a:rPr lang="zh-TW" altLang="en-US" sz="3200" dirty="0">
                <a:solidFill>
                  <a:srgbClr val="FFFF00"/>
                </a:solidFill>
              </a:rPr>
              <a:t> </a:t>
            </a:r>
            <a:r>
              <a:rPr lang="zh-TW" altLang="en-US" sz="3200" dirty="0" smtClean="0">
                <a:solidFill>
                  <a:srgbClr val="FFFF00"/>
                </a:solidFill>
              </a:rPr>
              <a:t>        </a:t>
            </a:r>
            <a:r>
              <a:rPr lang="en-US" altLang="zh-TW" sz="3200" dirty="0">
                <a:solidFill>
                  <a:srgbClr val="FFFF00"/>
                </a:solidFill>
              </a:rPr>
              <a:t> </a:t>
            </a:r>
            <a:r>
              <a:rPr lang="en-US" altLang="zh-TW" sz="3200" dirty="0" smtClean="0">
                <a:solidFill>
                  <a:srgbClr val="FFFF00"/>
                </a:solidFill>
              </a:rPr>
              <a:t> </a:t>
            </a:r>
          </a:p>
          <a:p>
            <a:pPr marL="0" indent="0">
              <a:buNone/>
            </a:pPr>
            <a:r>
              <a:rPr lang="en-US" altLang="zh-TW" sz="3200" dirty="0">
                <a:solidFill>
                  <a:srgbClr val="FFFF00"/>
                </a:solidFill>
              </a:rPr>
              <a:t> </a:t>
            </a:r>
            <a:r>
              <a:rPr lang="en-US" altLang="zh-TW" sz="3200" dirty="0" smtClean="0">
                <a:solidFill>
                  <a:srgbClr val="FFFF00"/>
                </a:solidFill>
              </a:rPr>
              <a:t>                                  </a:t>
            </a:r>
            <a:r>
              <a:rPr lang="zh-TW" altLang="en-US" sz="3200" dirty="0" smtClean="0">
                <a:solidFill>
                  <a:srgbClr val="FFFF00"/>
                </a:solidFill>
              </a:rPr>
              <a:t>嬰假、媽媽產假，爸爸陪產假、浦乳室</a:t>
            </a:r>
            <a:endParaRPr lang="zh-TW" altLang="en-US" sz="32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2082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61764" y="274638"/>
            <a:ext cx="10404648" cy="1020762"/>
          </a:xfrm>
        </p:spPr>
        <p:txBody>
          <a:bodyPr>
            <a:normAutofit/>
          </a:bodyPr>
          <a:lstStyle/>
          <a:p>
            <a:r>
              <a:rPr lang="en-US" altLang="zh-TW" sz="4400" dirty="0"/>
              <a:t>3.</a:t>
            </a:r>
            <a:r>
              <a:rPr lang="zh-TW" altLang="en-US" sz="4400" dirty="0"/>
              <a:t>如何促進性別平等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61764" y="1628800"/>
            <a:ext cx="11737304" cy="5040560"/>
          </a:xfrm>
        </p:spPr>
        <p:txBody>
          <a:bodyPr>
            <a:normAutofit/>
          </a:bodyPr>
          <a:lstStyle/>
          <a:p>
            <a:r>
              <a:rPr lang="en-US" altLang="zh-TW" sz="3200" dirty="0" smtClean="0"/>
              <a:t>C.</a:t>
            </a:r>
            <a:r>
              <a:rPr lang="zh-TW" altLang="en-US" sz="3200" dirty="0" smtClean="0">
                <a:solidFill>
                  <a:srgbClr val="FFFF00"/>
                </a:solidFill>
              </a:rPr>
              <a:t>性騷擾防治法</a:t>
            </a:r>
            <a:endParaRPr lang="en-US" altLang="zh-TW" sz="3200" dirty="0" smtClean="0">
              <a:solidFill>
                <a:srgbClr val="FFFF00"/>
              </a:solidFill>
            </a:endParaRPr>
          </a:p>
          <a:p>
            <a:r>
              <a:rPr lang="zh-TW" altLang="en-US" sz="3200" dirty="0"/>
              <a:t> </a:t>
            </a:r>
            <a:r>
              <a:rPr lang="zh-TW" altLang="en-US" sz="3200" dirty="0" smtClean="0"/>
              <a:t>   ↗處理</a:t>
            </a:r>
            <a:r>
              <a:rPr lang="zh-TW" altLang="en-US" sz="3200" dirty="0" smtClean="0">
                <a:solidFill>
                  <a:srgbClr val="FF0000"/>
                </a:solidFill>
              </a:rPr>
              <a:t>公共場合</a:t>
            </a:r>
            <a:r>
              <a:rPr lang="zh-TW" altLang="en-US" sz="3200" dirty="0" smtClean="0"/>
              <a:t>的</a:t>
            </a:r>
            <a:r>
              <a:rPr lang="zh-TW" altLang="en-US" sz="3200" dirty="0" smtClean="0">
                <a:solidFill>
                  <a:srgbClr val="00B050"/>
                </a:solidFill>
              </a:rPr>
              <a:t>陌生人</a:t>
            </a:r>
            <a:r>
              <a:rPr lang="zh-TW" altLang="en-US" sz="3200" dirty="0" smtClean="0"/>
              <a:t>性騷擾</a:t>
            </a:r>
            <a:endParaRPr lang="en-US" altLang="zh-TW" sz="3200" dirty="0" smtClean="0"/>
          </a:p>
          <a:p>
            <a:r>
              <a:rPr lang="zh-TW" altLang="en-US" sz="3200" dirty="0"/>
              <a:t> </a:t>
            </a:r>
            <a:r>
              <a:rPr lang="zh-TW" altLang="en-US" sz="3200" dirty="0" smtClean="0"/>
              <a:t>   ↘捷運、公車、圖書館、餐廳</a:t>
            </a:r>
            <a:endParaRPr lang="en-US" altLang="zh-TW" sz="3200" dirty="0" smtClean="0"/>
          </a:p>
          <a:p>
            <a:r>
              <a:rPr lang="zh-TW" altLang="en-US" sz="3200" dirty="0"/>
              <a:t> </a:t>
            </a:r>
            <a:r>
              <a:rPr lang="zh-TW" altLang="en-US" sz="3200" dirty="0" smtClean="0"/>
              <a:t>  </a:t>
            </a:r>
            <a:endParaRPr lang="en-US" altLang="zh-TW" sz="3200" dirty="0" smtClean="0"/>
          </a:p>
          <a:p>
            <a:r>
              <a:rPr lang="zh-TW" altLang="en-US" sz="3200" dirty="0"/>
              <a:t> </a:t>
            </a:r>
            <a:r>
              <a:rPr lang="zh-TW" altLang="en-US" sz="3200" dirty="0" smtClean="0"/>
              <a:t>    </a:t>
            </a:r>
            <a:r>
              <a:rPr lang="en-US" altLang="zh-TW" sz="3200" dirty="0" smtClean="0"/>
              <a:t>※</a:t>
            </a:r>
            <a:r>
              <a:rPr lang="zh-TW" altLang="en-US" sz="3200" dirty="0" smtClean="0">
                <a:solidFill>
                  <a:srgbClr val="FF0000"/>
                </a:solidFill>
              </a:rPr>
              <a:t>學生</a:t>
            </a:r>
            <a:r>
              <a:rPr lang="zh-TW" altLang="en-US" sz="3200" dirty="0" smtClean="0"/>
              <a:t>被</a:t>
            </a:r>
            <a:r>
              <a:rPr lang="zh-TW" altLang="en-US" sz="3200" dirty="0" smtClean="0">
                <a:solidFill>
                  <a:srgbClr val="00B0F0"/>
                </a:solidFill>
              </a:rPr>
              <a:t>另一間學校學生</a:t>
            </a:r>
            <a:r>
              <a:rPr lang="zh-TW" altLang="en-US" sz="3200" dirty="0" smtClean="0"/>
              <a:t>在公車上性騷擾→適用</a:t>
            </a:r>
            <a:r>
              <a:rPr lang="zh-TW" altLang="en-US" sz="3200" dirty="0" smtClean="0">
                <a:solidFill>
                  <a:srgbClr val="00B050"/>
                </a:solidFill>
              </a:rPr>
              <a:t>性別平等教</a:t>
            </a:r>
            <a:endParaRPr lang="en-US" altLang="zh-TW" sz="3200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zh-TW" altLang="en-US" sz="3200" dirty="0" smtClean="0">
                <a:solidFill>
                  <a:srgbClr val="00B050"/>
                </a:solidFill>
              </a:rPr>
              <a:t>           育法</a:t>
            </a:r>
            <a:endParaRPr lang="en-US" altLang="zh-TW" sz="3200" dirty="0" smtClean="0">
              <a:solidFill>
                <a:srgbClr val="00B050"/>
              </a:solidFill>
            </a:endParaRPr>
          </a:p>
          <a:p>
            <a:endParaRPr lang="zh-TW" altLang="en-US" sz="3200" dirty="0"/>
          </a:p>
        </p:txBody>
      </p:sp>
    </p:spTree>
    <p:extLst>
      <p:ext uri="{BB962C8B-B14F-4D97-AF65-F5344CB8AC3E}">
        <p14:creationId xmlns:p14="http://schemas.microsoft.com/office/powerpoint/2010/main" val="2283997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黑板 16x9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/>
        </a:blipFill>
      </a:bgFillStyleLst>
    </a:fmtScheme>
  </a:themeElements>
  <a:objectDefaults>
    <a:spDef>
      <a:spPr>
        <a:ln>
          <a:miter lim="800000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>
          <a:miter lim="800000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_9529466_TF02804846_TF02804846.potx" id="{3FE80767-388A-45D3-A464-874557DCEE83}" vid="{F603BDC4-59DE-46BD-BE43-6B7C1150DAC5}"/>
    </a:ext>
  </a:extLst>
</a:theme>
</file>

<file path=ppt/theme/theme2.xml><?xml version="1.0" encoding="utf-8"?>
<a:theme xmlns:a="http://schemas.openxmlformats.org/drawingml/2006/main" name="Office 佈景主題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黑板教育簡報 (寬螢幕)</Template>
  <TotalTime>572</TotalTime>
  <Words>769</Words>
  <Application>Microsoft Office PowerPoint</Application>
  <PresentationFormat>自訂</PresentationFormat>
  <Paragraphs>67</Paragraphs>
  <Slides>9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3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3" baseType="lpstr">
      <vt:lpstr>Microsoft JhengHei UI</vt:lpstr>
      <vt:lpstr>Arial</vt:lpstr>
      <vt:lpstr>Consolas</vt:lpstr>
      <vt:lpstr>黑板 16x9</vt:lpstr>
      <vt:lpstr>性別平等</vt:lpstr>
      <vt:lpstr>1.性別不平等現象及原因</vt:lpstr>
      <vt:lpstr>1.性別不平等現象及原因</vt:lpstr>
      <vt:lpstr>1.性別不平等現象及原因</vt:lpstr>
      <vt:lpstr>2.是否(性別)公平的標準</vt:lpstr>
      <vt:lpstr>2.是否(性別)公平的標準</vt:lpstr>
      <vt:lpstr>3.如何促進性別平等</vt:lpstr>
      <vt:lpstr>3.如何促進性別平等</vt:lpstr>
      <vt:lpstr>3.如何促進性別平等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人性尊嚴與人權保障</dc:title>
  <dc:creator>mcjh</dc:creator>
  <cp:lastModifiedBy>施志平</cp:lastModifiedBy>
  <cp:revision>122</cp:revision>
  <dcterms:created xsi:type="dcterms:W3CDTF">2021-09-13T00:14:26Z</dcterms:created>
  <dcterms:modified xsi:type="dcterms:W3CDTF">2023-09-06T02:42:15Z</dcterms:modified>
</cp:coreProperties>
</file>