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520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7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7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40030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5047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0069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68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3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2153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2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51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962" y="279437"/>
            <a:ext cx="8287790" cy="5279411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09962" y="5966833"/>
            <a:ext cx="8637072" cy="977621"/>
          </a:xfrm>
        </p:spPr>
        <p:txBody>
          <a:bodyPr/>
          <a:lstStyle/>
          <a:p>
            <a:r>
              <a:rPr lang="zh-TW" altLang="en-US" dirty="0" smtClean="0"/>
              <a:t>動物特質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898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每個人都有不同的特色，想一想，如果用動物來代表自己，你認為自己像哪種動物呢？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3067398"/>
            <a:ext cx="10178322" cy="3593591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0"/>
              </a:spcAft>
              <a:tabLst>
                <a:tab pos="3780790" algn="l"/>
              </a:tabLst>
            </a:pP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我覺得自己像</a:t>
            </a:r>
            <a:r>
              <a:rPr lang="en-US" altLang="zh-TW" u="sng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		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，因為</a:t>
            </a:r>
            <a:r>
              <a:rPr lang="en-US" altLang="zh-TW" u="sng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		</a:t>
            </a:r>
            <a:endParaRPr lang="zh-TW" altLang="zh-TW" sz="18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129540" indent="0">
              <a:lnSpc>
                <a:spcPts val="3000"/>
              </a:lnSpc>
              <a:spcAft>
                <a:spcPts val="0"/>
              </a:spcAft>
              <a:buNone/>
            </a:pPr>
            <a:r>
              <a:rPr lang="en-US" altLang="zh-TW" u="sng" kern="100" dirty="0">
                <a:latin typeface="標楷體" panose="03000509000000000000" pitchFamily="65" charset="-120"/>
                <a:ea typeface="新細明體" panose="02020500000000000000" pitchFamily="18" charset="-120"/>
              </a:rPr>
              <a:t>	</a:t>
            </a:r>
            <a:r>
              <a:rPr lang="en-US" altLang="zh-TW" sz="1800" kern="1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_______________________________________________</a:t>
            </a:r>
            <a:endParaRPr lang="zh-TW" altLang="zh-TW" sz="1800" kern="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302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6785" y="154074"/>
            <a:ext cx="4405746" cy="582127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8325" y="1956262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2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836" y="482138"/>
            <a:ext cx="11319164" cy="6375862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/>
              <a:t>6</a:t>
            </a:r>
            <a:r>
              <a:rPr lang="zh-TW" altLang="en-US" dirty="0"/>
              <a:t>型人格	人格特質分析</a:t>
            </a:r>
          </a:p>
          <a:p>
            <a:r>
              <a:rPr lang="en-US" altLang="zh-TW" dirty="0"/>
              <a:t>ISTJ</a:t>
            </a:r>
            <a:r>
              <a:rPr lang="zh-TW" altLang="en-US" dirty="0"/>
              <a:t>（物流師）	非常務實、值得信賴，能在堅守傳統與規則之下，來維護事情發展的穩定度。</a:t>
            </a:r>
          </a:p>
          <a:p>
            <a:r>
              <a:rPr lang="en-US" altLang="zh-TW" dirty="0"/>
              <a:t>ISTP</a:t>
            </a:r>
            <a:r>
              <a:rPr lang="zh-TW" altLang="en-US" dirty="0"/>
              <a:t>（巧匠）	善於分析問題癥結，對細節瞭若指掌，靠著靈巧的雙手解決各種疑難雜症，是優秀的工匠。</a:t>
            </a:r>
          </a:p>
          <a:p>
            <a:r>
              <a:rPr lang="en-US" altLang="zh-TW" dirty="0"/>
              <a:t>ISFJ</a:t>
            </a:r>
            <a:r>
              <a:rPr lang="zh-TW" altLang="en-US" dirty="0"/>
              <a:t>（守護者）	可靠、喜歡照顧他人，高度關注細節，會傾盡全力去保護自己所愛的人事物。</a:t>
            </a:r>
          </a:p>
          <a:p>
            <a:r>
              <a:rPr lang="en-US" altLang="zh-TW" dirty="0"/>
              <a:t>ISFP</a:t>
            </a:r>
            <a:r>
              <a:rPr lang="zh-TW" altLang="en-US" dirty="0"/>
              <a:t>（冒險家）	腦筋靈活、對探索新事物充滿熱情，享受著體驗與實踐的過程，很能包容跟自己不同的價值觀。</a:t>
            </a:r>
          </a:p>
          <a:p>
            <a:r>
              <a:rPr lang="en-US" altLang="zh-TW" dirty="0"/>
              <a:t>INTJ</a:t>
            </a:r>
            <a:r>
              <a:rPr lang="zh-TW" altLang="en-US" dirty="0"/>
              <a:t>（建築師）	富有想像力，並提出目標清晰的思考，以合乎邏輯的步驟達成目標，對每件事都有明確的計畫跟策略。</a:t>
            </a:r>
          </a:p>
          <a:p>
            <a:r>
              <a:rPr lang="en-US" altLang="zh-TW" dirty="0"/>
              <a:t>INTP</a:t>
            </a:r>
            <a:r>
              <a:rPr lang="zh-TW" altLang="en-US" dirty="0"/>
              <a:t>（</a:t>
            </a:r>
            <a:r>
              <a:rPr lang="zh-TW" altLang="en-US" dirty="0" smtClean="0"/>
              <a:t>邏輯學家）本</a:t>
            </a:r>
            <a:r>
              <a:rPr lang="zh-TW" altLang="en-US" dirty="0"/>
              <a:t>於理論、積極創新，對知識有著無止境的渴望，喜歡理論和抽象思考，並在其中努力找出創新的可能。</a:t>
            </a:r>
          </a:p>
          <a:p>
            <a:r>
              <a:rPr lang="en-US" altLang="zh-TW" dirty="0"/>
              <a:t>INFJ</a:t>
            </a:r>
            <a:r>
              <a:rPr lang="zh-TW" altLang="en-US" dirty="0"/>
              <a:t>（倡議家）	富有洞察力、同情心，想為他人創造更美好的未來願景，帶有理想主義色彩及很高的道德標準。</a:t>
            </a:r>
          </a:p>
          <a:p>
            <a:r>
              <a:rPr lang="en-US" altLang="zh-TW" dirty="0"/>
              <a:t>INFP</a:t>
            </a:r>
            <a:r>
              <a:rPr lang="zh-TW" altLang="en-US" dirty="0"/>
              <a:t>（調停者）	善良、富有詩意的利他主義者，對理想有著強烈的價值信念，熱衷於付出自己、成就大局。</a:t>
            </a:r>
          </a:p>
          <a:p>
            <a:r>
              <a:rPr lang="en-US" altLang="zh-TW" dirty="0"/>
              <a:t>ESTJ</a:t>
            </a:r>
            <a:r>
              <a:rPr lang="zh-TW" altLang="en-US" dirty="0"/>
              <a:t>（行政官）	擅長管理事務，組織結構能力強，信奉傳統與規章，對群體事務有責任心，對自己也有高要求。</a:t>
            </a:r>
          </a:p>
          <a:p>
            <a:r>
              <a:rPr lang="en-US" altLang="zh-TW" dirty="0"/>
              <a:t>ESTP</a:t>
            </a:r>
            <a:r>
              <a:rPr lang="zh-TW" altLang="en-US" dirty="0"/>
              <a:t>（企業家）	行動力十足，而且心臟大顆、很能承擔風險，具有洞察事物的天賦，做事不拖泥帶水，擅長解決難題。</a:t>
            </a:r>
          </a:p>
          <a:p>
            <a:r>
              <a:rPr lang="en-US" altLang="zh-TW" dirty="0"/>
              <a:t>ESFJ</a:t>
            </a:r>
            <a:r>
              <a:rPr lang="zh-TW" altLang="en-US" dirty="0"/>
              <a:t>（執政家）	尊重秩序與規則，喜歡交際，並發揮己力去幫助別人，致力於建設出和諧、有條有理的環境跟組織。</a:t>
            </a:r>
          </a:p>
          <a:p>
            <a:r>
              <a:rPr lang="en-US" altLang="zh-TW" dirty="0"/>
              <a:t>ESFP</a:t>
            </a:r>
            <a:r>
              <a:rPr lang="zh-TW" altLang="en-US" dirty="0"/>
              <a:t>（演員）	自發、有活力且熱情，常常是人群中目光的焦點，善於與他人建立連結，享受生活的每一刻。</a:t>
            </a:r>
          </a:p>
          <a:p>
            <a:r>
              <a:rPr lang="en-US" altLang="zh-TW" dirty="0"/>
              <a:t>ENFJ</a:t>
            </a:r>
            <a:r>
              <a:rPr lang="zh-TW" altLang="en-US" dirty="0"/>
              <a:t>（精神領袖</a:t>
            </a:r>
            <a:r>
              <a:rPr lang="zh-TW" altLang="en-US" dirty="0" smtClean="0"/>
              <a:t>）富有</a:t>
            </a:r>
            <a:r>
              <a:rPr lang="zh-TW" altLang="en-US" dirty="0"/>
              <a:t>魅力、具有鼓舞人心的能力，能感動人，是很有同理心的領袖，懂得理解與關懷他人需求，幫助他人實現潛力。</a:t>
            </a:r>
          </a:p>
          <a:p>
            <a:r>
              <a:rPr lang="en-US" altLang="zh-TW" dirty="0"/>
              <a:t>ENFP</a:t>
            </a:r>
            <a:r>
              <a:rPr lang="zh-TW" altLang="en-US" dirty="0"/>
              <a:t>（運動家）	樂觀、富有熱情、愛好自由，善於交際且笑口常開，對人與人之間的關係有著深厚的理解與關懷，會去支援新的可能性發生。</a:t>
            </a:r>
          </a:p>
          <a:p>
            <a:r>
              <a:rPr lang="en-US" altLang="zh-TW" dirty="0"/>
              <a:t>ENTJ</a:t>
            </a:r>
            <a:r>
              <a:rPr lang="zh-TW" altLang="en-US" dirty="0"/>
              <a:t>（指揮官）	果決、意志力堅定，做事情注重效率，擅長分析客觀的事物，並制定清晰方向，引導大家去實現。</a:t>
            </a:r>
          </a:p>
          <a:p>
            <a:r>
              <a:rPr lang="en-US" altLang="zh-TW" dirty="0"/>
              <a:t>ENTP</a:t>
            </a:r>
            <a:r>
              <a:rPr lang="zh-TW" altLang="en-US" dirty="0"/>
              <a:t>（辯論家）	好奇心旺盛、喜歡鬥智，創意十足且熱衷挑戰，具有開創性思維，善於透過思考來找出新的可能性。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88841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14</TotalTime>
  <Words>35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微軟正黑體</vt:lpstr>
      <vt:lpstr>新細明體</vt:lpstr>
      <vt:lpstr>標楷體</vt:lpstr>
      <vt:lpstr>Arial</vt:lpstr>
      <vt:lpstr>Gill Sans MT</vt:lpstr>
      <vt:lpstr>Impact</vt:lpstr>
      <vt:lpstr>Times New Roman</vt:lpstr>
      <vt:lpstr>Badge</vt:lpstr>
      <vt:lpstr>PowerPoint 簡報</vt:lpstr>
      <vt:lpstr>每個人都有不同的特色，想一想，如果用動物來代表自己，你認為自己像哪種動物呢？ 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Owner</dc:creator>
  <cp:lastModifiedBy>Owner</cp:lastModifiedBy>
  <cp:revision>4</cp:revision>
  <dcterms:created xsi:type="dcterms:W3CDTF">2023-10-12T03:27:09Z</dcterms:created>
  <dcterms:modified xsi:type="dcterms:W3CDTF">2023-10-17T04:38:49Z</dcterms:modified>
</cp:coreProperties>
</file>