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52A3C-AE3B-4DDF-ABBE-E6DA03067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D4B090C-913F-4C72-BA68-793D5FA3E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A46450-1A65-47AA-B26F-7DA3472D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D9ADBFC-F8CD-4213-A30D-7CDB1AC75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DC292D-F0F8-45E9-90A8-373EF463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37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9488DE-9265-410A-B8DA-8F5001EB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FF544C2-C4CC-4FBD-8D09-D2F277E4B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6FFC322-76F1-4159-AB5D-F48682663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5ECBF5-770D-41B3-B31A-9E774CF59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2029BA6-FFDB-491D-A10D-A5A19C17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280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9E5B9E1-D707-4B85-8AA3-6E3873B6F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6EDAB1E-E67F-4CFE-A97F-401EED6E1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745B6D-E024-426C-8A47-802E42B0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9A3465-837D-4526-8394-4AB6256C2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3BBD8A-DF8E-4039-BAF8-064B33BE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0006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860802-A82F-4D7E-B2A6-14D9691AF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5B0EA3-3B9C-4E14-A085-7C0D0A4B2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5AE2A8-FBB7-489B-A2CA-3E1F848D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56C912-2025-44B2-B2D0-6D71148B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344933-3ABF-46F9-A118-AA424A035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506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BF5462-458C-4337-80DA-78D524FB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6ABC149-12B3-4F15-B934-1B259E505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58EEC0-3823-4C34-92D7-80B2AEA06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EA96BCE-F6B8-4C66-A6AE-718F59985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417658-B57D-47DA-B924-95CF8E80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47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50736F-1980-42E6-905F-A1F614A2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D4BC58-37E5-4F99-BF19-F4FC7925F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311C1FF-CB01-414C-B41B-CDD9FDEB2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3C8244A-000B-4E6A-8C0A-BC7792A6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E928518-EBA7-474A-997D-33F70A2A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B3EC477-7958-4A30-BD95-B8B32EA92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492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C6E3B1-D43C-4C48-B550-3065E7AD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40F6544-61F2-4B33-9FCD-34A2CFB72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1F39B91-4C4A-4E96-A807-8568BF3CF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BF35140-F8C1-46F3-813E-4022F204F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92B936F-0E17-4C98-9497-2DE8ECE7F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02C1ACE-780C-4175-966C-E310E730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38D7275-343C-4F1A-BC0C-937A319C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F99B9CE-0A00-42BE-8A48-0D650DAC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817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2A2430-B885-45B6-8E48-3AE70CC8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C68B13F-CADB-4300-A93B-748C2284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16835F9-8603-497D-9BDB-64DA8D93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99943C9-9705-4EF6-8799-8675E050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65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1161E38-D4F3-43E8-805C-D54533713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366D7DA-17A9-409F-81A8-DD152FA6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FDF858A-191F-4FAA-9EA8-623CE12FC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97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99EF60-9A0E-4417-8ABE-DE193FA73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38B03C-7858-4F29-B157-913A4C67C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7EB1808-12FA-40B1-A05B-9B9280FE7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584FC8B-C403-4D97-8848-D969AA599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6A5D220-25C4-41DF-A1B7-0B19858B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8DE64CD-C034-4231-BB39-FEC7BBA6B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522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C197C5-1E6A-46F2-A3B7-2264BA37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FF17466-0738-4CD0-8DAA-76A48B2F2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E6EEB38-AB1A-48FD-9140-BCD9F9427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50CED09-AB49-4EC6-B19D-04ABCE5EB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F210094-6696-434A-A9B4-FCD47FD54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E804301-AC1A-42C0-AC20-E0F7B042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98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88112C6-CD28-4389-86BC-A8711277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A52070B-D555-4022-8B7B-0541E1F44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C64BAD-0B8F-4EC9-81B6-7BC243358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AAC9-030B-4FAD-8713-A89D14E17EB0}" type="datetimeFigureOut">
              <a:rPr lang="zh-TW" altLang="en-US" smtClean="0"/>
              <a:t>2023/4/21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DDC997-343D-4A6B-BB30-FAD6D6B11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054DB1-706D-463D-A07B-840567564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388D7-6CB2-46D8-BBFC-ECFDCA30CB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948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A960F1-8A6B-4B96-9311-BA213376A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A7B71B2-32A7-4236-ADDC-64E6D1B99F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80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911FDE-3CB7-449D-A763-FC0D98D7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8788"/>
            <a:ext cx="10515600" cy="5218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5400" dirty="0">
                <a:solidFill>
                  <a:srgbClr val="00B05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1.</a:t>
            </a:r>
            <a:r>
              <a:rPr lang="zh-TW" altLang="en-US" sz="5400" dirty="0">
                <a:solidFill>
                  <a:srgbClr val="00B05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登入</a:t>
            </a:r>
            <a:r>
              <a:rPr lang="en-US" altLang="zh-TW" sz="5400" dirty="0">
                <a:solidFill>
                  <a:srgbClr val="00B05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Google</a:t>
            </a:r>
          </a:p>
          <a:p>
            <a:pPr marL="0" indent="0">
              <a:buNone/>
            </a:pPr>
            <a:endParaRPr lang="en-US" altLang="zh-TW" sz="5400" dirty="0">
              <a:solidFill>
                <a:srgbClr val="00B050"/>
              </a:solidFill>
              <a:latin typeface="華康少女文字W7(P)" panose="040F0700000000000000" pitchFamily="82" charset="-120"/>
              <a:ea typeface="華康少女文字W7(P)" panose="040F0700000000000000" pitchFamily="82" charset="-120"/>
            </a:endParaRPr>
          </a:p>
          <a:p>
            <a:pPr marL="0" indent="0">
              <a:buNone/>
            </a:pPr>
            <a:r>
              <a:rPr lang="en-US" altLang="zh-TW" sz="5400" dirty="0">
                <a:solidFill>
                  <a:srgbClr val="FFC00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                   2.</a:t>
            </a:r>
            <a:r>
              <a:rPr lang="zh-TW" altLang="en-US" sz="5400" dirty="0">
                <a:solidFill>
                  <a:srgbClr val="FFC00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進入</a:t>
            </a:r>
            <a:r>
              <a:rPr lang="en-US" altLang="zh-TW" sz="5400" dirty="0">
                <a:solidFill>
                  <a:srgbClr val="FFC00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classroom</a:t>
            </a:r>
          </a:p>
          <a:p>
            <a:pPr marL="0" indent="0">
              <a:buNone/>
            </a:pPr>
            <a:r>
              <a:rPr lang="en-US" altLang="zh-TW" sz="5400" dirty="0">
                <a:solidFill>
                  <a:srgbClr val="C0000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3.</a:t>
            </a:r>
            <a:r>
              <a:rPr lang="zh-TW" altLang="en-US" sz="5400" dirty="0">
                <a:solidFill>
                  <a:srgbClr val="C0000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先讀</a:t>
            </a:r>
            <a:r>
              <a:rPr lang="en-US" altLang="zh-TW" sz="5400" dirty="0">
                <a:solidFill>
                  <a:srgbClr val="C0000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p2-3</a:t>
            </a:r>
          </a:p>
          <a:p>
            <a:pPr marL="0" indent="0">
              <a:buNone/>
            </a:pPr>
            <a:endParaRPr lang="en-US" altLang="zh-TW" sz="5400" dirty="0">
              <a:solidFill>
                <a:srgbClr val="0070C0"/>
              </a:solidFill>
              <a:latin typeface="華康少女文字W7(P)" panose="040F0700000000000000" pitchFamily="82" charset="-120"/>
              <a:ea typeface="華康少女文字W7(P)" panose="040F0700000000000000" pitchFamily="82" charset="-120"/>
            </a:endParaRPr>
          </a:p>
          <a:p>
            <a:pPr marL="0" indent="0">
              <a:buNone/>
            </a:pPr>
            <a:r>
              <a:rPr lang="en-US" altLang="zh-TW" sz="5400" dirty="0">
                <a:solidFill>
                  <a:srgbClr val="0070C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                   </a:t>
            </a:r>
            <a:r>
              <a:rPr lang="en-US" altLang="zh-TW" sz="5400" dirty="0">
                <a:solidFill>
                  <a:srgbClr val="00B0F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4.</a:t>
            </a:r>
            <a:r>
              <a:rPr lang="zh-TW" altLang="en-US" sz="5400" dirty="0">
                <a:solidFill>
                  <a:srgbClr val="00B0F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拼圖在第</a:t>
            </a:r>
            <a:r>
              <a:rPr lang="en-US" altLang="zh-TW" sz="5400" dirty="0">
                <a:solidFill>
                  <a:srgbClr val="00B0F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4</a:t>
            </a:r>
            <a:r>
              <a:rPr lang="zh-TW" altLang="en-US" sz="5400" dirty="0">
                <a:solidFill>
                  <a:srgbClr val="00B0F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1713379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95D0CA-E5DF-46E5-835E-1D8041EEC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66" y="5237825"/>
            <a:ext cx="2961443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latin typeface="華康童童體(P)" panose="040B0300000000000000" pitchFamily="82" charset="-120"/>
                <a:ea typeface="華康童童體(P)" panose="040B0300000000000000" pitchFamily="82" charset="-120"/>
              </a:rPr>
              <a:t>每人</a:t>
            </a:r>
            <a:r>
              <a:rPr lang="en-US" altLang="zh-TW" sz="4800" b="1" dirty="0">
                <a:latin typeface="華康童童體(P)" panose="040B0300000000000000" pitchFamily="82" charset="-120"/>
                <a:ea typeface="華康童童體(P)" panose="040B0300000000000000" pitchFamily="82" charset="-120"/>
              </a:rPr>
              <a:t>+200</a:t>
            </a:r>
            <a:endParaRPr lang="zh-TW" altLang="en-US" sz="4800" b="1" dirty="0">
              <a:latin typeface="華康童童體(P)" panose="040B0300000000000000" pitchFamily="82" charset="-120"/>
              <a:ea typeface="華康童童體(P)" panose="040B0300000000000000" pitchFamily="82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5DAC23F-DFE8-43EE-868A-47F54C88C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8" y="0"/>
            <a:ext cx="12009467" cy="5237825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B584222-5ACD-4618-ABEE-ADB50C48A7F1}"/>
              </a:ext>
            </a:extLst>
          </p:cNvPr>
          <p:cNvSpPr txBox="1">
            <a:spLocks/>
          </p:cNvSpPr>
          <p:nvPr/>
        </p:nvSpPr>
        <p:spPr>
          <a:xfrm>
            <a:off x="4581618" y="5237824"/>
            <a:ext cx="29614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latin typeface="華康童童體(P)" panose="040B0300000000000000" pitchFamily="82" charset="-120"/>
                <a:ea typeface="華康童童體(P)" panose="040B0300000000000000" pitchFamily="82" charset="-120"/>
              </a:rPr>
              <a:t>每人</a:t>
            </a:r>
            <a:r>
              <a:rPr lang="en-US" altLang="zh-TW" sz="4800" b="1" dirty="0">
                <a:latin typeface="華康童童體(P)" panose="040B0300000000000000" pitchFamily="82" charset="-120"/>
                <a:ea typeface="華康童童體(P)" panose="040B0300000000000000" pitchFamily="82" charset="-120"/>
              </a:rPr>
              <a:t>+300</a:t>
            </a:r>
            <a:endParaRPr lang="zh-TW" altLang="en-US" sz="4800" b="1" dirty="0">
              <a:latin typeface="華康童童體(P)" panose="040B0300000000000000" pitchFamily="82" charset="-120"/>
              <a:ea typeface="華康童童體(P)" panose="040B0300000000000000" pitchFamily="82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1C55999-405A-4F48-A525-0C27153980B5}"/>
              </a:ext>
            </a:extLst>
          </p:cNvPr>
          <p:cNvSpPr txBox="1">
            <a:spLocks/>
          </p:cNvSpPr>
          <p:nvPr/>
        </p:nvSpPr>
        <p:spPr>
          <a:xfrm>
            <a:off x="8091455" y="5237823"/>
            <a:ext cx="29614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latin typeface="華康童童體(P)" panose="040B0300000000000000" pitchFamily="82" charset="-120"/>
                <a:ea typeface="華康童童體(P)" panose="040B0300000000000000" pitchFamily="82" charset="-120"/>
              </a:rPr>
              <a:t>每人</a:t>
            </a:r>
            <a:r>
              <a:rPr lang="en-US" altLang="zh-TW" sz="4800" b="1" dirty="0">
                <a:latin typeface="華康童童體(P)" panose="040B0300000000000000" pitchFamily="82" charset="-120"/>
                <a:ea typeface="華康童童體(P)" panose="040B0300000000000000" pitchFamily="82" charset="-120"/>
              </a:rPr>
              <a:t>+100</a:t>
            </a:r>
            <a:endParaRPr lang="zh-TW" altLang="en-US" sz="4800" b="1" dirty="0">
              <a:latin typeface="華康童童體(P)" panose="040B0300000000000000" pitchFamily="82" charset="-120"/>
              <a:ea typeface="華康童童體(P)" panose="040B03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970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31D5066-CC29-4249-A7C4-9CCF6B59A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855" y="365125"/>
            <a:ext cx="6312023" cy="631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3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280D6A-5984-420A-B12D-610955F19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A72291-C098-49D0-A963-D2CF56F3D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134C87C-4488-4A4E-8822-4CFFE4E82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51" y="0"/>
            <a:ext cx="12452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98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D8F87D-0AAD-4431-8D01-A2E6A0A7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AEE7D6-190E-4C03-97A8-F86BFC035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421E33A-4AF5-40ED-87AC-7C0CC9EB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2" y="33061"/>
            <a:ext cx="12196102" cy="68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82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6DBBAE-A24A-4235-ABDB-B5B8C789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00A165-947E-4B7F-9F0A-5570D1AAA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AD2D3A-0903-4027-9804-51F57AB60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00"/>
            <a:ext cx="12174449" cy="68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17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919B29-4127-43D3-96BB-4159078E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6EC021-33D4-4CE0-8950-14377212B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567CDF-EB13-443D-AD23-FC8A8395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058"/>
            <a:ext cx="12192000" cy="692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4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DA892E-F62A-4F2A-A183-AECF41B71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12E134-7809-4A3A-B389-4CA713A04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C690BD7-1A16-4423-9529-B20F9B54E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4"/>
            <a:ext cx="12203906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68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BCD74F-8592-45D7-B02C-67BAC4DF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841777-2F90-4C23-A454-05AC5E01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04C59D5-5F3C-4ADF-854A-1209019F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1" y="62144"/>
            <a:ext cx="12248264" cy="679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82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F564EA-67A4-42EF-800A-795D83832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7C9EAD-9ED4-4528-9B31-A09AC896B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C8B9A84-9172-45BC-860B-D1FA7C5BD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6"/>
            <a:ext cx="12213010" cy="68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4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8C5DF7-2746-4164-98B7-817CA11E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A67E18-D8A3-4898-87A1-20C78B163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32AB28C-260E-46A7-8131-76D0EDEF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98"/>
            <a:ext cx="12192000" cy="67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47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CF135E-B108-46DC-AAE5-30A8F86B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A5123A-F167-4140-9CBD-4D2C6D36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8D113D2-8F1F-4A99-8239-DB2A9D0A6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87"/>
            <a:ext cx="12192000" cy="68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0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A85CC-F474-49D7-8E9A-19DE74281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0D4BFC-186A-4779-9985-D9F3A201F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020CC1-B2BC-461D-8751-ABC968B24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6CAB3C-74A5-4507-B9FE-53239DBB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16C44F-A524-4D07-8598-1FAE8D380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D824B0C-F219-4E7A-9A65-E849CF3A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7"/>
            <a:ext cx="12215211" cy="68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58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91C532-C079-4ABF-8FE1-F5470AEB4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177DB6-8996-437C-9D6D-F0ED45E9B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B218F8B-F6EB-4789-B36D-DE3D5375D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1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29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755BD7-4BDD-4854-9ADB-CE3A9D34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D35055-8509-4BF5-A32D-F107B74F9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93CDD87-0845-4006-8DCE-264222B29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66"/>
            <a:ext cx="12172389" cy="68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6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666B30-2813-48C5-A23D-73878BF28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2A49E1-ADE6-4E08-A339-C91D1FA2D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6EC548-7CC4-41CC-BFEB-097F06269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13"/>
            <a:ext cx="12172838" cy="68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37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2E54821-D538-4F46-A075-F7176B138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488" y="751303"/>
            <a:ext cx="10482022" cy="58669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C8BEE69-12DD-4AFC-A187-80FBF2E0B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76" y="845957"/>
            <a:ext cx="800212" cy="5677692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B1CFF1D-18DE-470E-B49C-9C32F78A7237}"/>
              </a:ext>
            </a:extLst>
          </p:cNvPr>
          <p:cNvCxnSpPr>
            <a:cxnSpLocks/>
          </p:cNvCxnSpPr>
          <p:nvPr/>
        </p:nvCxnSpPr>
        <p:spPr>
          <a:xfrm flipV="1">
            <a:off x="3151572" y="1704513"/>
            <a:ext cx="0" cy="3488925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18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42C827-6A74-4658-B0D2-4FFAC434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B2C27A-9A35-429D-9E1C-DA9E3419D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3500F19-799E-47D8-8C31-1D4C8F5AF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"/>
            <a:ext cx="12228340" cy="68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27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76D0E1-E6B4-411C-BF2A-A909DDEB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AA63CF-2BC2-48B2-8840-F998C1017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857291-95A4-425D-80D4-99F88219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68"/>
            <a:ext cx="12171680" cy="68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29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7EB0CB-309B-4870-B5F6-16CCA4A2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9BCBC0-1300-49FA-A02F-EE085ECD8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1CAB2BA-ECB6-49FA-8066-3B857FD2B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82"/>
            <a:ext cx="12166188" cy="68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36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780198-0E3C-4591-B669-298401A0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DC2275-E750-4CCE-990E-DE22A6314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7B5619D-C8C7-463E-837C-326B5A9B5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77"/>
            <a:ext cx="12192000" cy="68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28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B6736B-F63C-4338-81F2-20616288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F4256E-5980-4333-961D-AB3E4C5B3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A7CD9E-6261-497D-A8F5-81BF17CDC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478"/>
            <a:ext cx="12223228" cy="68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9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93ED97-5F0D-467C-A04C-4C78204FC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0BD7C2-E65B-4793-9631-9334465C0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A6654BB-6B16-4C9A-A96B-74C7D70AA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6"/>
            <a:ext cx="12202160" cy="685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5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807029-2623-42E0-9890-B411E14A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97E77D-8B22-4746-8A64-8CDAD96DB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F93B0EB-2114-4C27-BB61-CB2D6B93A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12"/>
            <a:ext cx="12234269" cy="68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3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7E73D8-2E41-40FD-A834-2C5B33219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FF6DD2-1F87-41D0-B0B2-5B75D6B5D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76526E1-A2EA-4856-A35A-81A871825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1"/>
            <a:ext cx="12192000" cy="686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98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EF9DFA-C29C-43DC-945E-6D286DE51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C8CDE8-34EC-470F-AEE3-903E9C2D2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F454D72-5FB5-4224-8626-CC0B95A2D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29"/>
            <a:ext cx="12168927" cy="68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00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A51D86-AC45-491F-A70E-0EB545516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85918E-E2E8-45CA-834D-2C0999EAB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5D6B659-C8C4-4A57-82EB-0C71BED81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6"/>
            <a:ext cx="12211220" cy="684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92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21186D-2905-491F-8BEC-7DDB81C5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44C609-1D51-4181-B37C-FB65731D2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ADDC0D-D7DA-4285-A999-5C21F6D10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4"/>
            <a:ext cx="12203906" cy="6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10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F02AFD9-A643-4B9E-A6E0-4BB40617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81" y="1466849"/>
            <a:ext cx="11035267" cy="43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3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25942B-17A4-4BFC-ADFD-84C46E238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0C49D0-9A9C-4779-A400-A05419ED6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889F41C-B19F-4874-9045-74E293E8E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" y="0"/>
            <a:ext cx="12171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6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70B096-52AC-44BD-90F2-97F56AF58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00A4C6-1453-4C2E-A30E-1193EAAAF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37E481-4F6F-49A8-85B6-7B2F1A97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33"/>
            <a:ext cx="12192000" cy="68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8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DAD6BC-015C-4774-A9D9-511EEF4F7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24EA41-71E4-4655-8953-4035625CF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6225A8D-519F-4AD6-A036-EC95C461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05"/>
            <a:ext cx="12192000" cy="67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39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5E588C-BD6C-49EC-8EDF-260DF14A3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ED726A-233A-4C6D-BACD-EF10C57A8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91FC186-6C03-448C-8823-A479A667E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72"/>
            <a:ext cx="12192000" cy="672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04F834-89D2-4FC9-A194-3A4F2610B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04B2A1-AB1A-4630-93B5-A3CF7633B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B33CE5-5E82-490E-B41A-296D5507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066" y="0"/>
            <a:ext cx="12302066" cy="679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9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77D7DA-7915-47C6-8AC9-D54764E4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7998"/>
            <a:ext cx="10515600" cy="3461151"/>
          </a:xfrm>
        </p:spPr>
        <p:txBody>
          <a:bodyPr>
            <a:noAutofit/>
          </a:bodyPr>
          <a:lstStyle/>
          <a:p>
            <a:pPr algn="ctr"/>
            <a:r>
              <a:rPr lang="en-US" altLang="zh-TW" sz="7200" dirty="0">
                <a:solidFill>
                  <a:srgbClr val="0070C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2</a:t>
            </a:r>
            <a:r>
              <a:rPr lang="zh-TW" altLang="en-US" sz="7200" dirty="0">
                <a:solidFill>
                  <a:srgbClr val="0070C0"/>
                </a:solidFill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人一組</a:t>
            </a:r>
            <a:br>
              <a:rPr lang="en-US" altLang="zh-TW" sz="5400" dirty="0"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</a:br>
            <a:br>
              <a:rPr lang="en-US" altLang="zh-TW" sz="5400" dirty="0"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</a:br>
            <a:r>
              <a:rPr lang="zh-TW" altLang="en-US" sz="5400" dirty="0"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（一組一台 </a:t>
            </a:r>
            <a:r>
              <a:rPr lang="en-US" altLang="zh-TW" sz="5400" dirty="0" err="1"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chromebook</a:t>
            </a:r>
            <a:r>
              <a:rPr lang="en-US" altLang="zh-TW" sz="5400" dirty="0"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  <a:t>)</a:t>
            </a:r>
            <a:br>
              <a:rPr lang="en-US" altLang="zh-TW" sz="5400" dirty="0">
                <a:latin typeface="華康少女文字W7(P)" panose="040F0700000000000000" pitchFamily="82" charset="-120"/>
                <a:ea typeface="華康少女文字W7(P)" panose="040F0700000000000000" pitchFamily="82" charset="-120"/>
              </a:rPr>
            </a:br>
            <a:r>
              <a:rPr lang="zh-TW" altLang="en-US" sz="5400" dirty="0">
                <a:solidFill>
                  <a:srgbClr val="7030A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至班級</a:t>
            </a:r>
            <a:r>
              <a:rPr lang="en-US" altLang="zh-TW" sz="5400" dirty="0">
                <a:solidFill>
                  <a:srgbClr val="7030A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classroom</a:t>
            </a:r>
            <a:endParaRPr lang="zh-TW" altLang="en-US" sz="5400" dirty="0">
              <a:solidFill>
                <a:srgbClr val="7030A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1485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47</Words>
  <Application>Microsoft Office PowerPoint</Application>
  <PresentationFormat>寬螢幕</PresentationFormat>
  <Paragraphs>10</Paragraphs>
  <Slides>37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5" baseType="lpstr">
      <vt:lpstr>Microsoft JhengHei Light</vt:lpstr>
      <vt:lpstr>華康少女文字W7(P)</vt:lpstr>
      <vt:lpstr>華康童童體(P)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2人一組  （一組一台 chromebook) 至班級classroom</vt:lpstr>
      <vt:lpstr>PowerPoint 簡報</vt:lpstr>
      <vt:lpstr>每人+200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mcjh</dc:creator>
  <cp:lastModifiedBy>mcjh</cp:lastModifiedBy>
  <cp:revision>11</cp:revision>
  <dcterms:created xsi:type="dcterms:W3CDTF">2023-04-21T04:00:18Z</dcterms:created>
  <dcterms:modified xsi:type="dcterms:W3CDTF">2023-04-21T10:16:08Z</dcterms:modified>
</cp:coreProperties>
</file>