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57" r:id="rId7"/>
    <p:sldId id="258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0416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937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94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58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677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346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17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17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33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08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6D808-7096-4F8E-BA9F-FBB77EC3A42D}" type="datetimeFigureOut">
              <a:rPr lang="zh-TW" altLang="en-US" smtClean="0"/>
              <a:t>2023/10/19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AA398-B5AE-4401-BE72-463AB82E01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9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eelung-for-a-walk.com/zh/%E5%90%83%E5%90%83/18395/" TargetMode="External"/><Relationship Id="rId2" Type="http://schemas.openxmlformats.org/officeDocument/2006/relationships/hyperlink" Target="https://www.youtube.com/watch?v=vLH4aZrBxC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NAnezxZfd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NAnezxZfdA" TargetMode="External"/><Relationship Id="rId2" Type="http://schemas.openxmlformats.org/officeDocument/2006/relationships/hyperlink" Target="https://www.youtube.com/watch?v=abtbPnY9p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btbPnY9p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8275" y="1400666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基隆在地美食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376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2025" y="23368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請說說看你最喜歡哪些基隆的在地美食？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為什麼？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你知道你喜歡的在地美食淵源嗎？</a:t>
            </a:r>
          </a:p>
        </p:txBody>
      </p:sp>
    </p:spTree>
    <p:extLst>
      <p:ext uri="{BB962C8B-B14F-4D97-AF65-F5344CB8AC3E}">
        <p14:creationId xmlns:p14="http://schemas.microsoft.com/office/powerpoint/2010/main" val="345483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89" y="523289"/>
            <a:ext cx="3477195" cy="231391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09" y="2419616"/>
            <a:ext cx="3421178" cy="256258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91" y="1027905"/>
            <a:ext cx="4277501" cy="268096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348" y="3616028"/>
            <a:ext cx="3093622" cy="231723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7198" y="1671699"/>
            <a:ext cx="3061329" cy="203717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76" y="4419360"/>
            <a:ext cx="4171909" cy="209253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130" y="3869767"/>
            <a:ext cx="3603265" cy="257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0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4850" y="1092993"/>
            <a:ext cx="10515600" cy="467201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zh-TW" altLang="en-US" sz="4400" dirty="0">
                <a:latin typeface="+mj-lt"/>
                <a:ea typeface="+mj-ea"/>
                <a:cs typeface="+mj-cs"/>
              </a:rPr>
              <a:t>汕頭牛肉麵</a:t>
            </a:r>
            <a:endParaRPr lang="en-US" altLang="zh-TW" sz="4400" dirty="0">
              <a:latin typeface="+mj-lt"/>
              <a:ea typeface="+mj-ea"/>
              <a:cs typeface="+mj-cs"/>
            </a:endParaRPr>
          </a:p>
          <a:p>
            <a:r>
              <a:rPr lang="en-US" altLang="zh-TW" dirty="0">
                <a:hlinkClick r:id="rId2"/>
              </a:rPr>
              <a:t>https://www.youtube.com/watch?v=vLH4aZrBxCk</a:t>
            </a: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>
                <a:hlinkClick r:id="rId3"/>
              </a:rPr>
              <a:t>https://keelung-for-a-walk.com/zh/%E5%90%83%E5%90%83/18395/</a:t>
            </a:r>
            <a:endParaRPr lang="zh-TW" altLang="en-US" dirty="0"/>
          </a:p>
          <a:p>
            <a:endParaRPr lang="en-US" altLang="zh-TW" dirty="0">
              <a:hlinkClick r:id="rId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4400" dirty="0"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鼎邊銼</a:t>
            </a:r>
            <a:endParaRPr lang="en-US" altLang="zh-TW" sz="4400" dirty="0">
              <a:latin typeface="+mj-lt"/>
              <a:ea typeface="+mj-ea"/>
              <a:cs typeface="+mj-cs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altLang="zh-TW" dirty="0">
                <a:hlinkClick r:id="rId4"/>
              </a:rPr>
              <a:t>https://www.youtube.com/watch?v=ENAnezxZfdA</a:t>
            </a:r>
          </a:p>
          <a:p>
            <a:r>
              <a:rPr lang="en-US" altLang="zh-TW" dirty="0">
                <a:hlinkClick r:id="rId4"/>
              </a:rPr>
              <a:t>https://www.youtube.com/watch?v=AFlTveSI4qI</a:t>
            </a:r>
          </a:p>
          <a:p>
            <a:endParaRPr lang="en-US" altLang="zh-TW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9237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787400"/>
            <a:ext cx="10515600" cy="4351338"/>
          </a:xfrm>
        </p:spPr>
        <p:txBody>
          <a:bodyPr/>
          <a:lstStyle/>
          <a:p>
            <a:endParaRPr lang="en-US" altLang="zh-TW" dirty="0">
              <a:hlinkClick r:id="rId2"/>
            </a:endParaRPr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4400" dirty="0">
                <a:latin typeface="+mj-lt"/>
                <a:ea typeface="+mj-ea"/>
                <a:cs typeface="+mj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吉古拉</a:t>
            </a:r>
            <a:endParaRPr lang="en-US" altLang="zh-TW" sz="4400" dirty="0">
              <a:latin typeface="+mj-lt"/>
              <a:ea typeface="+mj-ea"/>
              <a:cs typeface="+mj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altLang="zh-TW" dirty="0">
                <a:hlinkClick r:id="rId3"/>
              </a:rPr>
              <a:t>https://blake.com.tw/blog/post/chikuwa-27-tu</a:t>
            </a:r>
          </a:p>
          <a:p>
            <a:endParaRPr lang="en-US" altLang="zh-TW" dirty="0">
              <a:hlinkClick r:id="rId3"/>
            </a:endParaRPr>
          </a:p>
          <a:p>
            <a:r>
              <a:rPr lang="en-US" altLang="zh-TW" dirty="0">
                <a:hlinkClick r:id="rId3"/>
              </a:rPr>
              <a:t>https://www.youtube.com/watch?v=E7DRNPFodSA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5765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7225" y="850900"/>
            <a:ext cx="10515600" cy="1325563"/>
          </a:xfrm>
        </p:spPr>
        <p:txBody>
          <a:bodyPr>
            <a:normAutofit fontScale="90000"/>
          </a:bodyPr>
          <a:lstStyle/>
          <a:p>
            <a:pPr marL="0" indent="0">
              <a:spcBef>
                <a:spcPct val="0"/>
              </a:spcBef>
            </a:pPr>
            <a:r>
              <a:rPr lang="zh-TW" altLang="en-US" sz="6600" dirty="0">
                <a:latin typeface="+mj-lt"/>
                <a:ea typeface="+mj-ea"/>
                <a:cs typeface="+mj-cs"/>
              </a:rPr>
              <a:t>豆干包</a:t>
            </a:r>
            <a:br>
              <a:rPr lang="en-US" altLang="zh-TW" sz="6600" dirty="0">
                <a:latin typeface="+mj-lt"/>
                <a:ea typeface="+mj-ea"/>
                <a:cs typeface="+mj-cs"/>
              </a:rPr>
            </a:b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203" y="1778924"/>
            <a:ext cx="11172305" cy="4879571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基隆的豆干包則是將油豆腐內裡挖空然後包肉餡，再用魚漿封口，放入蒸籠裡炊熟即成。這一味誰發明的？初期在基隆發跡，現在九份經營的「魚丸伯仔」有張告示：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「福州出了名的三把刀，「剪刀、菜刀、理髮刀。」其中又以菜刀之福州料理聞名中外。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福州魚丸、豆干包，本就為福州師句肉、魚漿類的姊妹品。福州師傳至臺灣近百年，尤以基隆最普遍，魚丸伯傳承了福州師已近六十年，不停的改進，讓豆干包更適合現代人的口味。」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hlinkClick r:id="rId2"/>
              </a:rPr>
              <a:t>https://www.youtube.com/watch?v=abtbPnY9ppg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060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在地美食的意義？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請說說為什麼我們要介紹在地美食？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7206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299</Words>
  <Application>Microsoft Office PowerPoint</Application>
  <PresentationFormat>寬螢幕</PresentationFormat>
  <Paragraphs>23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標楷體</vt:lpstr>
      <vt:lpstr>Arial</vt:lpstr>
      <vt:lpstr>Calibri</vt:lpstr>
      <vt:lpstr>Calibri Light</vt:lpstr>
      <vt:lpstr>Office 佈景主題</vt:lpstr>
      <vt:lpstr>基隆在地美食</vt:lpstr>
      <vt:lpstr>請說說看你最喜歡哪些基隆的在地美食？  為什麼？  你知道你喜歡的在地美食淵源嗎？</vt:lpstr>
      <vt:lpstr>PowerPoint 簡報</vt:lpstr>
      <vt:lpstr>PowerPoint 簡報</vt:lpstr>
      <vt:lpstr>PowerPoint 簡報</vt:lpstr>
      <vt:lpstr>豆干包  </vt:lpstr>
      <vt:lpstr>在地美食的意義？</vt:lpstr>
    </vt:vector>
  </TitlesOfParts>
  <Company>KLCKES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基隆豆干包</dc:title>
  <dc:creator>KLCKES</dc:creator>
  <cp:lastModifiedBy>怡君 陳</cp:lastModifiedBy>
  <cp:revision>9</cp:revision>
  <dcterms:created xsi:type="dcterms:W3CDTF">2022-11-21T06:25:51Z</dcterms:created>
  <dcterms:modified xsi:type="dcterms:W3CDTF">2023-10-19T13:08:29Z</dcterms:modified>
</cp:coreProperties>
</file>