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58" r:id="rId4"/>
    <p:sldId id="261" r:id="rId5"/>
    <p:sldId id="262" r:id="rId6"/>
    <p:sldId id="263" r:id="rId7"/>
    <p:sldId id="284" r:id="rId8"/>
    <p:sldId id="264" r:id="rId9"/>
    <p:sldId id="257" r:id="rId10"/>
    <p:sldId id="265" r:id="rId11"/>
    <p:sldId id="281" r:id="rId12"/>
    <p:sldId id="282" r:id="rId13"/>
    <p:sldId id="286" r:id="rId14"/>
    <p:sldId id="287" r:id="rId15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3DBD9"/>
    <a:srgbClr val="F1CBC5"/>
    <a:srgbClr val="EDBAB1"/>
    <a:srgbClr val="222BE6"/>
    <a:srgbClr val="F2881E"/>
    <a:srgbClr val="FD8B35"/>
    <a:srgbClr val="C816AF"/>
    <a:srgbClr val="38DD2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38" autoAdjust="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16.7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0,'21'0,"17"0,12 0,8 0,9 0,4 0,0 0,-1 0,-4 0,-1 0,-7 0,-9 0,-7 0,-5 0,-5 0,-2 0,-6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42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24575,'0'0'0,"0"1"0,1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4:48.9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24575,'7'1'0,"0"1"0,1 0 0,-1 0 0,0 0 0,0 1 0,0 0 0,0 1 0,-1-1 0,7 6 0,24 11 0,1-5 0,0-2 0,2-1 0,-1-2 0,2-1 0,62 4 0,210-5 0,-290-8 0,97 0 0,395-17 0,50 5-37,-356 13-1291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4:50.9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24575,'2'3'0,"-1"-1"0,1 0 0,0 1 0,0-1 0,0 0 0,1 0 0,3 3 0,0 0 0,4 4 0,1-1 0,0 0 0,0 0 0,1-1 0,0-1 0,0 0 0,1 0 0,-1-2 0,1 1 0,14 2 0,23 3 0,64 6 0,-107-15 0,253 17 0,56 6 0,-128 7 0,111 12 0,-288-42 0,8 1 0,-1-1 0,1 0 0,24-3 0,-67 4 0,-43-3 0,16-1 0,-118 0 0,-246-33 0,392 31 0,-137-23 0,127 19 0,0-1 0,-54-22 0,77 26 0,0 0 0,0 0 0,0-1 0,1 0 0,0-1 0,-13-12 0,61 20 0,1340 0 0,-735-2 0,-678-1 0,-49-8 0,31 2 0,-428-36 0,457 45 0,17-1 0,17 0 0,109 3 0,212 31 0,379 30 0,-596-58 0,979-4 0,-409-67 0,-474 49 0,219 12 0,-353 8 0,-1 3 0,0 4 0,108 28 0,-173-36-1365,-3-1-5461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4:52.50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1140 169 24575,'162'-6'0,"-89"2"0,138 9 0,360 90 0,-498-72 0,-51-16 0,0 0 0,0-1 0,40 5 0,-213-54 0,-331-67 0,-476 4 0,634 89 0,-4 0 0,302 15 0,-1 0 0,-35 0 0,339-3 0,750-4 0,-723 10 0,138 30 0,-424-29 0,11 2 0,0-2 0,0-1 0,30-2 0,-58 1 120,-4-1-1605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4:53.7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24575,'2'2'0,"-1"0"0,1-1 0,0 1 0,0-1 0,0 0 0,0 0 0,0 1 0,1-1 0,1 0 0,0 1 0,11 6 0,0-1 0,1 0 0,0-1 0,0-1 0,0-1 0,1 0 0,-1-1 0,31 2 0,331-3 0,-190-4 0,-101 2 0,1 4 0,167 30 0,59 45 0,-235-53 0,142 66 0,-190-74 0,-1 1 0,-1 2 0,-1 0 0,33 33 0,-42-37 0,32 21 0,-41-32 0,-1 0 0,1 1 0,-1 0 0,0 1 0,-1-1 0,0 2 0,9 10 0,-12-9-1365,-2-2-5461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05.25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227 161 24575,'0'27'0,"-1"-13"0,1-1 0,2 19 0,-2-28 0,1 0 0,0 0 0,0-1 0,0 1 0,1 0 0,-1-1 0,1 1 0,0-1 0,0 1 0,0-1 0,0 0 0,5 5 0,-3-4 0,0-1 0,0 1 0,1-1 0,0 0 0,-1 0 0,1-1 0,0 1 0,1-1 0,-1 0 0,0-1 0,0 1 0,1-1 0,9 1 0,6 0 0,1-2 0,27-2 0,-5 0 0,358-14 0,13 6 0,-358 10 0,-118-3 0,-95-17 0,42 3 0,79 13 0,-258-23 0,227 24 0,-1 4 0,-93 11 0,75 2 0,42-5 0,0-3 0,-79 2 0,122-8 0,-1 0 0,1 0 0,0 0 0,0-1 0,0 1 0,0 0 0,0 0 0,0 0 0,-1 0 0,1 0 0,0 0 0,0 0 0,0 0 0,0 0 0,0 0 0,-1 0 0,1 0 0,0 0 0,0 0 0,0 0 0,0 0 0,0 1 0,-1-1 0,1 0 0,0 0 0,0 0 0,0 0 0,0 0 0,0 0 0,0 0 0,0 0 0,0 0 0,-1 0 0,1 1 0,0-1 0,0 0 0,0 0 0,0 0 0,0 0 0,0 0 0,0 0 0,0 1 0,0-1 0,0 0 0,0 0 0,0 0 0,0 0 0,0 0 0,0 1 0,0-1 0,0 0 0,0 0 0,0 0 0,7 9 0,15 7 0,13 5 0,1-1 0,1-2 0,0-2 0,2-2 0,77 20 0,209 19 0,-319-52 0,188 15 0,205-9 0,-140-7 0,-269-15 0,-1 3 0,-1 0 0,-1 1 0,0 0 0,-18-10 0,6 3 0,-4-1 0,-1 1 0,-1 1 0,0 2 0,-1 1 0,-46-14 0,-175-31 0,100 34 0,-182-4 0,-158 22 0,472 9 0,37 2 0,6 2 0,534 124 0,-315-96 0,380 5 0,-278-42 0,-348 2 0,1 0 0,0 0 0,1 0 0,-1-1 0,0 1 0,0-1 0,1 0 0,-1 0 0,1-1 0,-6-3 0,-6-4 0,-278-155 0,232 135 0,-1 3 0,-1 3 0,-67-17 0,42 22 0,-112-11 0,-90 10 0,180 18 0,-141 16 0,199-11 0,52-2 0,0-1 0,0 0 0,0 1 0,0-1 0,-1 0 0,1 1 0,0-1 0,0 0 0,0 1 0,0-1 0,1 0 0,-1 1 0,0-1 0,0 0 0,0 1 0,0-1 0,0 0 0,0 1 0,0-1 0,1 0 0,-1 0 0,0 1 0,0-1 0,0 0 0,1 1 0,-1-1 0,0 0 0,0 0 0,1 0 0,-1 1 0,0-1 0,0 0 0,1 0 0,-1 0 0,0 0 0,1 1 0,0-1 0,13 12 0,9 5 0,1-1 0,0-2 0,1 0 0,30 11 0,109 32 0,-26-19 0,1-7 0,173 18 0,286-5 0,-563-42 0,-7 0 0,39-3 0,-109 2 0,0-2 0,-67-11 0,68 7 0,-551-94 0,335 51 0,-307-56 0,528 101 0,31 2 0,24 1 0,228 12 0,-53-1 0,962-12 0,-1107-1 0,130-2 0,-538 9 0,-5 23 0,-130 6 0,342-30 0,-214-21 0,336 14 0,34 3 0,0 1 0,0 0 0,0 0 0,-1 0 0,1 0 0,4 3 0,16 5 0,89 17 0,169 18 0,122-15 0,585-22 0,-515-11 0,-452 4 0,14 0 0,-35 0 0,-4 1 0,-21 3 0,-255 15 0,-4-23 0,151 1 0,-112-9 0,187 6 0,1-3 0,-71-20 0,104 26 0,20 2 0,13 2 0,301 39 0,-146-14 0,119 8 0,543-8 0,-692-34 0,154-31 0,128-49 0,-403 84 0,-9 3 0,0-1 0,1 1 0,-1 0 0,0 0 0,1 1 0,9-1 0,-150-11 0,85 9 0,-546-1 0,-59-5 0,611 3 0,0-2 0,-68-22 0,102 28 120,6 2-321,7 0-1083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07.3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385 0 24575,'19'17'0,"-11"-9"0,15 8 0,2 0 0,-1-1 0,2-2 0,0-1 0,46 16 0,144 27 0,-84-25 0,-124-28 0,0 1 0,0-1 0,0 0 0,0-1 0,1 0 0,-1 0 0,13-1 0,-163 6 0,102-6 0,-42-1 0,0-4 0,0-3 0,1-4 0,0-3 0,1-4 0,1-3 0,-128-55 0,203 75 0,-3 0 0,0-1 0,1 0 0,-1 0 0,1-1 0,0 0 0,0 0 0,0 0 0,1-1 0,-1 0 0,-5-7 0,41 12 0,425 67 0,-4 28 0,-382-80 0,-4 0 0,-16-3 0,1-2 0,96 8 0,-252-58 0,-11 9 0,-122-17 0,30 7 0,201 39 0,4 1 0,1 0 0,-1 0 0,0 1 0,1-1 0,-1 1 0,1 0 0,-1 0 0,0 0 0,-3 1 0,11-1 0,0 0 0,0 0 0,0 1 0,0 0 0,0 0 0,0 0 0,4 2 0,8 1 0,83 18 0,-1 4 0,-1 4 0,147 68 0,-236-94 0,-4-2 0,0-1 0,0 1 0,0 0 0,0 0 0,0 0 0,-1 1 0,1 0 0,-1-1 0,1 1 0,4 7 0,-23-7 0,-55 1 0,-1-4 0,1-2 0,0-4 0,1-2 0,-129-34 0,173 34 0,19 6 0,0 0 0,0 0 0,-1 0 0,1 1 0,-1-1 0,-12 1 0,146 0 0,-54 3 0,86-3 0,207 4 0,-256 9 0,-73-6 0,60 1 0,-155-10 0,0-2 0,-61-14 0,54 8 0,-455-82 0,390 68 0,54 8 0,40 8 0,-50-6 0,85 14-8,-1 1 0,0 0 0,1 0 0,-1 0 0,1 0 0,-1 0 0,0 1 0,1-1 0,-1 0 0,0 1 0,1-1 0,-3 2 0,4-2 15,-1 1 0,1-1 1,-1 0-1,1 1 1,-1-1-1,1 1 0,-1-1 1,1 1-1,0-1 0,-1 1 1,1-1-1,0 1 1,0-1-1,-1 1 0,1 0 1,0-1-1,0 1 0,0-1 1,0 1-1,0 0 1,0-1-1,0 2 0,0 2-68,1 1-1,0-1 1,1 1-1,-1-1 0,1 1 1,4 7-1,1 2-937,-2 0-5827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08.39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1335 178 24575,'-84'-5'0,"0"-3"0,-115-26 0,38 5 0,76 14 0,18 3 0,-101-5 0,156 17 0,16 0 0,22 0 0,238-11 0,0 11 0,328 44 0,-567-41 0,7 2 0,34-1 0,-156 7 0,-377-19 0,222-4 0,128 10 0,-265-13 0,289 7 0,1-5 0,-101-26 0,142 26-1365,34 10-5461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09.23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353 334 24575,'86'-2'0,"-1"-5"0,-1-2 0,95-25 0,27-14 0,106-22 0,1 20 0,-284 45 0,-29 5 0,0 0 0,0 0 0,0 0 0,0 0 0,1 0 0,-1-1 0,0 1 0,0 0 0,0 0 0,0 0 0,0 0 0,0 0 0,1 0 0,-1 0 0,0 0 0,0 0 0,0 0 0,0 0 0,0 0 0,0-1 0,0 1 0,0 0 0,1 0 0,-1 0 0,0 0 0,0 0 0,0 0 0,0-1 0,0 1 0,0 0 0,0 0 0,0 0 0,0 0 0,0 0 0,0-1 0,0 1 0,0 0 0,0 0 0,0 0 0,0 0 0,0 0 0,0 0 0,0-1 0,0 1 0,0 0 0,0 0 0,0 0 0,0 0 0,0 0 0,-1 0 0,1-1 0,0 1 0,0 0 0,0 0 0,0 0 0,0 0 0,0 0 0,0 0 0,0 0 0,-1 0 0,1-1 0,0 1 0,0 0 0,0 0 0,-45-15 0,41 14 0,-99-25 0,-2 4 0,0 5 0,-1 5 0,0 4 0,-179 10 0,31 22 0,-13 1 0,178-20 0,-90-8 0,214 14 0,-8-1 0,84 16 0,137 14 0,-150-27 0,83 15-455,0 7 0,191 65 0,-354-94-6371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12.25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36 24575,'0'0'0,"10"10"0,1-1 0,-1 0 0,1-2 0,1 1 0,-1-1 0,1-1 0,0 0 0,1 0 0,-1-1 0,1-1 0,0 0 0,0-1 0,19 2 0,17 0 0,0-2 0,53-4 0,-42-1 0,77 2 0,470-26 0,-387 0 0,251-35 0,-470 61 0,14-3 0,-1 1 0,1 0 0,-1 1 0,1 1 0,17 1 0,-46 4 0,-25 0 0,0-2 0,0-1 0,-1-3 0,-59-7 0,26 1 0,-59 0 0,0 6 0,-1 5 0,-146 24 0,148-10 0,-236 3 0,150-24 0,217 3 0,0 0 0,0 0 0,0 0 0,0 0 0,0 0 0,0 0 0,0 0 0,0 0 0,0 0 0,0 1 0,0-1 0,1 0 0,-1 0 0,0 0 0,0 0 0,0 0 0,0 0 0,0 0 0,0 0 0,0 0 0,0 0 0,0 0 0,0 0 0,0 0 0,0 0 0,0 0 0,0 0 0,0 0 0,0 1 0,0-1 0,0 0 0,0 0 0,0 0 0,0 0 0,0 0 0,0 0 0,0 0 0,0 0 0,0 0 0,0 0 0,0 0 0,0 0 0,0 0 0,0 1 0,0-1 0,0 0 0,0 0 0,0 0 0,0 0 0,0 0 0,0 0 0,0 0 0,0 0 0,0 0 0,0 0 0,0 0 0,0 0 0,-1 0 0,13 7 0,15 6 0,56 14 0,2-3 0,125 19 0,181-3 0,-123-14 0,115 5 0,-49-32 0,-1087-47 0,110 2 0,209 7 0,410 35 0,45 7 0,10 0 0,655 62 0,-424-41 0,-171-16 0,0-3 0,0-5 0,0-4 0,123-20 0,36-33 0,-205 45 0,-37 10 0,-1 0 0,0 0 0,0 0 0,0 1 0,0 0 0,0 0 0,0 0 0,0 1 0,14 2 0,-26-3-1365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19.24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0 187,'78'1,"87"-3,-140-1,27-8,24-2,109-18,-67 9,46 1,257-1,-331 20,-2-5,139-27,-161 25,0 2,0 4,79 5,-28 0,64-2,-155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13.5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1 107 24575,'3'1'0,"1"-1"0,-1 1 0,0 0 0,1 0 0,-1 0 0,0 0 0,4 2 0,12 5 0,34 4 0,0-2 0,1-2 0,0-2 0,96-4 0,217-39 0,-104-14 0,113-14 0,-266 58 0,0 5 0,110 12 0,-157 0 0,-46-6 0,1-1 0,34 1 0,-51-3 0,-4 2 0,-8 2 0,-20 1 0,-1-2 0,1-1 0,-60-2 0,36 0 0,-470-9 0,83 0 0,371 12 0,-109 18 0,179-20 0,6 2 0,14 6 0,-16-9 0,68 30 0,1-3 0,1-3 0,1-4 0,1-3 0,1-3 0,1-3 0,121 2 0,-130-16 0,0-2 0,0-4 0,0-2 0,-1-3 0,-1-4 0,66-24 0,-107 32 0,23-8 0,1 1 0,1 2 0,72-9 0,-106 23 0,-16 0 0,0 0 0,-1 0 0,1 0 0,0 0 0,0 0 0,0 0 0,0 0 0,0 0 0,0 0 0,0 0 0,0 0 0,0 0 0,0 0 0,0 0 0,0 0 0,0 0 0,0 0 0,-1 0 0,1 0 0,0 0 0,0 0 0,0 0 0,0 0 0,0 0 0,0 1 0,0-1 0,0 0 0,0 0 0,0 0 0,0 0 0,0 0 0,0 0 0,0 0 0,0 0 0,0 0 0,0 0 0,0 0 0,0 0 0,0 0 0,0 0 0,0 1 0,0-1 0,0 0 0,0 0 0,0 0 0,0 0 0,0 0 0,0 0 0,0 0 0,0 0 0,0 0 0,0 0 0,0 0 0,1 0 0,-1 0 0,0 0 0,0 0 0,0 0 0,0 1 0,0-1 0,0 0 0,0 0 0,0 0 0,-29 8 0,-19-3 28,1-1 0,0-3-1,-77-7 1,-137-33-1504,88 6-5350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14.09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 24575,'0'0'0,"12"10"0,1-2 0,1-1 0,1 0 0,-1-1 0,1-1 0,0-1 0,18 4 0,95 11 0,-123-18 0,109 8 0,1-4 0,181-17 0,227-56 0,-521 68 0,12-3 0,54-7 0,122-4 0,-187 14-1365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14.66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24575,'0'0'0,"11"1"0,189 25 0,256 3 0,2-43 0,244-12 0,-541 26-1365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15.26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9 24575,'489'22'0,"-251"-6"0,-211-15 0,534 25 0,2-25 0,-17-29 0,-97-9 0,-444 37-119,-4 0 36,1 0 0,0 0-1,0-1 1,-1 1 0,1 0 0,0-1 0,-1 1 0,1-1 0,0 1 0,-1-1 0,1 0 0,-1 0 0,1 1 0,2-3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15.69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24575,'5'3'0,"-1"0"0,1-1 0,0 0 0,0 1 0,0-2 0,0 1 0,0 0 0,0-1 0,1 0 0,6 0 0,4 2 0,251 33 0,6-22 0,-188-11 0,892 1 0,-924-5 0,116-7 0,-144 5 0,0-1 0,0-1 0,0-1 0,36-14 0,-43 12-1365,-4 0-5461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19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24575,'0'0'0,"0"0"0,0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20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0 145 24575,'4'0'0,"-1"1"0,0 0 0,1 0 0,-1 0 0,0 0 0,1 0 0,2 3 0,10 3 0,50 14 0,2-4 0,106 16 0,140-4 0,-300-28 0,4 0 0,35-1 0,-64 0 0,0-1 0,1 0 0,-1-1 0,0 0 0,1-1 0,-11-4 0,-1 1 0,-130-39 0,-141-34 0,276 75 0,-9-1 0,1-1 0,-1-1 0,-42-18 0,68 25 0,0 0 0,-1-1 0,1 1 0,0 0 0,0 0 0,0-1 0,0 1 0,-1 0 0,1 0 0,0-1 0,0 1 0,0 0 0,0 0 0,0-1 0,0 1 0,0 0 0,0-1 0,0 1 0,0 0 0,0 0 0,0-1 0,0 1 0,0 0 0,0-1 0,0 1 0,0 0 0,0 0 0,0-1 0,1 1 0,-1 0 0,0 0 0,0-1 0,0 1 0,0 0 0,1 0 0,-1-1 0,0 1 0,0 0 0,0 0 0,1 0 0,-1 0 0,0-1 0,0 1 0,1 0 0,-1 0 0,0 0 0,0 0 0,1 0 0,-1 0 0,0 0 0,1-1 0,-1 1 0,17-9 0,6 0 0,0 0 0,1 2 0,-1 0 0,1 2 0,1 1 0,37-2 0,7 4 0,71 7 0,133 25-1365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5:46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1820 179 24575,'0'0'0,"10"21"0,-5-18 0,-1 1 0,0-1 0,1 0 0,0-1 0,0 1 0,-1-1 0,2 0 0,-1 0 0,0 0 0,0-1 0,10 2 0,8 0 0,31 0 0,-53-3 0,38 0 0,39-6 0,40 0 0,-235-2 0,-33-2 0,-136 15 0,-20 0 0,342-14 0,-15 2 0,37-9 0,0 3 0,1 3 0,0 2 0,84 0 0,-262 13 0,-379-19 0,169 2 0,-322-13 0,561 15 0,-9 0 0,213 3 0,-16-1 0,277 16 0,-14-1 0,88-23 0,-51 0 0,-345 15 0,-47 1 0,-35 1 0,-342-8 0,55 1 0,202 5 0,0-4 0,-125-22 0,337 37 0,-22-3 0,227 35 0,40 4 0,3-26 0,-31-26 0,202 4 0,-383 7 0,186 5 0,38-32 0,-3-28 0,-349 49 0,-3 0 0,1 0 0,-1 1 0,1-1 0,-1 1 0,1 0 0,-1 0 0,1 0 0,-1 1 0,4 0 0,-28 4 0,-289 18 0,175-18 0,-910 79 0,878-64 0,-297 30 0,329-42 0,-194-13 0,307 3 0,-55-5 0,69 5 0,0 1 0,0-1 0,0-1 0,0 0 0,0 0 0,-14-8 0,25 12 0,-1 0 0,0-1 0,0 0 0,0 0 0,1 1 0,-1-1 0,0-1 0,0 1 0,1 0 0,1-1 0,5 0 0,724-13 0,-697 12 0,908-22 0,0 40 0,-391-1 0,-1-47 0,-437 19 0,314-32 0,-297 37 0,168 13 0,-38 21 0,-80-6 0,-170-19 0,4 1 0,1-1 0,-1 0 0,20-3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20.31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20.67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21.31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31.70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56,'323'0,"-309"-1,0-1,0 0,0-1,-1 0,1-2,13-5,-10 4,0 0,36-6,16 7,114 5,-71 2,235-2,-325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32.33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9T03:54:33.5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1656 80,'-805'0,"619"-16,105 6,52 6,0-2,-28-10,32 9,0 0,0 2,-34-3,-147 7,100 3,84-2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03:54:54.5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0 621 24575,'0'0'0,"0"0"0,0 0 0,5-1 0,-1 1 0,1-1 0,-1 0 0,0 0 0,0-1 0,0 1 0,0-1 0,0 0 0,7-4 0,35-26 0,-34 23 0,115-99 0,13-9 0,-69 70 0,2 2 0,1 4 0,3 4 0,1 2 0,2 4 0,1 4 0,100-21 0,-128 38 0,1 2 0,60 0 0,108 9 0,-194 1 0,0 1 0,0 1 0,0 1 0,28 10 0,103 46 0,-139-54-170,-1-1-1,1-1 0,0-1 1,0-1-1,1 0 0,-1-2 1,31-1-1,-21 0-6655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2B6A-6EC3-4EF7-B901-DCF301D9669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56B0A-FCC4-42A1-BD7D-0063675ACE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6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56B0A-FCC4-42A1-BD7D-0063675ACEA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36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46615-23BD-460A-8E7B-70D2626C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A3045A6-49DB-4A20-8A62-244C02ABF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079083-DB0F-479C-84FE-44A786E1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D6B730-F706-4AFB-A0BE-490B3FCA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2B8B5B-D012-4C8F-BD7B-F26A4B86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20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8BDFC4-C946-4782-8F4D-18745D33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2A651F-96DD-4007-A2D3-F437BB7B5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D2D5D2-71D6-4762-801E-273992B4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9208C2-E64B-4E5D-9854-B7254ADB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0712E7-FF3D-4F2D-B501-A5D07FA2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80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42C20F5-C0BD-46F2-9B25-D81D30596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D8F4BA-0957-4E94-BBE9-20AEF9E92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807DEF-0349-423F-B6FE-0065D0F2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49D3D6-1371-4A11-9AF3-1C1614C5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F7AA4E-C340-4A5C-8AF0-A2ED8AF8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18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A44FF1-7397-4CB5-ABE4-C30DFA8C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C42C24-992F-4445-994C-D409C2A5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824ABA-AB49-4C22-8657-E548BEC6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732BF6-13D4-4A02-8A2D-240E9E95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2EED57-9963-48B6-9984-21D91A96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0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4863A7-EFB4-44AF-AFAB-8909B3AA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EE16B5-FE04-4802-8B3D-70EE1384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B833C0-335C-4F37-A35D-9147AB14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17B29C-2CC8-4364-9CF1-6BF95941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637C9E-F993-4A10-8446-71708A7F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57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495B16-03B8-47E2-AA7E-B4F2EFD8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66E37B-50D1-429E-A965-A9D894494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F47B8F-0A82-457B-9FA3-A051684B3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3AB32F-3107-475B-9FB4-9DB7929A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0B4582-A86B-429B-AC6E-26A1247B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953CB9-619E-4AA1-B250-A83F90BF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71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A2FB71-60C5-42D7-B4C1-4D659C1F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823B78-E1DE-47AC-BA5B-D8001568B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3674BD-CCE6-489F-8FB7-C0AE5A92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CF32C4-A9B2-4B01-A637-32F9D7616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1A7998-2999-424D-AF3C-BECA5A806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2C7B824-BD0B-49AF-8DAF-252ADEE9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6BAB01-B562-477D-BC56-B32DAE5B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7C302DE-C9C0-49FF-8CC5-5DF1CF53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2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93DBF2-5D9E-4199-9C68-2C523A7B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DBC124A-3496-4D0E-A6FF-0D13EA00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BB59DD5-FFA7-4A00-AE8F-74C7944D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F14407-3EE1-4352-A002-56ACAF35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23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B1A9F31-FBC0-4BD6-8C51-1A6A74FA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81052EB-569A-4984-8F26-EA9FA35B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A09389-7F27-43ED-A780-0AC7BADB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32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3A1B1E-9A4C-44BF-8D96-639A6C3F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B956B2-7BA7-46BA-9587-3AA0C33B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45EFA68-8DCC-449D-A79F-747366CD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ED93CD-4DBA-4F1C-BD09-44F92852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759A99-ED00-4EC3-8682-FDAF69C3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EC0159B-BAB0-4E41-A57B-3FC366D8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97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42335-C2F3-4984-8791-1AFC3968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AB9F436-C3BF-4BBD-8241-28DD8C6BC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4F7FF97-03A4-492C-8532-5A717BEBC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1FC7A4-068E-4411-852A-B95D6BEF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7F83E7-71C7-4D88-9900-C3CD5D0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E05477-5D57-409C-81B0-6B60FBFB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63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CA31812-F2EB-4A42-AB57-AA25A4D1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F5A45E-7198-414B-9A81-913A71D0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237B40-38AE-4481-8CB7-8E596C4A7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A90B-9624-43B9-AA6E-50351BB40C3F}" type="datetimeFigureOut">
              <a:rPr lang="zh-TW" altLang="en-US" smtClean="0"/>
              <a:t>2023/10/31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219404-50E1-49DC-AC9D-591530146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5F02C3-88DD-4C58-84C3-0820079FB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45E0-4B3A-4251-A17F-86E9792697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88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18.png"/><Relationship Id="rId21" Type="http://schemas.openxmlformats.org/officeDocument/2006/relationships/image" Target="../media/image9.png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22.png"/><Relationship Id="rId50" Type="http://schemas.openxmlformats.org/officeDocument/2006/relationships/customXml" Target="../ink/ink26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customXml" Target="../ink/ink9.xml"/><Relationship Id="rId29" Type="http://schemas.openxmlformats.org/officeDocument/2006/relationships/image" Target="../media/image13.png"/><Relationship Id="rId11" Type="http://schemas.openxmlformats.org/officeDocument/2006/relationships/customXml" Target="../ink/ink6.xml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17.png"/><Relationship Id="rId40" Type="http://schemas.openxmlformats.org/officeDocument/2006/relationships/customXml" Target="../ink/ink21.xml"/><Relationship Id="rId45" Type="http://schemas.openxmlformats.org/officeDocument/2006/relationships/image" Target="../media/image21.png"/><Relationship Id="rId53" Type="http://schemas.openxmlformats.org/officeDocument/2006/relationships/image" Target="../media/image25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2.png"/><Relationship Id="rId30" Type="http://schemas.openxmlformats.org/officeDocument/2006/relationships/customXml" Target="../ink/ink16.xml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48" Type="http://schemas.openxmlformats.org/officeDocument/2006/relationships/customXml" Target="../ink/ink25.xml"/><Relationship Id="rId8" Type="http://schemas.openxmlformats.org/officeDocument/2006/relationships/image" Target="../media/image4.png"/><Relationship Id="rId51" Type="http://schemas.openxmlformats.org/officeDocument/2006/relationships/image" Target="../media/image24.png"/><Relationship Id="rId3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0" Type="http://schemas.openxmlformats.org/officeDocument/2006/relationships/customXml" Target="../ink/ink11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1E8F6A4-E6A1-4921-8A19-1BBA6C635E7B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BFA8A17-53CE-494E-8FC7-A01E7DC03C9D}"/>
              </a:ext>
            </a:extLst>
          </p:cNvPr>
          <p:cNvSpPr txBox="1"/>
          <p:nvPr/>
        </p:nvSpPr>
        <p:spPr>
          <a:xfrm>
            <a:off x="4915609" y="5894292"/>
            <a:ext cx="374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教師：何瑩瑩　　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379AA05-F52F-0ED4-618B-CD7482E73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7" y="144394"/>
            <a:ext cx="10681006" cy="5739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162097FD-A1CD-10AE-929F-0611C3F0AC36}"/>
                  </a:ext>
                </a:extLst>
              </p14:cNvPr>
              <p14:cNvContentPartPr/>
              <p14:nvPr/>
            </p14:nvContentPartPr>
            <p14:xfrm>
              <a:off x="2133531" y="326486"/>
              <a:ext cx="306000" cy="36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162097FD-A1CD-10AE-929F-0611C3F0A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9531" y="218486"/>
                <a:ext cx="413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D92F28EB-314C-5FA8-1CED-33E48B99C921}"/>
                  </a:ext>
                </a:extLst>
              </p14:cNvPr>
              <p14:cNvContentPartPr/>
              <p14:nvPr/>
            </p14:nvContentPartPr>
            <p14:xfrm>
              <a:off x="2187891" y="85286"/>
              <a:ext cx="848520" cy="6768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D92F28EB-314C-5FA8-1CED-33E48B99C9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3891" y="-22354"/>
                <a:ext cx="9561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C1373073-3D08-FABA-F9EE-A54CC56E5B70}"/>
                  </a:ext>
                </a:extLst>
              </p14:cNvPr>
              <p14:cNvContentPartPr/>
              <p14:nvPr/>
            </p14:nvContentPartPr>
            <p14:xfrm>
              <a:off x="2753811" y="185211"/>
              <a:ext cx="360" cy="36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C1373073-3D08-FABA-F9EE-A54CC56E5B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811" y="7721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筆跡 11">
                <a:extLst>
                  <a:ext uri="{FF2B5EF4-FFF2-40B4-BE49-F238E27FC236}">
                    <a16:creationId xmlns:a16="http://schemas.microsoft.com/office/drawing/2014/main" id="{36047214-63A3-D02D-549E-38D0C9AAB08E}"/>
                  </a:ext>
                </a:extLst>
              </p14:cNvPr>
              <p14:cNvContentPartPr/>
              <p14:nvPr/>
            </p14:nvContentPartPr>
            <p14:xfrm>
              <a:off x="2753811" y="185211"/>
              <a:ext cx="360" cy="360"/>
            </p14:xfrm>
          </p:contentPart>
        </mc:Choice>
        <mc:Fallback xmlns="">
          <p:pic>
            <p:nvPicPr>
              <p:cNvPr id="12" name="筆跡 11">
                <a:extLst>
                  <a:ext uri="{FF2B5EF4-FFF2-40B4-BE49-F238E27FC236}">
                    <a16:creationId xmlns:a16="http://schemas.microsoft.com/office/drawing/2014/main" id="{36047214-63A3-D02D-549E-38D0C9AAB0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9811" y="7721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51862C2E-9835-C8E0-4FE0-0E1141217846}"/>
                  </a:ext>
                </a:extLst>
              </p14:cNvPr>
              <p14:cNvContentPartPr/>
              <p14:nvPr/>
            </p14:nvContentPartPr>
            <p14:xfrm>
              <a:off x="2982771" y="152451"/>
              <a:ext cx="360" cy="36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51862C2E-9835-C8E0-4FE0-0E11412178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8771" y="4445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C96BD337-B368-9F50-66BA-878A3CFAB2E4}"/>
                  </a:ext>
                </a:extLst>
              </p14:cNvPr>
              <p14:cNvContentPartPr/>
              <p14:nvPr/>
            </p14:nvContentPartPr>
            <p14:xfrm>
              <a:off x="2127221" y="104874"/>
              <a:ext cx="451440" cy="20160"/>
            </p14:xfrm>
          </p:contentPart>
        </mc:Choice>
        <mc:Fallback xmlns=""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C96BD337-B368-9F50-66BA-878A3CFAB2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3221" y="-2766"/>
                <a:ext cx="5590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99E3DD6B-CBFC-757D-C757-90127287CB4E}"/>
                  </a:ext>
                </a:extLst>
              </p14:cNvPr>
              <p14:cNvContentPartPr/>
              <p14:nvPr/>
            </p14:nvContentPartPr>
            <p14:xfrm>
              <a:off x="2588741" y="105594"/>
              <a:ext cx="360" cy="360"/>
            </p14:xfrm>
          </p:contentPart>
        </mc:Choice>
        <mc:Fallback xmlns=""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99E3DD6B-CBFC-757D-C757-90127287CB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5101" y="-20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筆跡 15">
                <a:extLst>
                  <a:ext uri="{FF2B5EF4-FFF2-40B4-BE49-F238E27FC236}">
                    <a16:creationId xmlns:a16="http://schemas.microsoft.com/office/drawing/2014/main" id="{F7FD8E0A-0BCE-0E34-B202-8E6BC7C4738A}"/>
                  </a:ext>
                </a:extLst>
              </p14:cNvPr>
              <p14:cNvContentPartPr/>
              <p14:nvPr/>
            </p14:nvContentPartPr>
            <p14:xfrm>
              <a:off x="2233421" y="144114"/>
              <a:ext cx="596160" cy="29160"/>
            </p14:xfrm>
          </p:contentPart>
        </mc:Choice>
        <mc:Fallback xmlns="">
          <p:pic>
            <p:nvPicPr>
              <p:cNvPr id="16" name="筆跡 15">
                <a:extLst>
                  <a:ext uri="{FF2B5EF4-FFF2-40B4-BE49-F238E27FC236}">
                    <a16:creationId xmlns:a16="http://schemas.microsoft.com/office/drawing/2014/main" id="{F7FD8E0A-0BCE-0E34-B202-8E6BC7C473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79781" y="36114"/>
                <a:ext cx="7038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1D1D6EC4-B477-22FD-CF24-B25043027960}"/>
                  </a:ext>
                </a:extLst>
              </p14:cNvPr>
              <p14:cNvContentPartPr/>
              <p14:nvPr/>
            </p14:nvContentPartPr>
            <p14:xfrm>
              <a:off x="5191181" y="695634"/>
              <a:ext cx="748800" cy="2235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1D1D6EC4-B477-22FD-CF24-B250430279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5061" y="689514"/>
                <a:ext cx="76104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群組 43">
            <a:extLst>
              <a:ext uri="{FF2B5EF4-FFF2-40B4-BE49-F238E27FC236}">
                <a16:creationId xmlns:a16="http://schemas.microsoft.com/office/drawing/2014/main" id="{82AA8B32-66C3-5322-F27A-689F6FDC3AEF}"/>
              </a:ext>
            </a:extLst>
          </p:cNvPr>
          <p:cNvGrpSpPr/>
          <p:nvPr/>
        </p:nvGrpSpPr>
        <p:grpSpPr>
          <a:xfrm>
            <a:off x="2088340" y="50040"/>
            <a:ext cx="3773521" cy="361914"/>
            <a:chOff x="2088340" y="50040"/>
            <a:chExt cx="3773521" cy="3619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筆跡 40">
                  <a:extLst>
                    <a:ext uri="{FF2B5EF4-FFF2-40B4-BE49-F238E27FC236}">
                      <a16:creationId xmlns:a16="http://schemas.microsoft.com/office/drawing/2014/main" id="{735EF953-3F36-E197-02D2-7CEFC5DACB39}"/>
                    </a:ext>
                  </a:extLst>
                </p14:cNvPr>
                <p14:cNvContentPartPr/>
                <p14:nvPr/>
              </p14:nvContentPartPr>
              <p14:xfrm>
                <a:off x="2875048" y="130009"/>
                <a:ext cx="1080" cy="1080"/>
              </p14:xfrm>
            </p:contentPart>
          </mc:Choice>
          <mc:Fallback xmlns="">
            <p:pic>
              <p:nvPicPr>
                <p:cNvPr id="41" name="筆跡 40">
                  <a:extLst>
                    <a:ext uri="{FF2B5EF4-FFF2-40B4-BE49-F238E27FC236}">
                      <a16:creationId xmlns:a16="http://schemas.microsoft.com/office/drawing/2014/main" id="{735EF953-3F36-E197-02D2-7CEFC5DACB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12408" y="67009"/>
                  <a:ext cx="126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CDCA2040-11C1-5308-D367-7CD718C51BF4}"/>
                    </a:ext>
                  </a:extLst>
                </p14:cNvPr>
                <p14:cNvContentPartPr/>
                <p14:nvPr/>
              </p14:nvContentPartPr>
              <p14:xfrm>
                <a:off x="2161421" y="167154"/>
                <a:ext cx="776880" cy="4752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CDCA2040-11C1-5308-D367-7CD718C51B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5301" y="161034"/>
                  <a:ext cx="789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AAA0F65C-8442-7282-BC45-513DBDAA692E}"/>
                    </a:ext>
                  </a:extLst>
                </p14:cNvPr>
                <p14:cNvContentPartPr/>
                <p14:nvPr/>
              </p14:nvContentPartPr>
              <p14:xfrm>
                <a:off x="2128661" y="139434"/>
                <a:ext cx="2123280" cy="89640"/>
              </p14:xfrm>
            </p:contentPart>
          </mc:Choice>
          <mc:Fallback xmlns=""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AAA0F65C-8442-7282-BC45-513DBDAA69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22541" y="133314"/>
                  <a:ext cx="2135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00928FD8-A36C-552E-F2F6-9B89CD056D39}"/>
                    </a:ext>
                  </a:extLst>
                </p14:cNvPr>
                <p14:cNvContentPartPr/>
                <p14:nvPr/>
              </p14:nvContentPartPr>
              <p14:xfrm>
                <a:off x="3684221" y="139434"/>
                <a:ext cx="849240" cy="11304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00928FD8-A36C-552E-F2F6-9B89CD056D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78101" y="133314"/>
                  <a:ext cx="86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00479F56-A1EE-4156-9CAC-8ED677145EA0}"/>
                    </a:ext>
                  </a:extLst>
                </p14:cNvPr>
                <p14:cNvContentPartPr/>
                <p14:nvPr/>
              </p14:nvContentPartPr>
              <p14:xfrm>
                <a:off x="5088581" y="204594"/>
                <a:ext cx="773280" cy="20736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00479F56-A1EE-4156-9CAC-8ED677145E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2461" y="198474"/>
                  <a:ext cx="785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B0AAC80E-0D03-565C-9393-25001333EFB0}"/>
                    </a:ext>
                  </a:extLst>
                </p14:cNvPr>
                <p14:cNvContentPartPr/>
                <p14:nvPr/>
              </p14:nvContentPartPr>
              <p14:xfrm>
                <a:off x="3218020" y="50040"/>
                <a:ext cx="1377000" cy="18360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B0AAC80E-0D03-565C-9393-25001333EF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11900" y="43920"/>
                  <a:ext cx="1389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4251925E-3B49-68D3-308C-7EC70008F5A6}"/>
                    </a:ext>
                  </a:extLst>
                </p14:cNvPr>
                <p14:cNvContentPartPr/>
                <p14:nvPr/>
              </p14:nvContentPartPr>
              <p14:xfrm>
                <a:off x="4025500" y="123120"/>
                <a:ext cx="563400" cy="11376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4251925E-3B49-68D3-308C-7EC70008F5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19380" y="117000"/>
                  <a:ext cx="575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EFFB48CA-35C6-AEB6-7F00-852C2C17A961}"/>
                    </a:ext>
                  </a:extLst>
                </p14:cNvPr>
                <p14:cNvContentPartPr/>
                <p14:nvPr/>
              </p14:nvContentPartPr>
              <p14:xfrm>
                <a:off x="4054660" y="163080"/>
                <a:ext cx="629280" cy="6408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EFFB48CA-35C6-AEB6-7F00-852C2C17A9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8540" y="156960"/>
                  <a:ext cx="641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72B19AAD-98F5-5245-148A-EF0E5A8A1576}"/>
                    </a:ext>
                  </a:extLst>
                </p14:cNvPr>
                <p14:cNvContentPartPr/>
                <p14:nvPr/>
              </p14:nvContentPartPr>
              <p14:xfrm>
                <a:off x="4070860" y="128520"/>
                <a:ext cx="594360" cy="12024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72B19AAD-98F5-5245-148A-EF0E5A8A15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4740" y="122400"/>
                  <a:ext cx="60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5B26E597-755B-3DCC-ED77-A2CC5DFB3E25}"/>
                    </a:ext>
                  </a:extLst>
                </p14:cNvPr>
                <p14:cNvContentPartPr/>
                <p14:nvPr/>
              </p14:nvContentPartPr>
              <p14:xfrm>
                <a:off x="2088340" y="101160"/>
                <a:ext cx="774000" cy="10188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5B26E597-755B-3DCC-ED77-A2CC5DFB3E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82220" y="95040"/>
                  <a:ext cx="786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71586115-E5E2-A70D-4B98-DE49CCFA7F48}"/>
                    </a:ext>
                  </a:extLst>
                </p14:cNvPr>
                <p14:cNvContentPartPr/>
                <p14:nvPr/>
              </p14:nvContentPartPr>
              <p14:xfrm>
                <a:off x="2134420" y="81720"/>
                <a:ext cx="766080" cy="8892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71586115-E5E2-A70D-4B98-DE49CCFA7F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28300" y="75600"/>
                  <a:ext cx="778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1AA796C9-6F50-F2DA-5C0D-2F353F3F902F}"/>
                    </a:ext>
                  </a:extLst>
                </p14:cNvPr>
                <p14:cNvContentPartPr/>
                <p14:nvPr/>
              </p14:nvContentPartPr>
              <p14:xfrm>
                <a:off x="2232700" y="82800"/>
                <a:ext cx="572400" cy="3888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1AA796C9-6F50-F2DA-5C0D-2F353F3F90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6580" y="76680"/>
                  <a:ext cx="584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56D529AF-0523-5B64-E78B-358C0E61EFD9}"/>
                    </a:ext>
                  </a:extLst>
                </p14:cNvPr>
                <p14:cNvContentPartPr/>
                <p14:nvPr/>
              </p14:nvContentPartPr>
              <p14:xfrm>
                <a:off x="2168620" y="120240"/>
                <a:ext cx="716040" cy="2052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56D529AF-0523-5B64-E78B-358C0E61EF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62500" y="114120"/>
                  <a:ext cx="72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6C1C852B-C577-8BC9-52EC-77CBF8A6416D}"/>
                    </a:ext>
                  </a:extLst>
                </p14:cNvPr>
                <p14:cNvContentPartPr/>
                <p14:nvPr/>
              </p14:nvContentPartPr>
              <p14:xfrm>
                <a:off x="2214340" y="101880"/>
                <a:ext cx="1046160" cy="2736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6C1C852B-C577-8BC9-52EC-77CBF8A641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08220" y="95760"/>
                  <a:ext cx="105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1722080B-F1AE-6768-2A9C-D5BD1F49C286}"/>
                    </a:ext>
                  </a:extLst>
                </p14:cNvPr>
                <p14:cNvContentPartPr/>
                <p14:nvPr/>
              </p14:nvContentPartPr>
              <p14:xfrm>
                <a:off x="2741740" y="110880"/>
                <a:ext cx="754560" cy="2952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1722080B-F1AE-6768-2A9C-D5BD1F49C2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35620" y="104760"/>
                  <a:ext cx="76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B36A5B47-8181-31A4-3783-D184D5F8B7F7}"/>
                    </a:ext>
                  </a:extLst>
                </p14:cNvPr>
                <p14:cNvContentPartPr/>
                <p14:nvPr/>
              </p14:nvContentPartPr>
              <p14:xfrm>
                <a:off x="4832260" y="251640"/>
                <a:ext cx="360" cy="36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B36A5B47-8181-31A4-3783-D184D5F8B7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9620" y="1886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9F74B82C-2D3A-5D08-3AFD-185304B2B0BD}"/>
                    </a:ext>
                  </a:extLst>
                </p14:cNvPr>
                <p14:cNvContentPartPr/>
                <p14:nvPr/>
              </p14:nvContentPartPr>
              <p14:xfrm>
                <a:off x="4265260" y="98640"/>
                <a:ext cx="271440" cy="95040"/>
              </p14:xfrm>
            </p:contentPart>
          </mc:Choice>
          <mc:Fallback xmlns=""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9F74B82C-2D3A-5D08-3AFD-185304B2B0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02260" y="36000"/>
                  <a:ext cx="3970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筆跡 41">
                <a:extLst>
                  <a:ext uri="{FF2B5EF4-FFF2-40B4-BE49-F238E27FC236}">
                    <a16:creationId xmlns:a16="http://schemas.microsoft.com/office/drawing/2014/main" id="{DD7F5C74-DD6D-448A-054C-CC8E136D8248}"/>
                  </a:ext>
                </a:extLst>
              </p14:cNvPr>
              <p14:cNvContentPartPr/>
              <p14:nvPr/>
            </p14:nvContentPartPr>
            <p14:xfrm>
              <a:off x="2308048" y="112009"/>
              <a:ext cx="2311560" cy="91440"/>
            </p14:xfrm>
          </p:contentPart>
        </mc:Choice>
        <mc:Fallback xmlns="">
          <p:pic>
            <p:nvPicPr>
              <p:cNvPr id="42" name="筆跡 41">
                <a:extLst>
                  <a:ext uri="{FF2B5EF4-FFF2-40B4-BE49-F238E27FC236}">
                    <a16:creationId xmlns:a16="http://schemas.microsoft.com/office/drawing/2014/main" id="{DD7F5C74-DD6D-448A-054C-CC8E136D824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45048" y="49369"/>
                <a:ext cx="243720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40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>
            <a:extLst>
              <a:ext uri="{FF2B5EF4-FFF2-40B4-BE49-F238E27FC236}">
                <a16:creationId xmlns:a16="http://schemas.microsoft.com/office/drawing/2014/main" id="{88909ACB-A53F-4234-B78D-BBDA3DBD7DE5}"/>
              </a:ext>
            </a:extLst>
          </p:cNvPr>
          <p:cNvSpPr/>
          <p:nvPr/>
        </p:nvSpPr>
        <p:spPr>
          <a:xfrm>
            <a:off x="2504694" y="1271016"/>
            <a:ext cx="7182612" cy="431596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32857113-0CA3-4ED0-BF76-7FCF754E8860}"/>
              </a:ext>
            </a:extLst>
          </p:cNvPr>
          <p:cNvCxnSpPr>
            <a:stCxn id="9" idx="0"/>
            <a:endCxn id="9" idx="2"/>
          </p:cNvCxnSpPr>
          <p:nvPr/>
        </p:nvCxnSpPr>
        <p:spPr>
          <a:xfrm flipH="1">
            <a:off x="2504694" y="1271016"/>
            <a:ext cx="3591306" cy="431596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FCCF60C-17C0-477B-949A-63C07464236C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2504694" y="5586984"/>
            <a:ext cx="7182612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0DF53DE-015B-413E-9DA5-A8B228A6695A}"/>
              </a:ext>
            </a:extLst>
          </p:cNvPr>
          <p:cNvCxnSpPr>
            <a:cxnSpLocks/>
            <a:stCxn id="9" idx="0"/>
            <a:endCxn id="9" idx="4"/>
          </p:cNvCxnSpPr>
          <p:nvPr/>
        </p:nvCxnSpPr>
        <p:spPr>
          <a:xfrm>
            <a:off x="6096000" y="1271016"/>
            <a:ext cx="3591306" cy="431596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>
            <a:extLst>
              <a:ext uri="{FF2B5EF4-FFF2-40B4-BE49-F238E27FC236}">
                <a16:creationId xmlns:a16="http://schemas.microsoft.com/office/drawing/2014/main" id="{922A4659-05FD-4078-AF64-A8871A783BFA}"/>
              </a:ext>
            </a:extLst>
          </p:cNvPr>
          <p:cNvSpPr/>
          <p:nvPr/>
        </p:nvSpPr>
        <p:spPr>
          <a:xfrm>
            <a:off x="5830824" y="987563"/>
            <a:ext cx="530352" cy="5669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3F8D2C6D-688A-4DF5-83B2-DA35916EBD10}"/>
              </a:ext>
            </a:extLst>
          </p:cNvPr>
          <p:cNvSpPr/>
          <p:nvPr/>
        </p:nvSpPr>
        <p:spPr>
          <a:xfrm>
            <a:off x="2239518" y="5303532"/>
            <a:ext cx="530352" cy="5669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62FFE2DF-D8FF-43BC-9AF0-D1CE0AC63EDE}"/>
              </a:ext>
            </a:extLst>
          </p:cNvPr>
          <p:cNvSpPr/>
          <p:nvPr/>
        </p:nvSpPr>
        <p:spPr>
          <a:xfrm>
            <a:off x="9422130" y="5303532"/>
            <a:ext cx="530352" cy="5669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弧形 27">
            <a:extLst>
              <a:ext uri="{FF2B5EF4-FFF2-40B4-BE49-F238E27FC236}">
                <a16:creationId xmlns:a16="http://schemas.microsoft.com/office/drawing/2014/main" id="{7AA2FAB9-5A26-43D3-8BD6-1296DFB2D24B}"/>
              </a:ext>
            </a:extLst>
          </p:cNvPr>
          <p:cNvSpPr/>
          <p:nvPr/>
        </p:nvSpPr>
        <p:spPr>
          <a:xfrm>
            <a:off x="2504694" y="4910315"/>
            <a:ext cx="1042416" cy="960120"/>
          </a:xfrm>
          <a:prstGeom prst="arc">
            <a:avLst>
              <a:gd name="adj1" fmla="val 16200000"/>
              <a:gd name="adj2" fmla="val 1563210"/>
            </a:avLst>
          </a:prstGeom>
          <a:ln w="76200">
            <a:solidFill>
              <a:srgbClr val="222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03358CF3-2A2B-4923-93B1-1A96A4C579A0}"/>
              </a:ext>
            </a:extLst>
          </p:cNvPr>
          <p:cNvSpPr/>
          <p:nvPr/>
        </p:nvSpPr>
        <p:spPr>
          <a:xfrm rot="7464472">
            <a:off x="5574792" y="1074406"/>
            <a:ext cx="1042416" cy="960120"/>
          </a:xfrm>
          <a:prstGeom prst="arc">
            <a:avLst>
              <a:gd name="adj1" fmla="val 16200000"/>
              <a:gd name="adj2" fmla="val 1563210"/>
            </a:avLst>
          </a:prstGeom>
          <a:ln w="76200">
            <a:solidFill>
              <a:srgbClr val="222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DBB45BCB-A0EC-4B99-8B93-B6EF3BE02943}"/>
              </a:ext>
            </a:extLst>
          </p:cNvPr>
          <p:cNvSpPr/>
          <p:nvPr/>
        </p:nvSpPr>
        <p:spPr>
          <a:xfrm rot="13543087">
            <a:off x="8591103" y="4724952"/>
            <a:ext cx="1042416" cy="960120"/>
          </a:xfrm>
          <a:prstGeom prst="arc">
            <a:avLst>
              <a:gd name="adj1" fmla="val 16200000"/>
              <a:gd name="adj2" fmla="val 1563210"/>
            </a:avLst>
          </a:prstGeom>
          <a:ln w="76200">
            <a:solidFill>
              <a:srgbClr val="2227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B1D840A-3EFD-4CD2-94A1-5D87DD2A3C7B}"/>
              </a:ext>
            </a:extLst>
          </p:cNvPr>
          <p:cNvSpPr txBox="1"/>
          <p:nvPr/>
        </p:nvSpPr>
        <p:spPr>
          <a:xfrm>
            <a:off x="1143058" y="731764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條邊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7308856-2E89-4DA8-981F-A46D9A0D6FA1}"/>
              </a:ext>
            </a:extLst>
          </p:cNvPr>
          <p:cNvSpPr txBox="1"/>
          <p:nvPr/>
        </p:nvSpPr>
        <p:spPr>
          <a:xfrm>
            <a:off x="1143058" y="1651708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個頂點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3C3A8E8-6773-4B5C-A7C2-79040C675A1D}"/>
              </a:ext>
            </a:extLst>
          </p:cNvPr>
          <p:cNvSpPr txBox="1"/>
          <p:nvPr/>
        </p:nvSpPr>
        <p:spPr>
          <a:xfrm>
            <a:off x="1143058" y="2504897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4800" b="1" dirty="0">
                <a:solidFill>
                  <a:srgbClr val="222BE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b="1" dirty="0">
                <a:solidFill>
                  <a:srgbClr val="222BE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個角</a:t>
            </a:r>
            <a:endParaRPr lang="en-US" altLang="zh-TW" sz="4800" b="1" dirty="0">
              <a:solidFill>
                <a:srgbClr val="222BE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33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31" grpId="0" animBg="1"/>
      <p:bldP spid="36" grpId="0" animBg="1"/>
      <p:bldP spid="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E5EC5FB-320A-4A14-9DBC-2331C411F8F7}"/>
              </a:ext>
            </a:extLst>
          </p:cNvPr>
          <p:cNvSpPr txBox="1"/>
          <p:nvPr/>
        </p:nvSpPr>
        <p:spPr>
          <a:xfrm>
            <a:off x="1858298" y="2644170"/>
            <a:ext cx="89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三角形的心智圖</a:t>
            </a:r>
          </a:p>
        </p:txBody>
      </p:sp>
    </p:spTree>
    <p:extLst>
      <p:ext uri="{BB962C8B-B14F-4D97-AF65-F5344CB8AC3E}">
        <p14:creationId xmlns:p14="http://schemas.microsoft.com/office/powerpoint/2010/main" val="247529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>
            <a:extLst>
              <a:ext uri="{FF2B5EF4-FFF2-40B4-BE49-F238E27FC236}">
                <a16:creationId xmlns:a16="http://schemas.microsoft.com/office/drawing/2014/main" id="{BBF62CF6-3F1E-4B18-BF79-89820E2745ED}"/>
              </a:ext>
            </a:extLst>
          </p:cNvPr>
          <p:cNvSpPr/>
          <p:nvPr/>
        </p:nvSpPr>
        <p:spPr>
          <a:xfrm>
            <a:off x="4851009" y="1842866"/>
            <a:ext cx="2489981" cy="18991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三角形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135E655-3D46-477E-AED4-D264742A4B8E}"/>
              </a:ext>
            </a:extLst>
          </p:cNvPr>
          <p:cNvCxnSpPr>
            <a:cxnSpLocks/>
          </p:cNvCxnSpPr>
          <p:nvPr/>
        </p:nvCxnSpPr>
        <p:spPr>
          <a:xfrm>
            <a:off x="7314027" y="2757267"/>
            <a:ext cx="674077" cy="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CE992C87-8C1B-4E77-ACAB-C8AA61CE6679}"/>
              </a:ext>
            </a:extLst>
          </p:cNvPr>
          <p:cNvSpPr/>
          <p:nvPr/>
        </p:nvSpPr>
        <p:spPr>
          <a:xfrm>
            <a:off x="7688840" y="2278965"/>
            <a:ext cx="1688124" cy="956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特性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EFB2E23-C32C-403C-80B3-0C80C3E0A55D}"/>
              </a:ext>
            </a:extLst>
          </p:cNvPr>
          <p:cNvCxnSpPr>
            <a:cxnSpLocks/>
          </p:cNvCxnSpPr>
          <p:nvPr/>
        </p:nvCxnSpPr>
        <p:spPr>
          <a:xfrm flipV="1">
            <a:off x="8998961" y="1842866"/>
            <a:ext cx="545837" cy="5309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48801316-1456-4200-A734-EAC0658130B4}"/>
              </a:ext>
            </a:extLst>
          </p:cNvPr>
          <p:cNvCxnSpPr>
            <a:cxnSpLocks/>
          </p:cNvCxnSpPr>
          <p:nvPr/>
        </p:nvCxnSpPr>
        <p:spPr>
          <a:xfrm flipV="1">
            <a:off x="9373938" y="2767816"/>
            <a:ext cx="590842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03622730-129B-4E68-991F-46778A10BC73}"/>
              </a:ext>
            </a:extLst>
          </p:cNvPr>
          <p:cNvCxnSpPr>
            <a:cxnSpLocks/>
          </p:cNvCxnSpPr>
          <p:nvPr/>
        </p:nvCxnSpPr>
        <p:spPr>
          <a:xfrm>
            <a:off x="9238309" y="2971504"/>
            <a:ext cx="612979" cy="333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F36F1EC1-6B12-4805-8F87-030DC9DA6860}"/>
              </a:ext>
            </a:extLst>
          </p:cNvPr>
          <p:cNvCxnSpPr>
            <a:cxnSpLocks/>
          </p:cNvCxnSpPr>
          <p:nvPr/>
        </p:nvCxnSpPr>
        <p:spPr>
          <a:xfrm flipV="1">
            <a:off x="9346811" y="2259328"/>
            <a:ext cx="542641" cy="333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>
            <a:extLst>
              <a:ext uri="{FF2B5EF4-FFF2-40B4-BE49-F238E27FC236}">
                <a16:creationId xmlns:a16="http://schemas.microsoft.com/office/drawing/2014/main" id="{FE174F3C-39D9-4BC5-96E2-6EB13874B072}"/>
              </a:ext>
            </a:extLst>
          </p:cNvPr>
          <p:cNvSpPr/>
          <p:nvPr/>
        </p:nvSpPr>
        <p:spPr>
          <a:xfrm>
            <a:off x="5028027" y="4023360"/>
            <a:ext cx="2135943" cy="8299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邊分類</a:t>
            </a: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4D79CB-C202-4A42-A9BE-BF4BF5DA7799}"/>
              </a:ext>
            </a:extLst>
          </p:cNvPr>
          <p:cNvSpPr/>
          <p:nvPr/>
        </p:nvSpPr>
        <p:spPr>
          <a:xfrm>
            <a:off x="2543387" y="2309739"/>
            <a:ext cx="1811217" cy="977699"/>
          </a:xfrm>
          <a:prstGeom prst="ellipse">
            <a:avLst/>
          </a:prstGeom>
          <a:solidFill>
            <a:srgbClr val="F3D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角分類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7A492706-42E4-469F-B259-90B1BEF31BF8}"/>
              </a:ext>
            </a:extLst>
          </p:cNvPr>
          <p:cNvCxnSpPr>
            <a:cxnSpLocks/>
            <a:stCxn id="29" idx="3"/>
          </p:cNvCxnSpPr>
          <p:nvPr/>
        </p:nvCxnSpPr>
        <p:spPr>
          <a:xfrm flipH="1">
            <a:off x="5028027" y="4731803"/>
            <a:ext cx="312802" cy="40290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33B4CBCD-21E0-4F85-BFE3-1970B0659578}"/>
              </a:ext>
            </a:extLst>
          </p:cNvPr>
          <p:cNvCxnSpPr>
            <a:cxnSpLocks/>
          </p:cNvCxnSpPr>
          <p:nvPr/>
        </p:nvCxnSpPr>
        <p:spPr>
          <a:xfrm>
            <a:off x="6153719" y="4853353"/>
            <a:ext cx="49340" cy="40796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E0D0277A-B2C4-4622-9F3F-5AE664028A00}"/>
              </a:ext>
            </a:extLst>
          </p:cNvPr>
          <p:cNvCxnSpPr>
            <a:cxnSpLocks/>
          </p:cNvCxnSpPr>
          <p:nvPr/>
        </p:nvCxnSpPr>
        <p:spPr>
          <a:xfrm>
            <a:off x="7007574" y="4654431"/>
            <a:ext cx="406440" cy="27882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C2348FAD-5688-44A7-914E-A1E541C6F60D}"/>
              </a:ext>
            </a:extLst>
          </p:cNvPr>
          <p:cNvCxnSpPr>
            <a:cxnSpLocks/>
          </p:cNvCxnSpPr>
          <p:nvPr/>
        </p:nvCxnSpPr>
        <p:spPr>
          <a:xfrm>
            <a:off x="2432988" y="2052794"/>
            <a:ext cx="412304" cy="39754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32DCE4A8-E53E-4F00-B2E6-A7626F13A3EA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299097" y="2792436"/>
            <a:ext cx="55191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74FDAC11-0CBA-4D24-B7C4-7F3723518977}"/>
              </a:ext>
            </a:extLst>
          </p:cNvPr>
          <p:cNvCxnSpPr>
            <a:cxnSpLocks/>
            <a:stCxn id="3" idx="4"/>
            <a:endCxn id="29" idx="0"/>
          </p:cNvCxnSpPr>
          <p:nvPr/>
        </p:nvCxnSpPr>
        <p:spPr>
          <a:xfrm flipH="1">
            <a:off x="6095999" y="3742006"/>
            <a:ext cx="1" cy="28135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64D0D78F-05A2-4B64-827C-A8164F8B6698}"/>
              </a:ext>
            </a:extLst>
          </p:cNvPr>
          <p:cNvCxnSpPr>
            <a:cxnSpLocks/>
          </p:cNvCxnSpPr>
          <p:nvPr/>
        </p:nvCxnSpPr>
        <p:spPr>
          <a:xfrm>
            <a:off x="2082850" y="2792436"/>
            <a:ext cx="491018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D00E2020-A1C7-4AC7-AC06-CD9DA03CD1D0}"/>
              </a:ext>
            </a:extLst>
          </p:cNvPr>
          <p:cNvCxnSpPr>
            <a:cxnSpLocks/>
          </p:cNvCxnSpPr>
          <p:nvPr/>
        </p:nvCxnSpPr>
        <p:spPr>
          <a:xfrm flipV="1">
            <a:off x="2302219" y="3120678"/>
            <a:ext cx="525368" cy="425401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2F4F0B64-BCEC-44AA-BEE9-CC08E9FBC965}"/>
              </a:ext>
            </a:extLst>
          </p:cNvPr>
          <p:cNvSpPr txBox="1"/>
          <p:nvPr/>
        </p:nvSpPr>
        <p:spPr>
          <a:xfrm>
            <a:off x="9544797" y="1434905"/>
            <a:ext cx="177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？條邊</a:t>
            </a: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9EE446F0-0FE3-488F-A333-0BC7970257C9}"/>
              </a:ext>
            </a:extLst>
          </p:cNvPr>
          <p:cNvSpPr txBox="1"/>
          <p:nvPr/>
        </p:nvSpPr>
        <p:spPr>
          <a:xfrm>
            <a:off x="9724814" y="2017355"/>
            <a:ext cx="177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？個頂點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40EA43A7-10C8-4BF9-8920-6D3DC2CD7BDE}"/>
              </a:ext>
            </a:extLst>
          </p:cNvPr>
          <p:cNvSpPr txBox="1"/>
          <p:nvPr/>
        </p:nvSpPr>
        <p:spPr>
          <a:xfrm>
            <a:off x="9804008" y="2555780"/>
            <a:ext cx="177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？個角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B29724F7-2236-418C-803F-41DBC77E9179}"/>
              </a:ext>
            </a:extLst>
          </p:cNvPr>
          <p:cNvSpPr txBox="1"/>
          <p:nvPr/>
        </p:nvSpPr>
        <p:spPr>
          <a:xfrm>
            <a:off x="9759011" y="3103862"/>
            <a:ext cx="224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內角和？度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63C88D68-9700-40EB-84D8-E5DD952E5FBC}"/>
              </a:ext>
            </a:extLst>
          </p:cNvPr>
          <p:cNvSpPr txBox="1"/>
          <p:nvPr/>
        </p:nvSpPr>
        <p:spPr>
          <a:xfrm>
            <a:off x="7287454" y="4778480"/>
            <a:ext cx="24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？邊三角形</a:t>
            </a: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30E85A39-42FE-4F98-A3F7-832046B14D36}"/>
              </a:ext>
            </a:extLst>
          </p:cNvPr>
          <p:cNvSpPr txBox="1"/>
          <p:nvPr/>
        </p:nvSpPr>
        <p:spPr>
          <a:xfrm>
            <a:off x="5526577" y="5235204"/>
            <a:ext cx="24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？？三角形</a:t>
            </a: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12A93E9D-AD79-471D-B092-0E0074D2EA5F}"/>
              </a:ext>
            </a:extLst>
          </p:cNvPr>
          <p:cNvSpPr txBox="1"/>
          <p:nvPr/>
        </p:nvSpPr>
        <p:spPr>
          <a:xfrm>
            <a:off x="3400604" y="4999707"/>
            <a:ext cx="24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？？三角形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318F6476-ABC3-4D77-B7AD-DC0C509D6CD6}"/>
              </a:ext>
            </a:extLst>
          </p:cNvPr>
          <p:cNvSpPr txBox="1"/>
          <p:nvPr/>
        </p:nvSpPr>
        <p:spPr>
          <a:xfrm>
            <a:off x="1109679" y="1566604"/>
            <a:ext cx="24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？角三角形</a:t>
            </a: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F7217066-1CEB-4105-B281-09BF6EA730C7}"/>
              </a:ext>
            </a:extLst>
          </p:cNvPr>
          <p:cNvSpPr txBox="1"/>
          <p:nvPr/>
        </p:nvSpPr>
        <p:spPr>
          <a:xfrm>
            <a:off x="203766" y="2495656"/>
            <a:ext cx="213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？角三角形</a:t>
            </a: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4212BFC9-F3C4-4FF6-A20C-1F3B47E7A61B}"/>
              </a:ext>
            </a:extLst>
          </p:cNvPr>
          <p:cNvSpPr txBox="1"/>
          <p:nvPr/>
        </p:nvSpPr>
        <p:spPr>
          <a:xfrm>
            <a:off x="1109679" y="3505357"/>
            <a:ext cx="24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？角三角形</a:t>
            </a:r>
          </a:p>
        </p:txBody>
      </p:sp>
    </p:spTree>
    <p:extLst>
      <p:ext uri="{BB962C8B-B14F-4D97-AF65-F5344CB8AC3E}">
        <p14:creationId xmlns:p14="http://schemas.microsoft.com/office/powerpoint/2010/main" val="29383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30" grpId="0" animBg="1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9EAF66E-68DA-4263-8D40-6C3A0102D6AB}"/>
              </a:ext>
            </a:extLst>
          </p:cNvPr>
          <p:cNvSpPr txBox="1"/>
          <p:nvPr/>
        </p:nvSpPr>
        <p:spPr>
          <a:xfrm>
            <a:off x="4154907" y="1637330"/>
            <a:ext cx="59997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回家作業：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習作第</a:t>
            </a:r>
            <a:r>
              <a:rPr lang="en-GB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GB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59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頁。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學習單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75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0F7941F-2C9C-4BF1-9C00-1C0C2848855C}"/>
              </a:ext>
            </a:extLst>
          </p:cNvPr>
          <p:cNvSpPr txBox="1"/>
          <p:nvPr/>
        </p:nvSpPr>
        <p:spPr>
          <a:xfrm>
            <a:off x="202789" y="303641"/>
            <a:ext cx="119892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第五單元 三角形 學習單 班級：＿＿＿＿姓名：＿＿＿＿＿座號：＿＿＿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135A540-9042-47E9-8EC7-D8EA49A2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89" y="1157115"/>
            <a:ext cx="3359168" cy="49244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CFEF45A-F7F0-46A0-A8B4-79F3DFC9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57" y="1157115"/>
            <a:ext cx="5930694" cy="53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01767F5-FE9F-4500-B508-9403F1606132}"/>
              </a:ext>
            </a:extLst>
          </p:cNvPr>
          <p:cNvSpPr txBox="1"/>
          <p:nvPr/>
        </p:nvSpPr>
        <p:spPr>
          <a:xfrm>
            <a:off x="2285133" y="2353641"/>
            <a:ext cx="8129791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400" b="1" kern="12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生活中的三角形有那些呢？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 descr="一張含有 文字, 水, 天空, 室外 的圖片&#10;&#10;自動產生的描述">
            <a:extLst>
              <a:ext uri="{FF2B5EF4-FFF2-40B4-BE49-F238E27FC236}">
                <a16:creationId xmlns:a16="http://schemas.microsoft.com/office/drawing/2014/main" id="{6CC18A30-C9B4-40D0-A0BE-156D9279C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38100"/>
            <a:ext cx="121062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3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3E0478-E3E3-4974-8579-C07661C8C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" b="1059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625D37-EFBF-4C19-8FE0-62FE3058E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1"/>
            <a:ext cx="6857999" cy="6857999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B7AA3D6-5B58-4902-B3DD-C207C874940E}"/>
              </a:ext>
            </a:extLst>
          </p:cNvPr>
          <p:cNvSpPr/>
          <p:nvPr/>
        </p:nvSpPr>
        <p:spPr>
          <a:xfrm>
            <a:off x="2549180" y="3935894"/>
            <a:ext cx="7093640" cy="1444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4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FDEC55-D41E-4E78-8EA3-9688F093B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33" y="643467"/>
            <a:ext cx="936313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42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C1F1C9-F167-4873-A5D0-11A808AF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95" y="47420"/>
            <a:ext cx="6810580" cy="6810580"/>
          </a:xfrm>
          <a:prstGeom prst="rect">
            <a:avLst/>
          </a:prstGeom>
          <a:ln>
            <a:noFill/>
          </a:ln>
        </p:spPr>
      </p:pic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7B96D01-374A-486E-A367-5700A3B1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603514"/>
            <a:ext cx="3223094" cy="229001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74A7352-E012-4185-B07B-90525192DA7E}"/>
              </a:ext>
            </a:extLst>
          </p:cNvPr>
          <p:cNvSpPr txBox="1"/>
          <p:nvPr/>
        </p:nvSpPr>
        <p:spPr>
          <a:xfrm>
            <a:off x="437322" y="4306951"/>
            <a:ext cx="328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（等於 </a:t>
            </a:r>
            <a:r>
              <a:rPr lang="en-GB" altLang="zh-TW" sz="3200" dirty="0"/>
              <a:t>90</a:t>
            </a:r>
            <a:r>
              <a:rPr lang="zh-TW" altLang="en-US" sz="3200" dirty="0"/>
              <a:t>度）　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B7EFAB5-5D47-4F98-B9E0-6FEAF29B9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238" y="1603514"/>
            <a:ext cx="3539051" cy="229001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A0D6A82-3CCF-415C-B007-5861BB8973E0}"/>
              </a:ext>
            </a:extLst>
          </p:cNvPr>
          <p:cNvSpPr txBox="1"/>
          <p:nvPr/>
        </p:nvSpPr>
        <p:spPr>
          <a:xfrm>
            <a:off x="4215238" y="4306952"/>
            <a:ext cx="328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（</a:t>
            </a:r>
            <a:r>
              <a:rPr lang="en-GB" altLang="zh-TW" sz="3200" dirty="0"/>
              <a:t>0</a:t>
            </a:r>
            <a:r>
              <a:rPr lang="zh-TW" altLang="en-US" sz="3200" dirty="0"/>
              <a:t>度～</a:t>
            </a:r>
            <a:r>
              <a:rPr lang="en-GB" altLang="zh-TW" sz="3200" dirty="0"/>
              <a:t>90</a:t>
            </a:r>
            <a:r>
              <a:rPr lang="zh-TW" altLang="en-US" sz="3200" dirty="0"/>
              <a:t>度之間）　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D52A55F-5A8C-4CBD-A1CD-91F622BA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886" y="1603514"/>
            <a:ext cx="3445566" cy="2290012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63CBC31-C6C7-47E1-9C3F-405DAF360533}"/>
              </a:ext>
            </a:extLst>
          </p:cNvPr>
          <p:cNvSpPr txBox="1"/>
          <p:nvPr/>
        </p:nvSpPr>
        <p:spPr>
          <a:xfrm>
            <a:off x="8574156" y="4293693"/>
            <a:ext cx="294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（</a:t>
            </a:r>
            <a:r>
              <a:rPr lang="en-GB" altLang="zh-TW" sz="3200" dirty="0"/>
              <a:t>90</a:t>
            </a:r>
            <a:r>
              <a:rPr lang="zh-TW" altLang="en-US" sz="3200" dirty="0"/>
              <a:t>度</a:t>
            </a:r>
            <a:r>
              <a:rPr lang="zh-TW" altLang="en-GB" sz="3200" dirty="0"/>
              <a:t>～</a:t>
            </a:r>
            <a:r>
              <a:rPr lang="en-GB" altLang="zh-TW" sz="3200" dirty="0"/>
              <a:t>180</a:t>
            </a:r>
            <a:r>
              <a:rPr lang="zh-TW" altLang="en-US" sz="3200" dirty="0"/>
              <a:t>度）　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5704C36-07F3-40A1-B9E1-A81BA5886D55}"/>
              </a:ext>
            </a:extLst>
          </p:cNvPr>
          <p:cNvSpPr txBox="1"/>
          <p:nvPr/>
        </p:nvSpPr>
        <p:spPr>
          <a:xfrm>
            <a:off x="1134469" y="5141843"/>
            <a:ext cx="153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直角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2CA33C7-A78B-46B4-974B-4C2AAD542971}"/>
              </a:ext>
            </a:extLst>
          </p:cNvPr>
          <p:cNvSpPr txBox="1"/>
          <p:nvPr/>
        </p:nvSpPr>
        <p:spPr>
          <a:xfrm>
            <a:off x="5216137" y="5128586"/>
            <a:ext cx="153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銳角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5E9B55A-BC66-4D8D-A322-0242083AC550}"/>
              </a:ext>
            </a:extLst>
          </p:cNvPr>
          <p:cNvSpPr txBox="1"/>
          <p:nvPr/>
        </p:nvSpPr>
        <p:spPr>
          <a:xfrm>
            <a:off x="9409042" y="5141841"/>
            <a:ext cx="153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鈍角</a:t>
            </a:r>
          </a:p>
        </p:txBody>
      </p:sp>
    </p:spTree>
    <p:extLst>
      <p:ext uri="{BB962C8B-B14F-4D97-AF65-F5344CB8AC3E}">
        <p14:creationId xmlns:p14="http://schemas.microsoft.com/office/powerpoint/2010/main" val="4379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584DBD-EEDA-4276-AA2A-CCB3D110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47" y="1424609"/>
            <a:ext cx="9497704" cy="48912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99FB892-2BB8-4096-803E-A51F94311622}"/>
              </a:ext>
            </a:extLst>
          </p:cNvPr>
          <p:cNvSpPr/>
          <p:nvPr/>
        </p:nvSpPr>
        <p:spPr>
          <a:xfrm>
            <a:off x="4518991" y="1232452"/>
            <a:ext cx="1444487" cy="940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0450ADD-EAC1-42AE-994A-DA0FA2A8B558}"/>
              </a:ext>
            </a:extLst>
          </p:cNvPr>
          <p:cNvSpPr txBox="1"/>
          <p:nvPr/>
        </p:nvSpPr>
        <p:spPr>
          <a:xfrm>
            <a:off x="755374" y="145773"/>
            <a:ext cx="10482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請說出角的部位名稱：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A3A638-93F1-4552-93F8-16EF7C4DB9AB}"/>
              </a:ext>
            </a:extLst>
          </p:cNvPr>
          <p:cNvSpPr txBox="1"/>
          <p:nvPr/>
        </p:nvSpPr>
        <p:spPr>
          <a:xfrm>
            <a:off x="4784034" y="1972841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766754B-8A22-49DD-8362-F44561562081}"/>
              </a:ext>
            </a:extLst>
          </p:cNvPr>
          <p:cNvSpPr txBox="1"/>
          <p:nvPr/>
        </p:nvSpPr>
        <p:spPr>
          <a:xfrm>
            <a:off x="7639878" y="530872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CA4AA5E-D060-40EE-B07A-DBBC46F9D630}"/>
              </a:ext>
            </a:extLst>
          </p:cNvPr>
          <p:cNvSpPr txBox="1"/>
          <p:nvPr/>
        </p:nvSpPr>
        <p:spPr>
          <a:xfrm>
            <a:off x="2246242" y="4166075"/>
            <a:ext cx="1861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頂點</a:t>
            </a: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6DCDED8-EAF0-42E1-9CEA-3DACD36CF9B2}"/>
              </a:ext>
            </a:extLst>
          </p:cNvPr>
          <p:cNvSpPr/>
          <p:nvPr/>
        </p:nvSpPr>
        <p:spPr>
          <a:xfrm>
            <a:off x="5506278" y="3605162"/>
            <a:ext cx="1179443" cy="1828229"/>
          </a:xfrm>
          <a:prstGeom prst="arc">
            <a:avLst>
              <a:gd name="adj1" fmla="val 16892354"/>
              <a:gd name="adj2" fmla="val 0"/>
            </a:avLst>
          </a:prstGeom>
          <a:ln w="57150">
            <a:solidFill>
              <a:srgbClr val="222B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55E64FF-8C4D-4E77-913D-2CB2E4642007}"/>
              </a:ext>
            </a:extLst>
          </p:cNvPr>
          <p:cNvSpPr txBox="1"/>
          <p:nvPr/>
        </p:nvSpPr>
        <p:spPr>
          <a:xfrm>
            <a:off x="6460638" y="3350362"/>
            <a:ext cx="455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（　　　）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6CF2BBD-3273-4BB1-9D02-FDD6294C8930}"/>
              </a:ext>
            </a:extLst>
          </p:cNvPr>
          <p:cNvSpPr txBox="1"/>
          <p:nvPr/>
        </p:nvSpPr>
        <p:spPr>
          <a:xfrm>
            <a:off x="7639878" y="3242745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</a:t>
            </a:r>
          </a:p>
        </p:txBody>
      </p:sp>
    </p:spTree>
    <p:extLst>
      <p:ext uri="{BB962C8B-B14F-4D97-AF65-F5344CB8AC3E}">
        <p14:creationId xmlns:p14="http://schemas.microsoft.com/office/powerpoint/2010/main" val="23354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136</Words>
  <Application>Microsoft Office PowerPoint</Application>
  <PresentationFormat>寬螢幕</PresentationFormat>
  <Paragraphs>38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瑩瑩 何</dc:creator>
  <cp:lastModifiedBy>瑩瑩 何</cp:lastModifiedBy>
  <cp:revision>64</cp:revision>
  <cp:lastPrinted>2021-11-14T15:23:42Z</cp:lastPrinted>
  <dcterms:created xsi:type="dcterms:W3CDTF">2021-10-14T07:47:11Z</dcterms:created>
  <dcterms:modified xsi:type="dcterms:W3CDTF">2023-10-31T01:08:49Z</dcterms:modified>
</cp:coreProperties>
</file>