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  <p:sldId id="257" r:id="rId5"/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615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39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61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24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33078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853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168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6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94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3470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AD8FCA2-FD05-4E5A-B1FB-CF03F6CBF22D}" type="datetimeFigureOut">
              <a:rPr lang="zh-TW" altLang="en-US" smtClean="0"/>
              <a:t>2023/11/4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A1BE0E-29C1-4A49-AB35-1D94D4C6C1F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261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2303A7-3CC6-4E4D-87C3-3CD6914E4A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整數四則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9406B1E-7FD8-4BE6-B0E1-45E388317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223822"/>
            <a:ext cx="8045373" cy="742279"/>
          </a:xfrm>
        </p:spPr>
        <p:txBody>
          <a:bodyPr/>
          <a:lstStyle/>
          <a:p>
            <a:r>
              <a:rPr lang="en-US" altLang="zh-TW" dirty="0"/>
              <a:t>112.11.18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212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130" y="10219"/>
            <a:ext cx="10607040" cy="684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41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0D8129-092F-499B-9622-BDEBF8835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458" y="270061"/>
            <a:ext cx="10178322" cy="40685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小霜在八斗子夜市買了蚵仔煎和烤玉米，分別花了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65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元和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80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元元，小霜共花了幾元？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CED72F-CF9F-4F91-A71B-BD4C86EF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458" y="4120868"/>
            <a:ext cx="10178322" cy="2462812"/>
          </a:xfrm>
        </p:spPr>
        <p:txBody>
          <a:bodyPr>
            <a:normAutofit/>
          </a:bodyPr>
          <a:lstStyle/>
          <a:p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讀完題目有甚麼不懂的地方？</a:t>
            </a:r>
            <a:endParaRPr lang="en-US" altLang="zh-TW" sz="3600" kern="0" dirty="0">
              <a:ea typeface="標楷體" panose="03000509000000000000" pitchFamily="65" charset="-120"/>
              <a:cs typeface="ARStdKaiB5-Medium"/>
            </a:endParaRPr>
          </a:p>
          <a:p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說說看，你</a:t>
            </a:r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會</a:t>
            </a:r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怎麼做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244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0D8129-092F-499B-9622-BDEBF8835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458" y="270061"/>
            <a:ext cx="10178322" cy="40685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小霜在八斗子夜市買了蚵仔煎、烤玉米和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 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炸雞腿，分別花了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65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元、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80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元和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55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元，小霜共花了幾元？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CED72F-CF9F-4F91-A71B-BD4C86EF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458" y="4120867"/>
            <a:ext cx="10178322" cy="2054645"/>
          </a:xfrm>
        </p:spPr>
        <p:txBody>
          <a:bodyPr>
            <a:normAutofit lnSpcReduction="10000"/>
          </a:bodyPr>
          <a:lstStyle/>
          <a:p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讀完題目有甚麼不懂的地方？</a:t>
            </a:r>
            <a:endParaRPr lang="en-US" altLang="zh-TW" sz="3600" kern="0" dirty="0">
              <a:ea typeface="標楷體" panose="03000509000000000000" pitchFamily="65" charset="-120"/>
              <a:cs typeface="ARStdKaiB5-Medium"/>
            </a:endParaRPr>
          </a:p>
          <a:p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說說看，你</a:t>
            </a:r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會</a:t>
            </a:r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怎麼做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？先算？再算？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把問題用一個算式記下來，再算算看。</a:t>
            </a:r>
            <a:endParaRPr lang="zh-TW" altLang="en-US" sz="3600" dirty="0"/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344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4D2566-FF7C-FFF7-C416-2D0059FF6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7451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zh-TW" sz="4900" kern="0" dirty="0">
                <a:ea typeface="標楷體" panose="03000509000000000000" pitchFamily="65" charset="-120"/>
              </a:rPr>
              <a:t>雅雯逛書店買了一把尺，一個橡皮擦和一枝</a:t>
            </a:r>
            <a:r>
              <a:rPr lang="zh-TW" altLang="zh-TW" sz="4900" kern="0" dirty="0">
                <a:ea typeface="標楷體" panose="03000509000000000000" pitchFamily="65" charset="-120"/>
              </a:rPr>
              <a:t>筆，共花了幾元？</a:t>
            </a:r>
            <a:r>
              <a:rPr lang="zh-TW" altLang="zh-TW" sz="48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/>
            </a:r>
            <a:br>
              <a:rPr lang="zh-TW" altLang="zh-TW" sz="48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</a:br>
            <a:endParaRPr lang="zh-TW" altLang="en-US" sz="4800" dirty="0">
              <a:latin typeface="+mn-ea"/>
              <a:ea typeface="+mn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F279299-C327-6904-A7A0-4F05FBAC4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076" y="3127513"/>
            <a:ext cx="9899526" cy="196132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3947800-A1CF-C904-C81D-47840BEE8DCA}"/>
              </a:ext>
            </a:extLst>
          </p:cNvPr>
          <p:cNvSpPr txBox="1"/>
          <p:nvPr/>
        </p:nvSpPr>
        <p:spPr>
          <a:xfrm>
            <a:off x="1391076" y="5815883"/>
            <a:ext cx="8242602" cy="659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2A1A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把問題用一個算式記下來，再算算看。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1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D0DEDA-D47A-4E0D-9644-9F8513A41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952" y="752254"/>
            <a:ext cx="10178322" cy="3367682"/>
          </a:xfrm>
        </p:spPr>
        <p:txBody>
          <a:bodyPr>
            <a:normAutofit/>
          </a:bodyPr>
          <a:lstStyle/>
          <a:p>
            <a:pPr lvl="0"/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綠光森林原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來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有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 38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個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人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正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在玩 ，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後來加入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了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 5 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個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人，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不久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又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跑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走了</a:t>
            </a:r>
            <a:r>
              <a:rPr lang="en-US" altLang="zh-TW" sz="5400" kern="0" dirty="0">
                <a:ea typeface="標楷體" panose="03000509000000000000" pitchFamily="65" charset="-120"/>
                <a:cs typeface="ARStdKaiB5-Medium"/>
              </a:rPr>
              <a:t> 12 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個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人 ，現在綠光森林有幾</a:t>
            </a:r>
            <a:r>
              <a:rPr lang="zh-TW" altLang="en-US" sz="5400" kern="0" dirty="0">
                <a:ea typeface="標楷體" panose="03000509000000000000" pitchFamily="65" charset="-120"/>
                <a:cs typeface="ARStdKaiB5-Medium"/>
              </a:rPr>
              <a:t>個</a:t>
            </a:r>
            <a:r>
              <a:rPr lang="zh-TW" altLang="zh-TW" sz="5400" kern="0" dirty="0">
                <a:ea typeface="標楷體" panose="03000509000000000000" pitchFamily="65" charset="-120"/>
                <a:cs typeface="ARStdKaiB5-Medium"/>
              </a:rPr>
              <a:t>人？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64AAFD9B-B722-44E0-B032-C5E7F1FD5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119936"/>
            <a:ext cx="10178322" cy="2085655"/>
          </a:xfrm>
        </p:spPr>
        <p:txBody>
          <a:bodyPr>
            <a:normAutofit/>
          </a:bodyPr>
          <a:lstStyle/>
          <a:p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讀完題目有甚麼不懂的地方？</a:t>
            </a:r>
            <a:endParaRPr lang="en-US" altLang="zh-TW" sz="3600" kern="0" dirty="0">
              <a:ea typeface="標楷體" panose="03000509000000000000" pitchFamily="65" charset="-120"/>
              <a:cs typeface="ARStdKaiB5-Medium"/>
            </a:endParaRPr>
          </a:p>
          <a:p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說說看，你</a:t>
            </a:r>
            <a:r>
              <a:rPr lang="zh-TW" altLang="en-US" sz="3600" kern="0" dirty="0">
                <a:ea typeface="標楷體" panose="03000509000000000000" pitchFamily="65" charset="-120"/>
                <a:cs typeface="ARStdKaiB5-Medium"/>
              </a:rPr>
              <a:t>會</a:t>
            </a:r>
            <a:r>
              <a:rPr lang="zh-TW" altLang="zh-TW" sz="3600" kern="0" dirty="0">
                <a:ea typeface="標楷體" panose="03000509000000000000" pitchFamily="65" charset="-120"/>
                <a:cs typeface="ARStdKaiB5-Medium"/>
              </a:rPr>
              <a:t>怎麼做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？先算？再算？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把問題用一個算式記下來，再算算看。</a:t>
            </a:r>
            <a:endParaRPr lang="zh-TW" altLang="en-US" sz="3600" dirty="0"/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358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Override1.xml><?xml version="1.0" encoding="utf-8"?>
<a:themeOverride xmlns:a="http://schemas.openxmlformats.org/drawingml/2006/main">
  <a:clrScheme name="徽章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3392</TotalTime>
  <Words>233</Words>
  <Application>Microsoft Office PowerPoint</Application>
  <PresentationFormat>寬螢幕</PresentationFormat>
  <Paragraphs>15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ARStdKaiB5-Medium</vt:lpstr>
      <vt:lpstr>微軟正黑體</vt:lpstr>
      <vt:lpstr>新細明體</vt:lpstr>
      <vt:lpstr>標楷體</vt:lpstr>
      <vt:lpstr>Arial</vt:lpstr>
      <vt:lpstr>Gill Sans MT</vt:lpstr>
      <vt:lpstr>Impact</vt:lpstr>
      <vt:lpstr>Times New Roman</vt:lpstr>
      <vt:lpstr>徽章</vt:lpstr>
      <vt:lpstr>整數四則</vt:lpstr>
      <vt:lpstr>PowerPoint 簡報</vt:lpstr>
      <vt:lpstr>小霜在八斗子夜市買了蚵仔煎和烤玉米，分別花了65元和80元元，小霜共花了幾元？</vt:lpstr>
      <vt:lpstr>小霜在八斗子夜市買了蚵仔煎、烤玉米和 炸雞腿，分別花了65元、80元和55元，小霜共花了幾元？</vt:lpstr>
      <vt:lpstr>雅雯逛書店買了一把尺，一個橡皮擦和一枝筆，共花了幾元？ </vt:lpstr>
      <vt:lpstr>綠光森林原來有 38個人正在玩 ，後來加入了 5 個人，不久又跑走了 12 個人 ，現在綠光森林有幾個人？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雙慧 鄭</dc:creator>
  <cp:lastModifiedBy>user</cp:lastModifiedBy>
  <cp:revision>33</cp:revision>
  <dcterms:created xsi:type="dcterms:W3CDTF">2019-10-28T15:08:25Z</dcterms:created>
  <dcterms:modified xsi:type="dcterms:W3CDTF">2023-11-04T03:13:11Z</dcterms:modified>
</cp:coreProperties>
</file>