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5E0A36-9DC1-447D-91E7-6F85812103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094390"/>
          </a:xfrm>
        </p:spPr>
        <p:txBody>
          <a:bodyPr/>
          <a:lstStyle/>
          <a:p>
            <a:pPr algn="ctr"/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五上自然 第三單元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空氣的組成與反應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98C5E31-A71C-436B-8551-F206B57D1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0668" y="4013900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n-US" altLang="zh-TW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3-1-1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燃燒需要空氣</a:t>
            </a:r>
          </a:p>
        </p:txBody>
      </p:sp>
    </p:spTree>
    <p:extLst>
      <p:ext uri="{BB962C8B-B14F-4D97-AF65-F5344CB8AC3E}">
        <p14:creationId xmlns:p14="http://schemas.microsoft.com/office/powerpoint/2010/main" val="196429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E729797-CD1D-46ED-86DD-C7DC6FB4F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4810" y="648680"/>
            <a:ext cx="5945383" cy="861420"/>
          </a:xfrm>
        </p:spPr>
        <p:txBody>
          <a:bodyPr>
            <a:noAutofit/>
          </a:bodyPr>
          <a:lstStyle/>
          <a:p>
            <a:r>
              <a:rPr lang="zh-TW" alt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你們都用過烤肉爐</a:t>
            </a:r>
            <a:r>
              <a:rPr lang="en-US" altLang="zh-TW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….</a:t>
            </a:r>
            <a:endParaRPr lang="zh-TW" altLang="en-US" sz="4000" dirty="0">
              <a:solidFill>
                <a:schemeClr val="accent3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85A2824-FE09-4DE9-836B-053B7D3CF326}"/>
              </a:ext>
            </a:extLst>
          </p:cNvPr>
          <p:cNvSpPr txBox="1"/>
          <p:nvPr/>
        </p:nvSpPr>
        <p:spPr>
          <a:xfrm>
            <a:off x="1330019" y="1528751"/>
            <a:ext cx="95319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請各組試著畫出，你用過的烤肉爐的樣子，外型上有些甚麼設計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882AA80-2B79-46B3-B576-3D535ACA9489}"/>
              </a:ext>
            </a:extLst>
          </p:cNvPr>
          <p:cNvSpPr txBox="1"/>
          <p:nvPr/>
        </p:nvSpPr>
        <p:spPr>
          <a:xfrm>
            <a:off x="1267874" y="2848305"/>
            <a:ext cx="9419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烤肉爐周邊為什麼要有這些縫隙？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D0616E6-15BB-4716-8AC5-70FBCCF0E60F}"/>
              </a:ext>
            </a:extLst>
          </p:cNvPr>
          <p:cNvSpPr txBox="1"/>
          <p:nvPr/>
        </p:nvSpPr>
        <p:spPr>
          <a:xfrm>
            <a:off x="1267875" y="3675417"/>
            <a:ext cx="9611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烤肉時，你會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怎麼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做，才能讓爐火燒得更旺？為什麼？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4E3DB1C-7E43-4496-8D44-CC9D71C7E07C}"/>
              </a:ext>
            </a:extLst>
          </p:cNvPr>
          <p:cNvSpPr txBox="1"/>
          <p:nvPr/>
        </p:nvSpPr>
        <p:spPr>
          <a:xfrm>
            <a:off x="1267874" y="4685876"/>
            <a:ext cx="96118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搧風能讓空氣透過隙縫進入烤肉爐，可以讓爐火燒得更旺。</a:t>
            </a:r>
          </a:p>
        </p:txBody>
      </p:sp>
    </p:spTree>
    <p:extLst>
      <p:ext uri="{BB962C8B-B14F-4D97-AF65-F5344CB8AC3E}">
        <p14:creationId xmlns:p14="http://schemas.microsoft.com/office/powerpoint/2010/main" val="29161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7F0617F-B27E-49C4-BC9E-ED86D2B23BB9}"/>
              </a:ext>
            </a:extLst>
          </p:cNvPr>
          <p:cNvSpPr txBox="1"/>
          <p:nvPr/>
        </p:nvSpPr>
        <p:spPr>
          <a:xfrm>
            <a:off x="710030" y="2317253"/>
            <a:ext cx="80786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如何實驗驗證燃燒需要空氣？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71B205C4-89F1-4C3A-B27E-183FABC9DC34}"/>
              </a:ext>
            </a:extLst>
          </p:cNvPr>
          <p:cNvSpPr txBox="1"/>
          <p:nvPr/>
        </p:nvSpPr>
        <p:spPr>
          <a:xfrm>
            <a:off x="1153913" y="3069954"/>
            <a:ext cx="9135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要證明燃燒需要空氣，要怎麼設計實驗驗證？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CE968FF6-EFC6-48A2-9CC1-220EC7F5E05E}"/>
              </a:ext>
            </a:extLst>
          </p:cNvPr>
          <p:cNvSpPr txBox="1"/>
          <p:nvPr/>
        </p:nvSpPr>
        <p:spPr>
          <a:xfrm>
            <a:off x="710030" y="439664"/>
            <a:ext cx="86914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燃燒和空氣有甚麼關係？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C8B5EA96-65D9-4A08-B9FB-9F31148887B8}"/>
              </a:ext>
            </a:extLst>
          </p:cNvPr>
          <p:cNvSpPr txBox="1"/>
          <p:nvPr/>
        </p:nvSpPr>
        <p:spPr>
          <a:xfrm>
            <a:off x="1216057" y="1253338"/>
            <a:ext cx="6891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我們的推測</a:t>
            </a:r>
            <a:r>
              <a:rPr lang="en-US" altLang="zh-TW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燃燒需要空氣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8D19092-4C9A-48A6-8AE9-8D14E26609A6}"/>
              </a:ext>
            </a:extLst>
          </p:cNvPr>
          <p:cNvSpPr txBox="1"/>
          <p:nvPr/>
        </p:nvSpPr>
        <p:spPr>
          <a:xfrm>
            <a:off x="1153913" y="4735746"/>
            <a:ext cx="9135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實驗結果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：我們</a:t>
            </a:r>
            <a:r>
              <a:rPr lang="zh-TW" altLang="en-US" sz="32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到當燭火與空氣隔絕時，燭火就會慢慢熄滅</a:t>
            </a:r>
            <a:r>
              <a:rPr lang="zh-TW" altLang="en-US" sz="3200" dirty="0">
                <a:solidFill>
                  <a:schemeClr val="accent2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DD62F84-A637-4762-9BC5-39542EE81D5F}"/>
              </a:ext>
            </a:extLst>
          </p:cNvPr>
          <p:cNvSpPr txBox="1"/>
          <p:nvPr/>
        </p:nvSpPr>
        <p:spPr>
          <a:xfrm>
            <a:off x="1153913" y="5833561"/>
            <a:ext cx="100230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實驗結論：燃燒需要空氣，沒有空氣就無法繼續燃燒。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A1987F1-277A-4725-A450-600E21566E21}"/>
              </a:ext>
            </a:extLst>
          </p:cNvPr>
          <p:cNvSpPr txBox="1"/>
          <p:nvPr/>
        </p:nvSpPr>
        <p:spPr>
          <a:xfrm>
            <a:off x="1153913" y="3813768"/>
            <a:ext cx="9481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實驗器材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：蠟燭、打火機、廣口瓶、光碟片</a:t>
            </a:r>
          </a:p>
        </p:txBody>
      </p:sp>
    </p:spTree>
    <p:extLst>
      <p:ext uri="{BB962C8B-B14F-4D97-AF65-F5344CB8AC3E}">
        <p14:creationId xmlns:p14="http://schemas.microsoft.com/office/powerpoint/2010/main" val="6326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6E738E-DCF7-4518-BDF1-36B3E4261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8889" y="4397619"/>
            <a:ext cx="8825658" cy="797796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空氣是由那些氣體的組成？</a:t>
            </a:r>
            <a:r>
              <a:rPr lang="en-US" altLang="zh-TW" sz="24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影片</a:t>
            </a:r>
            <a:r>
              <a:rPr lang="en-US" altLang="zh-TW" sz="24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dirty="0">
              <a:solidFill>
                <a:schemeClr val="accent3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80CB711-68D7-4EC0-8099-161DBEEA8414}"/>
              </a:ext>
            </a:extLst>
          </p:cNvPr>
          <p:cNvSpPr txBox="1"/>
          <p:nvPr/>
        </p:nvSpPr>
        <p:spPr>
          <a:xfrm>
            <a:off x="1256191" y="5184899"/>
            <a:ext cx="920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氮氣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78%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、氧氣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21%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、其他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1%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氬氣、二氧化碳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D1846F9-554F-45AA-B119-F3B6364C13E3}"/>
              </a:ext>
            </a:extLst>
          </p:cNvPr>
          <p:cNvSpPr txBox="1"/>
          <p:nvPr/>
        </p:nvSpPr>
        <p:spPr>
          <a:xfrm>
            <a:off x="931528" y="5833498"/>
            <a:ext cx="7696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空氣中的哪幾種氣體可以幫助燃燒？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D6C8D1A-1DF2-4C53-B2D7-E9B47FFDC949}"/>
              </a:ext>
            </a:extLst>
          </p:cNvPr>
          <p:cNvSpPr txBox="1"/>
          <p:nvPr/>
        </p:nvSpPr>
        <p:spPr>
          <a:xfrm>
            <a:off x="878889" y="701336"/>
            <a:ext cx="4882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寶特瓶中還有空氣嗎？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8989904-0532-4DB4-9873-6BA44842987E}"/>
              </a:ext>
            </a:extLst>
          </p:cNvPr>
          <p:cNvSpPr txBox="1"/>
          <p:nvPr/>
        </p:nvSpPr>
        <p:spPr>
          <a:xfrm>
            <a:off x="878889" y="1532223"/>
            <a:ext cx="9454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chemeClr val="accent3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如果還有空氣，為什麼蠟燭會熄滅？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FCBB36B-31C7-4D41-B33F-C71D119BE981}"/>
              </a:ext>
            </a:extLst>
          </p:cNvPr>
          <p:cNvSpPr txBox="1"/>
          <p:nvPr/>
        </p:nvSpPr>
        <p:spPr>
          <a:xfrm>
            <a:off x="878889" y="2363110"/>
            <a:ext cx="4465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你推測可能原因是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DCD31D5-4B82-42F1-94FA-EE4758CC21CC}"/>
              </a:ext>
            </a:extLst>
          </p:cNvPr>
          <p:cNvSpPr txBox="1"/>
          <p:nvPr/>
        </p:nvSpPr>
        <p:spPr>
          <a:xfrm>
            <a:off x="1397605" y="3102031"/>
            <a:ext cx="9206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蠟燭燃燒時，只需要空氣中的部分氣體，當燃燒需要的氣體用完了，蠟燭就會熄滅。</a:t>
            </a:r>
          </a:p>
        </p:txBody>
      </p:sp>
    </p:spTree>
    <p:extLst>
      <p:ext uri="{BB962C8B-B14F-4D97-AF65-F5344CB8AC3E}">
        <p14:creationId xmlns:p14="http://schemas.microsoft.com/office/powerpoint/2010/main" val="30642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2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126</TotalTime>
  <Words>253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新細明體</vt:lpstr>
      <vt:lpstr>Arial</vt:lpstr>
      <vt:lpstr>Century Gothic</vt:lpstr>
      <vt:lpstr>Wingdings 3</vt:lpstr>
      <vt:lpstr>離子</vt:lpstr>
      <vt:lpstr>五上自然 第三單元 空氣的組成與反應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14</cp:revision>
  <dcterms:created xsi:type="dcterms:W3CDTF">2023-12-01T03:26:03Z</dcterms:created>
  <dcterms:modified xsi:type="dcterms:W3CDTF">2023-12-04T02:20:47Z</dcterms:modified>
</cp:coreProperties>
</file>