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0" r:id="rId5"/>
    <p:sldId id="283" r:id="rId6"/>
    <p:sldId id="265" r:id="rId7"/>
    <p:sldId id="275" r:id="rId8"/>
    <p:sldId id="270" r:id="rId9"/>
    <p:sldId id="276" r:id="rId10"/>
    <p:sldId id="280" r:id="rId11"/>
    <p:sldId id="259" r:id="rId12"/>
    <p:sldId id="281" r:id="rId13"/>
    <p:sldId id="258" r:id="rId14"/>
    <p:sldId id="264" r:id="rId15"/>
    <p:sldId id="272" r:id="rId16"/>
    <p:sldId id="263" r:id="rId17"/>
    <p:sldId id="273" r:id="rId18"/>
    <p:sldId id="282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605B66-44EB-4B90-936E-3ECC4D64D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4655726-4638-4ED0-9FF8-FC28817EF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40681E-B5FE-491F-99DC-F8419F15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73E30A-8AD4-40C7-B3E0-74DA5D98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F15F5E-1E6A-4D84-9804-5AF3A4CBC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0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955DD3-DDEC-4615-A527-039DCDF4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04BF777-99C4-45BA-AF8D-4B5050181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6F1A40-E5E1-4566-8D3D-FD712D73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1D0511-F065-4D86-9997-BA3FF8C9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CD7704-5E0E-4161-B719-0E2C22C0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53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A170652-B7EF-43BB-91A1-DED24021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722BDB6-6EA7-4E57-B03B-90A46A828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BF8048-A096-411B-9EE8-F17CFA07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E9DD-1452-438D-82CE-F07F53E5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345386-EDAA-4530-9CA5-BEEAB78D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62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439C10-BE78-4433-968F-AC3A29C0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B78BF0-AD62-4D93-B211-06CB9C14E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A91298-F90B-4314-9F44-18A6249F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5FA85A-983D-44EF-9C2A-C6E0C3AD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7EDC6C-C860-463A-B7A9-4A39D438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29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60726D-8451-4EEA-A1D1-C8FA32C3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D38CAF-8C5D-4552-8994-992EE7E3A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C4F4CB-3BAB-41F3-8494-07537CA2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AEE5FB-D356-48CA-893F-48BC7238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31C8AB-7F51-481B-82ED-51C4AC42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37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BD1AAA-8653-4AE7-894E-3A8B0295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1F12E6-A55A-4972-A949-B34CAE1DB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800338-B976-4D1A-BC76-82074AD1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324ABF-71F5-45D5-A53C-6B678AD9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18C392-8F56-46FA-BA0C-1B493F99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38EDF4-C4DF-4094-A179-39CA87B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49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567E24-1184-4AFE-9A61-D1913B9E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2B9C7D-046D-4584-BDD1-248D8EEE5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380F734-AF92-4148-8F55-11A1E0520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2EFB5CE-EF90-4BBB-B2DB-F1722BA59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DA7731-D05D-4167-80D8-92F793930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CF19D57-2991-4AA0-94D4-660C497C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DBCFA04-11B0-4074-B383-4B15D3AB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3F17EE0-F0EE-4995-87FF-32E27763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69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AC00D6-33C3-4D39-8932-D07BECDD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6C40ABE-3118-4D5D-B693-8AF17404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E7260E9-0EC6-4758-83D6-B8538DE6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9D7BCC-CF7E-4A86-940F-329EBBDE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40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D623AF-468C-448D-B34B-1001A09E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9651F4E-459A-4082-ABCC-B6D9E399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C2BDBE-978D-4599-9565-A2DD503D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153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7F64A-BCDB-4D16-B6FE-AA0DA4B50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ADBBB6-4EA1-42DF-82FE-8184F7AE5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FEB86F-6D08-4A12-B8B2-8F784864C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5A52FB-6DC4-4EDC-AC66-4BDB4222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FD2B830-C866-4471-ACC5-9354C297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A46E3C9-A952-41CB-9E02-5F9023BD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86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D6485C-25B4-475E-A51C-BD9EC79F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AFE3E1B-7D4D-4E3F-B985-DCD8A7E33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96FDDEC-9F78-4CFE-9F62-ED47274AE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C79D56-4E3D-4C12-A59C-B9CF038F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A3BCF63-4BD9-459B-8707-764FE4D9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7D4D969-B802-40A5-91FF-E41A25F3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753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9BCB7DD-6363-4DE5-B183-EB768581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80DF4F-09BF-46BA-B809-47AA3A15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7F3F0E-F2C6-4E02-94C0-434C99503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5279-E86F-4A22-99D3-8919EAFF4914}" type="datetimeFigureOut">
              <a:rPr lang="zh-TW" altLang="en-US" smtClean="0"/>
              <a:t>2023/12/15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C53709-C9DA-418E-9703-71E834B55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112A62-722A-4F2E-9D0A-0DE90FAA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700F4-E931-4163-9AC8-0E82931A92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96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0.mp3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0.mp3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C9B826-811D-4A8E-9DA1-968FFC468FF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ED40237-2229-4183-8F6E-23CA7BB8E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1331107"/>
            <a:ext cx="914479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7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4E5BD8D-77DC-47B3-A452-861E7271F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8105" y="1835988"/>
            <a:ext cx="4892615" cy="48926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3398FA5-9488-4FE5-B094-0615FA8EE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10" y="1706591"/>
            <a:ext cx="5285690" cy="32067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F7604F-E40D-4AED-A333-CC46EBCB7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613942"/>
            <a:ext cx="5730737" cy="1926503"/>
          </a:xfrm>
          <a:prstGeom prst="rect">
            <a:avLst/>
          </a:prstGeom>
        </p:spPr>
      </p:pic>
      <p:pic>
        <p:nvPicPr>
          <p:cNvPr id="3" name="voice_170166858837">
            <a:hlinkClick r:id="" action="ppaction://media"/>
            <a:extLst>
              <a:ext uri="{FF2B5EF4-FFF2-40B4-BE49-F238E27FC236}">
                <a16:creationId xmlns:a16="http://schemas.microsoft.com/office/drawing/2014/main" id="{86923505-C661-4B43-991B-73E4FF80B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3985" y="4913365"/>
            <a:ext cx="609600" cy="60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6BDE236-82D3-4E82-8F5B-5941B39D7A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712" y="1211094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3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D4CDB40-A677-406E-941A-08B563858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893" y="2913410"/>
            <a:ext cx="4819170" cy="32107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7E24567-734B-4140-831D-C9FD872BA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2915" y="2179592"/>
            <a:ext cx="8181541" cy="267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EFDD05B-2905-48FF-B445-4100E8271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817" y="860363"/>
            <a:ext cx="5761219" cy="1926503"/>
          </a:xfrm>
          <a:prstGeom prst="rect">
            <a:avLst/>
          </a:prstGeom>
        </p:spPr>
      </p:pic>
      <p:pic>
        <p:nvPicPr>
          <p:cNvPr id="5" name="voice_170166861427">
            <a:hlinkClick r:id="" action="ppaction://media"/>
            <a:extLst>
              <a:ext uri="{FF2B5EF4-FFF2-40B4-BE49-F238E27FC236}">
                <a16:creationId xmlns:a16="http://schemas.microsoft.com/office/drawing/2014/main" id="{AE4CE8F3-980F-4BE1-BF3D-72E01B87E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430" y="4825776"/>
            <a:ext cx="609600" cy="609600"/>
          </a:xfrm>
          <a:prstGeom prst="rect">
            <a:avLst/>
          </a:prstGeom>
        </p:spPr>
      </p:pic>
      <p:pic>
        <p:nvPicPr>
          <p:cNvPr id="6" name="voice_170166864567">
            <a:hlinkClick r:id="" action="ppaction://media"/>
            <a:extLst>
              <a:ext uri="{FF2B5EF4-FFF2-40B4-BE49-F238E27FC236}">
                <a16:creationId xmlns:a16="http://schemas.microsoft.com/office/drawing/2014/main" id="{89862239-BEE2-4563-9410-919E18CCE6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1962" y="4855968"/>
            <a:ext cx="609600" cy="609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51B4A18-2060-4443-9408-C830BE4A02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880" y="1130582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259BF5C-DBD9-442C-BED7-2B08733B39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129" t="9763" r="4730" b="7992"/>
          <a:stretch/>
        </p:blipFill>
        <p:spPr>
          <a:xfrm>
            <a:off x="7004649" y="2616345"/>
            <a:ext cx="3899139" cy="35950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DA64AD6-E60C-4F06-98A1-4122BA5C0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356" y="1972262"/>
            <a:ext cx="4334632" cy="32067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01B3774-D924-4C36-9C10-76CA4A794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5956" y="1006516"/>
            <a:ext cx="5761219" cy="1926503"/>
          </a:xfrm>
          <a:prstGeom prst="rect">
            <a:avLst/>
          </a:prstGeom>
        </p:spPr>
      </p:pic>
      <p:pic>
        <p:nvPicPr>
          <p:cNvPr id="2" name="voice_170166867740">
            <a:hlinkClick r:id="" action="ppaction://media"/>
            <a:extLst>
              <a:ext uri="{FF2B5EF4-FFF2-40B4-BE49-F238E27FC236}">
                <a16:creationId xmlns:a16="http://schemas.microsoft.com/office/drawing/2014/main" id="{5F0F5570-55AD-49E0-95A7-7A9C2339D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7925" y="4874236"/>
            <a:ext cx="609600" cy="60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17ABE4-783B-460E-B5AB-25299DC78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858" y="1165087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Bell PNG transparent image download, size: 1500x1527px">
            <a:extLst>
              <a:ext uri="{FF2B5EF4-FFF2-40B4-BE49-F238E27FC236}">
                <a16:creationId xmlns:a16="http://schemas.microsoft.com/office/drawing/2014/main" id="{DDA696A1-8002-4E1A-9E36-8784EF17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00" y="3269411"/>
            <a:ext cx="3525456" cy="35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B1838F9-0389-417A-89BB-FB6AA59A2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00" y="1856931"/>
            <a:ext cx="8029128" cy="32067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210E031-56FA-476F-BB35-9B1D8A537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507" y="1342908"/>
            <a:ext cx="3023878" cy="1926503"/>
          </a:xfrm>
          <a:prstGeom prst="rect">
            <a:avLst/>
          </a:prstGeom>
        </p:spPr>
      </p:pic>
      <p:pic>
        <p:nvPicPr>
          <p:cNvPr id="5" name="voice_170166869765">
            <a:hlinkClick r:id="" action="ppaction://media"/>
            <a:extLst>
              <a:ext uri="{FF2B5EF4-FFF2-40B4-BE49-F238E27FC236}">
                <a16:creationId xmlns:a16="http://schemas.microsoft.com/office/drawing/2014/main" id="{AD3DE591-3055-42E4-B74A-0F412F47F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7300" y="4758905"/>
            <a:ext cx="609600" cy="609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B8EA36B-8052-4F24-9852-5BEDA72F2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544" y="1056371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7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85A5193-8C15-49C1-873D-00D6CF834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1667" l="10000" r="90000">
                        <a14:foregroundMark x1="64000" y1="7500" x2="76667" y2="11500"/>
                        <a14:foregroundMark x1="76667" y1="11500" x2="79667" y2="14500"/>
                        <a14:foregroundMark x1="19333" y1="91667" x2="22500" y2="9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850" y="1935416"/>
            <a:ext cx="4785504" cy="478550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7F1475-0255-4211-A358-AC67B5892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9128" y="2300894"/>
            <a:ext cx="7876715" cy="26702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C4FFE3-8766-4E41-9F39-2D203D9BA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9657" y="374391"/>
            <a:ext cx="5218628" cy="1926503"/>
          </a:xfrm>
          <a:prstGeom prst="rect">
            <a:avLst/>
          </a:prstGeom>
        </p:spPr>
      </p:pic>
      <p:pic>
        <p:nvPicPr>
          <p:cNvPr id="2" name="voice_170166910875">
            <a:hlinkClick r:id="" action="ppaction://media"/>
            <a:extLst>
              <a:ext uri="{FF2B5EF4-FFF2-40B4-BE49-F238E27FC236}">
                <a16:creationId xmlns:a16="http://schemas.microsoft.com/office/drawing/2014/main" id="{4897E92A-C7BC-4BED-A72C-157DD95BA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925" y="4931646"/>
            <a:ext cx="609600" cy="60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D78F85-1F09-437E-9D64-D9076D9144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021" y="1337642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057EC08-137C-48A4-9A03-45EBFCC11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656" y="2613805"/>
            <a:ext cx="5479144" cy="375313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8E04B9B-87CC-44C6-96D7-8C94CB70D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76" y="1756602"/>
            <a:ext cx="4999153" cy="32067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778E535-9401-4738-9264-6115B9A2E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867" y="602443"/>
            <a:ext cx="3505504" cy="1926503"/>
          </a:xfrm>
          <a:prstGeom prst="rect">
            <a:avLst/>
          </a:prstGeom>
        </p:spPr>
      </p:pic>
      <p:pic>
        <p:nvPicPr>
          <p:cNvPr id="5" name="voice_170166892232">
            <a:hlinkClick r:id="" action="ppaction://media"/>
            <a:extLst>
              <a:ext uri="{FF2B5EF4-FFF2-40B4-BE49-F238E27FC236}">
                <a16:creationId xmlns:a16="http://schemas.microsoft.com/office/drawing/2014/main" id="{513D407F-E2A5-4451-9B05-7C9DB83AF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0302" y="4806351"/>
            <a:ext cx="609600" cy="609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E7EDDB8-51DA-4B1B-9A81-C07CD1F97E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137" y="1131708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D6E3184-0D62-447D-BBB6-902524053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26"/>
          <a:stretch/>
        </p:blipFill>
        <p:spPr>
          <a:xfrm>
            <a:off x="6356427" y="2544792"/>
            <a:ext cx="5400271" cy="365389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4AD9C43-8DC9-445A-87DD-E6B60BCE5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470" y="1902221"/>
            <a:ext cx="7876715" cy="26702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4DA2355-B87E-4C21-BC5A-9A8192D76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7504" y="550683"/>
            <a:ext cx="3846909" cy="1926503"/>
          </a:xfrm>
          <a:prstGeom prst="rect">
            <a:avLst/>
          </a:prstGeom>
        </p:spPr>
      </p:pic>
      <p:pic>
        <p:nvPicPr>
          <p:cNvPr id="5" name="voice_170166894098">
            <a:hlinkClick r:id="" action="ppaction://media"/>
            <a:extLst>
              <a:ext uri="{FF2B5EF4-FFF2-40B4-BE49-F238E27FC236}">
                <a16:creationId xmlns:a16="http://schemas.microsoft.com/office/drawing/2014/main" id="{31F84C1A-DE02-4DD3-A220-D26CBA015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7223" y="4775994"/>
            <a:ext cx="609600" cy="609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968C452-3DE9-4886-8441-E82CFA194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574" y="1175580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6E078B6-651A-4EB3-B789-25769F80F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189" y="2760453"/>
            <a:ext cx="5153187" cy="353683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07E496-9D3F-4BC0-902E-6B524C36B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2700" y="1650971"/>
            <a:ext cx="8590008" cy="419441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BB6C2C5-6717-4699-A0A7-82AE6208B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800" y="687719"/>
            <a:ext cx="5681964" cy="1926503"/>
          </a:xfrm>
          <a:prstGeom prst="rect">
            <a:avLst/>
          </a:prstGeom>
        </p:spPr>
      </p:pic>
      <p:pic>
        <p:nvPicPr>
          <p:cNvPr id="2" name="voice_170166908236">
            <a:hlinkClick r:id="" action="ppaction://media"/>
            <a:extLst>
              <a:ext uri="{FF2B5EF4-FFF2-40B4-BE49-F238E27FC236}">
                <a16:creationId xmlns:a16="http://schemas.microsoft.com/office/drawing/2014/main" id="{969587DB-274C-49A1-A951-566B2EE29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098" y="5235783"/>
            <a:ext cx="609600" cy="60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D870CA6-74C3-4E05-8F52-D593E65EF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179" y="1026076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A96A485-2905-489C-8C68-8809DECC0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86" y="280922"/>
            <a:ext cx="7279255" cy="16033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A116EBF-F128-42AE-A847-67C79D99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65" y="1682586"/>
            <a:ext cx="9644708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3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CCFF93C-2216-424D-AC1D-65F9A3648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440" y="2230312"/>
            <a:ext cx="3763959" cy="41958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30E934-EC84-4BA3-A3E6-B17469C1D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044" y="2090812"/>
            <a:ext cx="7882811" cy="26763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E3274CA-55F7-4282-B981-A04EFC74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82" y="516178"/>
            <a:ext cx="5377138" cy="1926503"/>
          </a:xfrm>
          <a:prstGeom prst="rect">
            <a:avLst/>
          </a:prstGeom>
        </p:spPr>
      </p:pic>
      <p:pic>
        <p:nvPicPr>
          <p:cNvPr id="2" name="voice_170166796732">
            <a:hlinkClick r:id="" action="ppaction://media"/>
            <a:extLst>
              <a:ext uri="{FF2B5EF4-FFF2-40B4-BE49-F238E27FC236}">
                <a16:creationId xmlns:a16="http://schemas.microsoft.com/office/drawing/2014/main" id="{316AD0AF-E070-4D67-91B2-C558A3FFF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1" y="5291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CD492AB-3A0D-4BD2-8902-962B989E2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817" y="2670699"/>
            <a:ext cx="4961466" cy="37056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2BDF77E-40C1-4F62-93B5-5789E3B41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88" y="1156218"/>
            <a:ext cx="7882811" cy="42005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46D59B-20CF-44AB-A584-88E3967FE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0675" y="687798"/>
            <a:ext cx="6590347" cy="1926503"/>
          </a:xfrm>
          <a:prstGeom prst="rect">
            <a:avLst/>
          </a:prstGeom>
        </p:spPr>
      </p:pic>
      <p:pic>
        <p:nvPicPr>
          <p:cNvPr id="5" name="voice_170166816216">
            <a:hlinkClick r:id="" action="ppaction://media"/>
            <a:extLst>
              <a:ext uri="{FF2B5EF4-FFF2-40B4-BE49-F238E27FC236}">
                <a16:creationId xmlns:a16="http://schemas.microsoft.com/office/drawing/2014/main" id="{63717703-8EF1-4F85-A286-B0841DE87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936" y="5356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377986C-D5AF-46E8-A303-AB1CA6C9D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949" y="2374055"/>
            <a:ext cx="5715000" cy="381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D7FCE4E-9A37-418C-8BCB-FE64E7EB8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816" y="1415010"/>
            <a:ext cx="7876715" cy="42005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F487D3D-B7F3-4E0C-AFDB-B9F4C3748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469" y="451758"/>
            <a:ext cx="6590347" cy="1926503"/>
          </a:xfrm>
          <a:prstGeom prst="rect">
            <a:avLst/>
          </a:prstGeom>
        </p:spPr>
      </p:pic>
      <p:pic>
        <p:nvPicPr>
          <p:cNvPr id="2" name="voice_170166821073">
            <a:hlinkClick r:id="" action="ppaction://media"/>
            <a:extLst>
              <a:ext uri="{FF2B5EF4-FFF2-40B4-BE49-F238E27FC236}">
                <a16:creationId xmlns:a16="http://schemas.microsoft.com/office/drawing/2014/main" id="{64F49DA2-09C9-4A8E-8017-44677553A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408" y="5211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A96A485-2905-489C-8C68-8809DECC0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89" y="600099"/>
            <a:ext cx="7279255" cy="16033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F28D64D-546F-480F-83FC-C0DA9DDF1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88" y="2510808"/>
            <a:ext cx="970567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3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AD6B704-41FE-41A4-AD4A-06B06E410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31" y="2057775"/>
            <a:ext cx="3333750" cy="4445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7FB4A2A-54B2-40D4-AFE2-370FACD62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478" y="1683318"/>
            <a:ext cx="7882811" cy="42005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A993EB3-EC45-4E59-85C4-4CAEC9AC0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989" y="355225"/>
            <a:ext cx="5383235" cy="1926503"/>
          </a:xfrm>
          <a:prstGeom prst="rect">
            <a:avLst/>
          </a:prstGeom>
        </p:spPr>
      </p:pic>
      <p:pic>
        <p:nvPicPr>
          <p:cNvPr id="2" name="voice_170166827495">
            <a:hlinkClick r:id="" action="ppaction://media"/>
            <a:extLst>
              <a:ext uri="{FF2B5EF4-FFF2-40B4-BE49-F238E27FC236}">
                <a16:creationId xmlns:a16="http://schemas.microsoft.com/office/drawing/2014/main" id="{E632EC59-0041-41C1-8F74-04B44DEAE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719" y="5358442"/>
            <a:ext cx="609600" cy="609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D1C246-4610-4235-BF62-B9246EECBC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8947"/>
          <a:stretch/>
        </p:blipFill>
        <p:spPr>
          <a:xfrm>
            <a:off x="413875" y="938126"/>
            <a:ext cx="3984445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0AD8251-344F-490E-ADCB-8D14FA780D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35" t="7777" r="6239" b="8321"/>
          <a:stretch/>
        </p:blipFill>
        <p:spPr>
          <a:xfrm>
            <a:off x="6950138" y="2148877"/>
            <a:ext cx="4298708" cy="42519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16483F-298D-4638-BB08-597D03698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75425"/>
            <a:ext cx="7876715" cy="419441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54F6250-9057-4B4E-B607-774C4FA22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318" y="542057"/>
            <a:ext cx="6590347" cy="1926503"/>
          </a:xfrm>
          <a:prstGeom prst="rect">
            <a:avLst/>
          </a:prstGeom>
        </p:spPr>
      </p:pic>
      <p:pic>
        <p:nvPicPr>
          <p:cNvPr id="2" name="voice_170166831338">
            <a:hlinkClick r:id="" action="ppaction://media"/>
            <a:extLst>
              <a:ext uri="{FF2B5EF4-FFF2-40B4-BE49-F238E27FC236}">
                <a16:creationId xmlns:a16="http://schemas.microsoft.com/office/drawing/2014/main" id="{D3359BF8-1627-476E-834B-D7523F3A8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343" y="5360237"/>
            <a:ext cx="609600" cy="60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7606414-25B9-46FF-98A2-551713FE0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288" y="899089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3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8EB79D-FEB0-4FDE-84B1-18926305E9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594" y1="73281" x2="36875" y2="75938"/>
                        <a14:foregroundMark x1="36875" y1="75938" x2="61406" y2="87500"/>
                      </a14:backgroundRemoval>
                    </a14:imgEffect>
                  </a14:imgLayer>
                </a14:imgProps>
              </a:ext>
            </a:extLst>
          </a:blip>
          <a:srcRect l="19199" t="7084" r="24777"/>
          <a:stretch/>
        </p:blipFill>
        <p:spPr>
          <a:xfrm>
            <a:off x="7522235" y="1806096"/>
            <a:ext cx="3001992" cy="49787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54C583B-3BC1-41DC-9E44-584273D7E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240" y="1561659"/>
            <a:ext cx="7876715" cy="42005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60AB601-AFAC-4C48-9809-079953E70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4120" y="465826"/>
            <a:ext cx="5218628" cy="1926503"/>
          </a:xfrm>
          <a:prstGeom prst="rect">
            <a:avLst/>
          </a:prstGeom>
        </p:spPr>
      </p:pic>
      <p:pic>
        <p:nvPicPr>
          <p:cNvPr id="2" name="voice_170166836723">
            <a:hlinkClick r:id="" action="ppaction://media"/>
            <a:extLst>
              <a:ext uri="{FF2B5EF4-FFF2-40B4-BE49-F238E27FC236}">
                <a16:creationId xmlns:a16="http://schemas.microsoft.com/office/drawing/2014/main" id="{934A8CB1-36DD-491B-84DD-E592DA9B5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2973" y="5395683"/>
            <a:ext cx="609600" cy="6096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7984989-770F-4FD8-B168-287725A0F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368" y="804183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333FE7-3734-488B-AC22-B993D05C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58AFE21-E3D6-4B53-8003-4A3890CBD6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3" r="94767">
                        <a14:foregroundMark x1="12791" y1="24419" x2="11977" y2="32209"/>
                        <a14:foregroundMark x1="11977" y1="32209" x2="13140" y2="38023"/>
                        <a14:foregroundMark x1="6279" y1="30814" x2="7791" y2="35814"/>
                        <a14:foregroundMark x1="37674" y1="21977" x2="38837" y2="35465"/>
                        <a14:foregroundMark x1="62674" y1="22209" x2="62558" y2="31047"/>
                        <a14:foregroundMark x1="62558" y1="31047" x2="63256" y2="33721"/>
                        <a14:foregroundMark x1="86512" y1="22674" x2="85465" y2="37907"/>
                        <a14:foregroundMark x1="85465" y1="37907" x2="85349" y2="38140"/>
                        <a14:foregroundMark x1="93837" y1="31163" x2="94767" y2="36512"/>
                        <a14:foregroundMark x1="11395" y1="65233" x2="14419" y2="58953"/>
                        <a14:foregroundMark x1="14419" y1="58953" x2="8721" y2="66512"/>
                        <a14:foregroundMark x1="8721" y1="66512" x2="13372" y2="72093"/>
                        <a14:foregroundMark x1="13372" y1="72093" x2="17442" y2="69070"/>
                        <a14:foregroundMark x1="38140" y1="56860" x2="39302" y2="68953"/>
                        <a14:foregroundMark x1="13721" y1="56047" x2="13256" y2="56395"/>
                        <a14:foregroundMark x1="13256" y1="22209" x2="13256" y2="22209"/>
                        <a14:foregroundMark x1="61860" y1="55814" x2="63488" y2="66860"/>
                        <a14:foregroundMark x1="37791" y1="59302" x2="39884" y2="66163"/>
                        <a14:foregroundMark x1="39884" y1="66163" x2="39767" y2="68256"/>
                        <a14:foregroundMark x1="36860" y1="63605" x2="41163" y2="66744"/>
                        <a14:foregroundMark x1="34651" y1="71279" x2="29535" y2="66279"/>
                        <a14:foregroundMark x1="29535" y1="66279" x2="36860" y2="64302"/>
                        <a14:foregroundMark x1="36860" y1="64302" x2="41628" y2="70465"/>
                        <a14:foregroundMark x1="41628" y1="70465" x2="39070" y2="73605"/>
                        <a14:foregroundMark x1="86512" y1="56512" x2="90814" y2="73256"/>
                        <a14:foregroundMark x1="90814" y1="73256" x2="91163" y2="73953"/>
                      </a14:backgroundRemoval>
                    </a14:imgEffect>
                  </a14:imgLayer>
                </a14:imgProps>
              </a:ext>
            </a:extLst>
          </a:blip>
          <a:srcRect t="14345" b="12357"/>
          <a:stretch/>
        </p:blipFill>
        <p:spPr>
          <a:xfrm>
            <a:off x="6163336" y="2501660"/>
            <a:ext cx="4705912" cy="34493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4B9D87-F1A6-4E3C-BA92-F7520CDCE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14" y="1400806"/>
            <a:ext cx="5791702" cy="419441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CDBB05-D64F-4863-9CA4-EDDE6AE84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4062" y="800850"/>
            <a:ext cx="4657748" cy="1926503"/>
          </a:xfrm>
          <a:prstGeom prst="rect">
            <a:avLst/>
          </a:prstGeom>
        </p:spPr>
      </p:pic>
      <p:pic>
        <p:nvPicPr>
          <p:cNvPr id="2" name="voice_170166841416">
            <a:hlinkClick r:id="" action="ppaction://media"/>
            <a:extLst>
              <a:ext uri="{FF2B5EF4-FFF2-40B4-BE49-F238E27FC236}">
                <a16:creationId xmlns:a16="http://schemas.microsoft.com/office/drawing/2014/main" id="{3A26BF63-8ED6-4EC2-8ED2-636E52375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7034" y="5312209"/>
            <a:ext cx="609600" cy="60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BBD9436-A6D7-4F31-8720-8789C838C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466" y="637888"/>
            <a:ext cx="398713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3611</TotalTime>
  <Words>0</Words>
  <Application>Microsoft Office PowerPoint</Application>
  <PresentationFormat>寬螢幕</PresentationFormat>
  <Paragraphs>0</Paragraphs>
  <Slides>18</Slides>
  <Notes>0</Notes>
  <HiddenSlides>0</HiddenSlides>
  <MMClips>16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認識耶誕節單字</dc:title>
  <dc:creator>admin</dc:creator>
  <cp:lastModifiedBy>admin</cp:lastModifiedBy>
  <cp:revision>36</cp:revision>
  <dcterms:created xsi:type="dcterms:W3CDTF">2023-11-26T23:54:23Z</dcterms:created>
  <dcterms:modified xsi:type="dcterms:W3CDTF">2023-12-14T23:48:03Z</dcterms:modified>
</cp:coreProperties>
</file>