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7" r:id="rId7"/>
    <p:sldId id="266" r:id="rId8"/>
    <p:sldId id="268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99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3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9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3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24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58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17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65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6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0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3930-9709-41FE-A856-5AA62F55D7D4}" type="datetimeFigureOut">
              <a:rPr lang="zh-TW" altLang="en-US" smtClean="0"/>
              <a:t>2023/12/18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D730-1091-47E3-87AD-035ABCF866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4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tylejim1212.pixnet.net/blog/post/292917672" TargetMode="External"/><Relationship Id="rId3" Type="http://schemas.microsoft.com/office/2007/relationships/hdphoto" Target="../media/hdphoto1.wdp"/><Relationship Id="rId7" Type="http://schemas.openxmlformats.org/officeDocument/2006/relationships/hyperlink" Target="https://en.wikipedia.org/wiki/Mona_Lis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pngtree.com/free-backgrounds-photos/%E7%95%AB%E5%BB%8A" TargetMode="External"/><Relationship Id="rId5" Type="http://schemas.openxmlformats.org/officeDocument/2006/relationships/hyperlink" Target="https://zh.pngtree.com/freebackground/large-modern-photography-gallery-with-a-table_3015409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zh.pngtree.com/free-backgrounds-photos/%E8%97%9D%E8%A1%93%E7%9A%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5390" y="1703874"/>
            <a:ext cx="6987687" cy="1725125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蒙娜麗莎的微笑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7" y="-2727"/>
            <a:ext cx="12233094" cy="6860727"/>
          </a:xfrm>
          <a:prstGeom prst="rect">
            <a:avLst/>
          </a:prstGeom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zh-TW" b="1" kern="100" dirty="0">
                <a:solidFill>
                  <a:srgbClr val="FFFF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壹、準備活動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12" name="蒙娜麗莎的微笑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575" y="121444"/>
            <a:ext cx="487363" cy="487362"/>
          </a:xfr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85" y="1566946"/>
            <a:ext cx="1443548" cy="148153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12775" y="3827413"/>
            <a:ext cx="5184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聆聽課文</a:t>
            </a:r>
            <a:r>
              <a:rPr lang="en-US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  <a:p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小朋友，</a:t>
            </a:r>
            <a:endParaRPr lang="en-US" altLang="zh-TW" sz="44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請專心看課本唷</a:t>
            </a:r>
            <a:r>
              <a:rPr lang="en-US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66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7"/>
            <a:ext cx="12192000" cy="6858000"/>
          </a:xfrm>
          <a:prstGeom prst="rect">
            <a:avLst/>
          </a:prstGeom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貳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發展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r>
              <a:rPr lang="en-US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6063" y="1345544"/>
            <a:ext cx="742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一、閱讀理解提問 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6063" y="23088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課中所敘述的畫作，其名稱由來是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什麼？</a:t>
            </a:r>
            <a:endParaRPr lang="en-US" altLang="zh-TW" kern="100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蒙娜麗莎的微笑」的畫者是誰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還兼具了哪些身分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蒙娜麗莎」的繪製過程十分耗時費力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舉例說明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這幅畫作讓人感受到優雅、神秘的原因是什麼？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73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貳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發展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r>
              <a:rPr lang="en-US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0374" y="1415011"/>
            <a:ext cx="702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一、閱讀理解提問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252611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畫家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獨創的技法，是這幅畫成功的因素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請問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他有哪些獨創的技法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課以哪些方面介紹「蒙娜麗莎的微笑」？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課文最後將兩個小朋友比喻成雕像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覺得作者為什麼要這樣寫？</a:t>
            </a:r>
            <a:endParaRPr lang="en-US" altLang="zh-TW" kern="100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本課用對話的方式介紹畫作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這樣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的寫法有什麼目的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23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21599978" rev="0"/>
            </a:camera>
            <a:lightRig rig="threePt" dir="t"/>
          </a:scene3d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貳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發展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r>
              <a:rPr lang="en-US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0374" y="1415011"/>
            <a:ext cx="702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二、形式深究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252611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本課是什麼文體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本課依照形式（內容）可以分成幾個自然段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練習短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語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練習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句型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練習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造句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修辭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技巧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21599978" rev="0"/>
            </a:camera>
            <a:lightRig rig="threePt" dir="t"/>
          </a:scene3d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綜合</a:t>
            </a:r>
            <a:r>
              <a:rPr lang="zh-TW" altLang="zh-TW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6063" y="1808329"/>
            <a:ext cx="10515600" cy="383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寫作技巧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前五小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段先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引出</a:t>
            </a:r>
            <a:r>
              <a:rPr lang="zh-TW" altLang="zh-TW" u="wavy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蒙娜麗莎</a:t>
            </a:r>
            <a:r>
              <a:rPr lang="zh-TW" altLang="zh-TW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這幅名畫的命題</a:t>
            </a:r>
            <a:r>
              <a:rPr lang="zh-TW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由來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第六～八小段舉例解說</a:t>
            </a:r>
            <a:r>
              <a:rPr lang="zh-TW" altLang="zh-TW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達文西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作畫時的用心</a:t>
            </a: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第九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～十四小段深入的賞析</a:t>
            </a:r>
            <a:r>
              <a:rPr lang="zh-TW" altLang="zh-TW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蒙娜麗莎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的繪畫</a:t>
            </a: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特色</a:t>
            </a:r>
            <a:endParaRPr lang="en-US" altLang="zh-TW" kern="1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</a:t>
            </a:r>
            <a:r>
              <a:rPr lang="zh-TW" altLang="zh-TW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達文西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的獨創繪畫技巧</a:t>
            </a: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末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段寫出孩子們聆賞完作品賞析後的震撼</a:t>
            </a:r>
            <a:r>
              <a:rPr lang="zh-TW" altLang="zh-TW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0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21599978" rev="0"/>
            </a:camera>
            <a:lightRig rig="threePt" dir="t"/>
          </a:scene3d>
        </p:spPr>
      </p:pic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41383"/>
            <a:ext cx="10515600" cy="1325563"/>
          </a:xfrm>
        </p:spPr>
        <p:txBody>
          <a:bodyPr/>
          <a:lstStyle/>
          <a:p>
            <a:r>
              <a:rPr lang="zh-TW" altLang="en-US" b="1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AutoShape 8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460375" y="-30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10" descr="一個藝術畫廊背景中有許多帶框的畫作和木地板, 圖片庫網站背景圖片和桌布免費下載"/>
          <p:cNvSpPr>
            <a:spLocks noChangeAspect="1" noChangeArrowheads="1"/>
          </p:cNvSpPr>
          <p:nvPr/>
        </p:nvSpPr>
        <p:spPr bwMode="auto">
          <a:xfrm>
            <a:off x="3517166" y="2032519"/>
            <a:ext cx="3613395" cy="36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6063" y="1808329"/>
            <a:ext cx="7864599" cy="38375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zh.pngtree.com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freebackground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/large-modern-photography-gallery-with-a-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table_3015409.html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zh.pngtree.com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/free-backgrounds-photos/%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E7%95%AB%E5%BB%8A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en.wikipedia.org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/wiki/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Mona_Lisa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freestylejim1212.pixnet.net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/blog/post/292917672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9"/>
              </a:rPr>
              <a:t>zh.pngtree.com</a:t>
            </a:r>
            <a:r>
              <a:rPr lang="en-US" altLang="zh-TW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9"/>
              </a:rPr>
              <a:t>/free-backgrounds-photos/%</a:t>
            </a:r>
            <a:r>
              <a:rPr lang="en-US" altLang="zh-TW" kern="100" dirty="0" err="1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9"/>
              </a:rPr>
              <a:t>E8%97%9D%E8%A1%93%E7%9A%84</a:t>
            </a:r>
            <a:endParaRPr lang="en-US" altLang="zh-TW" kern="1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3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5390" y="1703874"/>
            <a:ext cx="6987687" cy="2885711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微笑是會傳染的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27" y="723796"/>
            <a:ext cx="3543648" cy="52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309</Words>
  <Application>Microsoft Office PowerPoint</Application>
  <PresentationFormat>寬螢幕</PresentationFormat>
  <Paragraphs>45</Paragraphs>
  <Slides>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蒙娜麗莎的微笑</vt:lpstr>
      <vt:lpstr>壹、準備活動</vt:lpstr>
      <vt:lpstr>貳、發展活動-1</vt:lpstr>
      <vt:lpstr>貳、發展活動-2</vt:lpstr>
      <vt:lpstr>貳、發展活動-2</vt:lpstr>
      <vt:lpstr>參、綜合活動</vt:lpstr>
      <vt:lpstr>參考資料</vt:lpstr>
      <vt:lpstr>微笑是會傳染的  感謝您的聆聽!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蒙娜麗莎的微笑</dc:title>
  <dc:creator>Windows 使用者</dc:creator>
  <cp:lastModifiedBy>Windows 使用者</cp:lastModifiedBy>
  <cp:revision>13</cp:revision>
  <dcterms:created xsi:type="dcterms:W3CDTF">2023-12-18T13:46:05Z</dcterms:created>
  <dcterms:modified xsi:type="dcterms:W3CDTF">2023-12-18T15:44:18Z</dcterms:modified>
</cp:coreProperties>
</file>