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96"/>
  </p:notesMasterIdLst>
  <p:sldIdLst>
    <p:sldId id="298" r:id="rId2"/>
    <p:sldId id="972" r:id="rId3"/>
    <p:sldId id="969" r:id="rId4"/>
    <p:sldId id="964" r:id="rId5"/>
    <p:sldId id="973" r:id="rId6"/>
    <p:sldId id="978" r:id="rId7"/>
    <p:sldId id="966" r:id="rId8"/>
    <p:sldId id="980" r:id="rId9"/>
    <p:sldId id="981" r:id="rId10"/>
    <p:sldId id="1075" r:id="rId11"/>
    <p:sldId id="322" r:id="rId12"/>
    <p:sldId id="306" r:id="rId13"/>
    <p:sldId id="307" r:id="rId14"/>
    <p:sldId id="305" r:id="rId15"/>
    <p:sldId id="263" r:id="rId16"/>
    <p:sldId id="415" r:id="rId17"/>
    <p:sldId id="268" r:id="rId18"/>
    <p:sldId id="280" r:id="rId19"/>
    <p:sldId id="266" r:id="rId20"/>
    <p:sldId id="272" r:id="rId21"/>
    <p:sldId id="1076" r:id="rId22"/>
    <p:sldId id="267" r:id="rId23"/>
    <p:sldId id="277" r:id="rId24"/>
    <p:sldId id="273" r:id="rId25"/>
    <p:sldId id="323" r:id="rId26"/>
    <p:sldId id="324" r:id="rId27"/>
    <p:sldId id="325" r:id="rId28"/>
    <p:sldId id="361" r:id="rId29"/>
    <p:sldId id="422" r:id="rId30"/>
    <p:sldId id="360" r:id="rId31"/>
    <p:sldId id="454" r:id="rId32"/>
    <p:sldId id="404" r:id="rId33"/>
    <p:sldId id="275" r:id="rId34"/>
    <p:sldId id="328" r:id="rId35"/>
    <p:sldId id="359" r:id="rId36"/>
    <p:sldId id="423" r:id="rId37"/>
    <p:sldId id="358" r:id="rId38"/>
    <p:sldId id="424" r:id="rId39"/>
    <p:sldId id="363" r:id="rId40"/>
    <p:sldId id="282" r:id="rId41"/>
    <p:sldId id="432" r:id="rId42"/>
    <p:sldId id="425" r:id="rId43"/>
    <p:sldId id="426" r:id="rId44"/>
    <p:sldId id="434" r:id="rId45"/>
    <p:sldId id="427" r:id="rId46"/>
    <p:sldId id="433" r:id="rId47"/>
    <p:sldId id="435" r:id="rId48"/>
    <p:sldId id="436" r:id="rId49"/>
    <p:sldId id="437" r:id="rId50"/>
    <p:sldId id="439" r:id="rId51"/>
    <p:sldId id="438" r:id="rId52"/>
    <p:sldId id="446" r:id="rId53"/>
    <p:sldId id="453" r:id="rId54"/>
    <p:sldId id="452" r:id="rId55"/>
    <p:sldId id="443" r:id="rId56"/>
    <p:sldId id="444" r:id="rId57"/>
    <p:sldId id="447" r:id="rId58"/>
    <p:sldId id="448" r:id="rId59"/>
    <p:sldId id="445" r:id="rId60"/>
    <p:sldId id="457" r:id="rId61"/>
    <p:sldId id="455" r:id="rId62"/>
    <p:sldId id="440" r:id="rId63"/>
    <p:sldId id="463" r:id="rId64"/>
    <p:sldId id="464" r:id="rId65"/>
    <p:sldId id="465" r:id="rId66"/>
    <p:sldId id="466" r:id="rId67"/>
    <p:sldId id="467" r:id="rId68"/>
    <p:sldId id="458" r:id="rId69"/>
    <p:sldId id="468" r:id="rId70"/>
    <p:sldId id="472" r:id="rId71"/>
    <p:sldId id="473" r:id="rId72"/>
    <p:sldId id="474" r:id="rId73"/>
    <p:sldId id="471" r:id="rId74"/>
    <p:sldId id="475" r:id="rId75"/>
    <p:sldId id="470" r:id="rId76"/>
    <p:sldId id="477" r:id="rId77"/>
    <p:sldId id="478" r:id="rId78"/>
    <p:sldId id="469" r:id="rId79"/>
    <p:sldId id="476" r:id="rId80"/>
    <p:sldId id="479" r:id="rId81"/>
    <p:sldId id="460" r:id="rId82"/>
    <p:sldId id="459" r:id="rId83"/>
    <p:sldId id="480" r:id="rId84"/>
    <p:sldId id="481" r:id="rId85"/>
    <p:sldId id="482" r:id="rId86"/>
    <p:sldId id="483" r:id="rId87"/>
    <p:sldId id="484" r:id="rId88"/>
    <p:sldId id="485" r:id="rId89"/>
    <p:sldId id="486" r:id="rId90"/>
    <p:sldId id="487" r:id="rId91"/>
    <p:sldId id="488" r:id="rId92"/>
    <p:sldId id="461" r:id="rId93"/>
    <p:sldId id="462" r:id="rId94"/>
    <p:sldId id="489" r:id="rId9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99"/>
    <a:srgbClr val="FF0000"/>
    <a:srgbClr val="3333FF"/>
    <a:srgbClr val="FFCC00"/>
    <a:srgbClr val="008000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576" autoAdjust="0"/>
    <p:restoredTop sz="93654" autoAdjust="0"/>
  </p:normalViewPr>
  <p:slideViewPr>
    <p:cSldViewPr>
      <p:cViewPr varScale="1">
        <p:scale>
          <a:sx n="79" d="100"/>
          <a:sy n="79" d="100"/>
        </p:scale>
        <p:origin x="175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2642F-EB7F-44DF-BA1D-18C76F11E1A2}" type="datetimeFigureOut">
              <a:rPr lang="zh-TW" altLang="en-US" smtClean="0"/>
              <a:t>2023/12/21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23077-A998-4F14-8AB5-8C00BB5080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52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照片來源：</a:t>
            </a:r>
            <a:r>
              <a:rPr lang="en-US" altLang="zh-TW"/>
              <a:t>Google Earth</a:t>
            </a:r>
            <a:endParaRPr lang="zh-TW" altLang="en-US"/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9pPr>
          </a:lstStyle>
          <a:p>
            <a:pPr eaLnBrk="1" hangingPunct="1"/>
            <a:fld id="{795BF8F6-DD60-46BC-860D-69F6F43DA627}" type="slidenum">
              <a:rPr lang="zh-TW" altLang="en-US" smtClean="0"/>
              <a:pPr eaLnBrk="1" hangingPunct="1"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照片來源：</a:t>
            </a:r>
            <a:r>
              <a:rPr lang="en-US" altLang="zh-TW"/>
              <a:t>Google Earth</a:t>
            </a:r>
            <a:endParaRPr lang="zh-TW" altLang="en-US"/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華康勘亭流" pitchFamily="65" charset="-120"/>
              </a:defRPr>
            </a:lvl9pPr>
          </a:lstStyle>
          <a:p>
            <a:pPr eaLnBrk="1" hangingPunct="1"/>
            <a:fld id="{795BF8F6-DD60-46BC-860D-69F6F43DA627}" type="slidenum">
              <a:rPr lang="zh-TW" altLang="en-US" smtClean="0"/>
              <a:pPr eaLnBrk="1" hangingPunct="1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090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2CBBADE9-C230-4441-9218-885CAA51201B}" type="slidenum">
              <a:rPr kumimoji="0" lang="zh-TW" altLang="en-US"/>
              <a:pPr/>
              <a:t>79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14434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FE7A4-777B-4DBE-8F99-1651845DDE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319784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4A30-A103-44FB-9962-9BC0B90839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934317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9C6DA-12C9-4135-8647-1DDF37D655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493949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9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7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069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08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80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9B0D4-DA2F-47C9-A88A-AE6CAF3BAE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1752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E3B70-8AF8-43A9-86F2-C15B6682AC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70376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FFB0-F6F4-4E3D-9827-01CFF3F69A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5459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AE41B-A414-4BD8-BCF7-57DA899FF4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440631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E0A22-FAE2-43DA-9050-675044F71D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890238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C820D-EC1C-4DA2-914B-76BB26440A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182722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8ED17-9321-4A1B-9520-926688EBF9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508612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EF22F-463E-4CEE-92BC-AD40EFAE8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121360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AB78A1C-2EC0-4CE2-B926-EF6772E6A2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755650" y="1773238"/>
            <a:ext cx="3959225" cy="1008062"/>
            <a:chOff x="2134" y="1379"/>
            <a:chExt cx="3083" cy="910"/>
          </a:xfrm>
        </p:grpSpPr>
        <p:sp>
          <p:nvSpPr>
            <p:cNvPr id="2089" name="Freeform 3"/>
            <p:cNvSpPr>
              <a:spLocks/>
            </p:cNvSpPr>
            <p:nvPr/>
          </p:nvSpPr>
          <p:spPr bwMode="auto">
            <a:xfrm>
              <a:off x="2134" y="1379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0" name="Freeform 4"/>
            <p:cNvSpPr>
              <a:spLocks/>
            </p:cNvSpPr>
            <p:nvPr/>
          </p:nvSpPr>
          <p:spPr bwMode="auto">
            <a:xfrm>
              <a:off x="2517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1" name="Freeform 5"/>
            <p:cNvSpPr>
              <a:spLocks/>
            </p:cNvSpPr>
            <p:nvPr/>
          </p:nvSpPr>
          <p:spPr bwMode="auto">
            <a:xfrm>
              <a:off x="2925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2" name="Freeform 6"/>
            <p:cNvSpPr>
              <a:spLocks/>
            </p:cNvSpPr>
            <p:nvPr/>
          </p:nvSpPr>
          <p:spPr bwMode="auto">
            <a:xfrm>
              <a:off x="3334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3" name="Freeform 7"/>
            <p:cNvSpPr>
              <a:spLocks/>
            </p:cNvSpPr>
            <p:nvPr/>
          </p:nvSpPr>
          <p:spPr bwMode="auto">
            <a:xfrm>
              <a:off x="3696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4" name="Freeform 8"/>
            <p:cNvSpPr>
              <a:spLocks/>
            </p:cNvSpPr>
            <p:nvPr/>
          </p:nvSpPr>
          <p:spPr bwMode="auto">
            <a:xfrm>
              <a:off x="4150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1" name="Freeform 9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052" name="Group 10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2085" name="Group 11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2087" name="Freeform 12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088" name="Freeform 13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086" name="Freeform 14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4427538" y="2781300"/>
            <a:ext cx="3959225" cy="1008063"/>
            <a:chOff x="2134" y="1379"/>
            <a:chExt cx="3083" cy="910"/>
          </a:xfrm>
        </p:grpSpPr>
        <p:sp>
          <p:nvSpPr>
            <p:cNvPr id="2079" name="Freeform 16"/>
            <p:cNvSpPr>
              <a:spLocks/>
            </p:cNvSpPr>
            <p:nvPr/>
          </p:nvSpPr>
          <p:spPr bwMode="auto">
            <a:xfrm>
              <a:off x="2134" y="1379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0" name="Freeform 17"/>
            <p:cNvSpPr>
              <a:spLocks/>
            </p:cNvSpPr>
            <p:nvPr/>
          </p:nvSpPr>
          <p:spPr bwMode="auto">
            <a:xfrm>
              <a:off x="2517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1" name="Freeform 18"/>
            <p:cNvSpPr>
              <a:spLocks/>
            </p:cNvSpPr>
            <p:nvPr/>
          </p:nvSpPr>
          <p:spPr bwMode="auto">
            <a:xfrm>
              <a:off x="2925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2" name="Freeform 19"/>
            <p:cNvSpPr>
              <a:spLocks/>
            </p:cNvSpPr>
            <p:nvPr/>
          </p:nvSpPr>
          <p:spPr bwMode="auto">
            <a:xfrm>
              <a:off x="3334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3" name="Freeform 20"/>
            <p:cNvSpPr>
              <a:spLocks/>
            </p:cNvSpPr>
            <p:nvPr/>
          </p:nvSpPr>
          <p:spPr bwMode="auto">
            <a:xfrm>
              <a:off x="3696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4" name="Freeform 21"/>
            <p:cNvSpPr>
              <a:spLocks/>
            </p:cNvSpPr>
            <p:nvPr/>
          </p:nvSpPr>
          <p:spPr bwMode="auto">
            <a:xfrm>
              <a:off x="4150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4" name="Freeform 22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5" name="Freeform 23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6" name="Freeform 24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057" name="Group 25"/>
          <p:cNvGrpSpPr>
            <a:grpSpLocks/>
          </p:cNvGrpSpPr>
          <p:nvPr/>
        </p:nvGrpSpPr>
        <p:grpSpPr bwMode="auto">
          <a:xfrm>
            <a:off x="5292725" y="1844675"/>
            <a:ext cx="3648075" cy="1276350"/>
            <a:chOff x="2823" y="633"/>
            <a:chExt cx="2887" cy="940"/>
          </a:xfrm>
        </p:grpSpPr>
        <p:sp>
          <p:nvSpPr>
            <p:cNvPr id="2077" name="Freeform 26"/>
            <p:cNvSpPr>
              <a:spLocks/>
            </p:cNvSpPr>
            <p:nvPr/>
          </p:nvSpPr>
          <p:spPr bwMode="auto">
            <a:xfrm>
              <a:off x="2823" y="633"/>
              <a:ext cx="1832" cy="774"/>
            </a:xfrm>
            <a:custGeom>
              <a:avLst/>
              <a:gdLst>
                <a:gd name="T0" fmla="*/ 444 w 1832"/>
                <a:gd name="T1" fmla="*/ 273 h 774"/>
                <a:gd name="T2" fmla="*/ 180 w 1832"/>
                <a:gd name="T3" fmla="*/ 236 h 774"/>
                <a:gd name="T4" fmla="*/ 0 w 1832"/>
                <a:gd name="T5" fmla="*/ 377 h 774"/>
                <a:gd name="T6" fmla="*/ 10 w 1832"/>
                <a:gd name="T7" fmla="*/ 443 h 774"/>
                <a:gd name="T8" fmla="*/ 265 w 1832"/>
                <a:gd name="T9" fmla="*/ 576 h 774"/>
                <a:gd name="T10" fmla="*/ 350 w 1832"/>
                <a:gd name="T11" fmla="*/ 566 h 774"/>
                <a:gd name="T12" fmla="*/ 378 w 1832"/>
                <a:gd name="T13" fmla="*/ 557 h 774"/>
                <a:gd name="T14" fmla="*/ 397 w 1832"/>
                <a:gd name="T15" fmla="*/ 661 h 774"/>
                <a:gd name="T16" fmla="*/ 548 w 1832"/>
                <a:gd name="T17" fmla="*/ 774 h 774"/>
                <a:gd name="T18" fmla="*/ 812 w 1832"/>
                <a:gd name="T19" fmla="*/ 755 h 774"/>
                <a:gd name="T20" fmla="*/ 907 w 1832"/>
                <a:gd name="T21" fmla="*/ 708 h 774"/>
                <a:gd name="T22" fmla="*/ 935 w 1832"/>
                <a:gd name="T23" fmla="*/ 651 h 774"/>
                <a:gd name="T24" fmla="*/ 907 w 1832"/>
                <a:gd name="T25" fmla="*/ 623 h 774"/>
                <a:gd name="T26" fmla="*/ 1020 w 1832"/>
                <a:gd name="T27" fmla="*/ 642 h 774"/>
                <a:gd name="T28" fmla="*/ 1464 w 1832"/>
                <a:gd name="T29" fmla="*/ 632 h 774"/>
                <a:gd name="T30" fmla="*/ 1615 w 1832"/>
                <a:gd name="T31" fmla="*/ 595 h 774"/>
                <a:gd name="T32" fmla="*/ 1681 w 1832"/>
                <a:gd name="T33" fmla="*/ 566 h 774"/>
                <a:gd name="T34" fmla="*/ 1738 w 1832"/>
                <a:gd name="T35" fmla="*/ 547 h 774"/>
                <a:gd name="T36" fmla="*/ 1832 w 1832"/>
                <a:gd name="T37" fmla="*/ 462 h 774"/>
                <a:gd name="T38" fmla="*/ 1747 w 1832"/>
                <a:gd name="T39" fmla="*/ 302 h 774"/>
                <a:gd name="T40" fmla="*/ 1709 w 1832"/>
                <a:gd name="T41" fmla="*/ 311 h 774"/>
                <a:gd name="T42" fmla="*/ 1747 w 1832"/>
                <a:gd name="T43" fmla="*/ 226 h 774"/>
                <a:gd name="T44" fmla="*/ 1738 w 1832"/>
                <a:gd name="T45" fmla="*/ 75 h 774"/>
                <a:gd name="T46" fmla="*/ 1615 w 1832"/>
                <a:gd name="T47" fmla="*/ 0 h 774"/>
                <a:gd name="T48" fmla="*/ 1417 w 1832"/>
                <a:gd name="T49" fmla="*/ 37 h 774"/>
                <a:gd name="T50" fmla="*/ 1388 w 1832"/>
                <a:gd name="T51" fmla="*/ 66 h 774"/>
                <a:gd name="T52" fmla="*/ 1360 w 1832"/>
                <a:gd name="T53" fmla="*/ 85 h 774"/>
                <a:gd name="T54" fmla="*/ 1332 w 1832"/>
                <a:gd name="T55" fmla="*/ 170 h 774"/>
                <a:gd name="T56" fmla="*/ 1152 w 1832"/>
                <a:gd name="T57" fmla="*/ 113 h 774"/>
                <a:gd name="T58" fmla="*/ 1048 w 1832"/>
                <a:gd name="T59" fmla="*/ 122 h 774"/>
                <a:gd name="T60" fmla="*/ 945 w 1832"/>
                <a:gd name="T61" fmla="*/ 226 h 774"/>
                <a:gd name="T62" fmla="*/ 935 w 1832"/>
                <a:gd name="T63" fmla="*/ 264 h 774"/>
                <a:gd name="T64" fmla="*/ 945 w 1832"/>
                <a:gd name="T65" fmla="*/ 292 h 774"/>
                <a:gd name="T66" fmla="*/ 860 w 1832"/>
                <a:gd name="T67" fmla="*/ 141 h 774"/>
                <a:gd name="T68" fmla="*/ 699 w 1832"/>
                <a:gd name="T69" fmla="*/ 151 h 774"/>
                <a:gd name="T70" fmla="*/ 671 w 1832"/>
                <a:gd name="T71" fmla="*/ 170 h 774"/>
                <a:gd name="T72" fmla="*/ 576 w 1832"/>
                <a:gd name="T73" fmla="*/ 104 h 774"/>
                <a:gd name="T74" fmla="*/ 454 w 1832"/>
                <a:gd name="T75" fmla="*/ 122 h 774"/>
                <a:gd name="T76" fmla="*/ 397 w 1832"/>
                <a:gd name="T77" fmla="*/ 236 h 774"/>
                <a:gd name="T78" fmla="*/ 444 w 1832"/>
                <a:gd name="T79" fmla="*/ 273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78" name="Freeform 27"/>
            <p:cNvSpPr>
              <a:spLocks/>
            </p:cNvSpPr>
            <p:nvPr/>
          </p:nvSpPr>
          <p:spPr bwMode="auto">
            <a:xfrm>
              <a:off x="4195" y="890"/>
              <a:ext cx="1515" cy="683"/>
            </a:xfrm>
            <a:custGeom>
              <a:avLst/>
              <a:gdLst>
                <a:gd name="T0" fmla="*/ 142 w 1832"/>
                <a:gd name="T1" fmla="*/ 129 h 774"/>
                <a:gd name="T2" fmla="*/ 57 w 1832"/>
                <a:gd name="T3" fmla="*/ 111 h 774"/>
                <a:gd name="T4" fmla="*/ 0 w 1832"/>
                <a:gd name="T5" fmla="*/ 178 h 774"/>
                <a:gd name="T6" fmla="*/ 3 w 1832"/>
                <a:gd name="T7" fmla="*/ 208 h 774"/>
                <a:gd name="T8" fmla="*/ 85 w 1832"/>
                <a:gd name="T9" fmla="*/ 272 h 774"/>
                <a:gd name="T10" fmla="*/ 112 w 1832"/>
                <a:gd name="T11" fmla="*/ 266 h 774"/>
                <a:gd name="T12" fmla="*/ 121 w 1832"/>
                <a:gd name="T13" fmla="*/ 263 h 774"/>
                <a:gd name="T14" fmla="*/ 127 w 1832"/>
                <a:gd name="T15" fmla="*/ 312 h 774"/>
                <a:gd name="T16" fmla="*/ 175 w 1832"/>
                <a:gd name="T17" fmla="*/ 365 h 774"/>
                <a:gd name="T18" fmla="*/ 260 w 1832"/>
                <a:gd name="T19" fmla="*/ 357 h 774"/>
                <a:gd name="T20" fmla="*/ 290 w 1832"/>
                <a:gd name="T21" fmla="*/ 334 h 774"/>
                <a:gd name="T22" fmla="*/ 299 w 1832"/>
                <a:gd name="T23" fmla="*/ 307 h 774"/>
                <a:gd name="T24" fmla="*/ 290 w 1832"/>
                <a:gd name="T25" fmla="*/ 295 h 774"/>
                <a:gd name="T26" fmla="*/ 326 w 1832"/>
                <a:gd name="T27" fmla="*/ 303 h 774"/>
                <a:gd name="T28" fmla="*/ 468 w 1832"/>
                <a:gd name="T29" fmla="*/ 298 h 774"/>
                <a:gd name="T30" fmla="*/ 517 w 1832"/>
                <a:gd name="T31" fmla="*/ 281 h 774"/>
                <a:gd name="T32" fmla="*/ 538 w 1832"/>
                <a:gd name="T33" fmla="*/ 266 h 774"/>
                <a:gd name="T34" fmla="*/ 555 w 1832"/>
                <a:gd name="T35" fmla="*/ 259 h 774"/>
                <a:gd name="T36" fmla="*/ 586 w 1832"/>
                <a:gd name="T37" fmla="*/ 219 h 774"/>
                <a:gd name="T38" fmla="*/ 559 w 1832"/>
                <a:gd name="T39" fmla="*/ 142 h 774"/>
                <a:gd name="T40" fmla="*/ 547 w 1832"/>
                <a:gd name="T41" fmla="*/ 147 h 774"/>
                <a:gd name="T42" fmla="*/ 559 w 1832"/>
                <a:gd name="T43" fmla="*/ 107 h 774"/>
                <a:gd name="T44" fmla="*/ 555 w 1832"/>
                <a:gd name="T45" fmla="*/ 35 h 774"/>
                <a:gd name="T46" fmla="*/ 517 w 1832"/>
                <a:gd name="T47" fmla="*/ 0 h 774"/>
                <a:gd name="T48" fmla="*/ 452 w 1832"/>
                <a:gd name="T49" fmla="*/ 18 h 774"/>
                <a:gd name="T50" fmla="*/ 444 w 1832"/>
                <a:gd name="T51" fmla="*/ 31 h 774"/>
                <a:gd name="T52" fmla="*/ 435 w 1832"/>
                <a:gd name="T53" fmla="*/ 40 h 774"/>
                <a:gd name="T54" fmla="*/ 426 w 1832"/>
                <a:gd name="T55" fmla="*/ 79 h 774"/>
                <a:gd name="T56" fmla="*/ 369 w 1832"/>
                <a:gd name="T57" fmla="*/ 54 h 774"/>
                <a:gd name="T58" fmla="*/ 335 w 1832"/>
                <a:gd name="T59" fmla="*/ 57 h 774"/>
                <a:gd name="T60" fmla="*/ 303 w 1832"/>
                <a:gd name="T61" fmla="*/ 107 h 774"/>
                <a:gd name="T62" fmla="*/ 299 w 1832"/>
                <a:gd name="T63" fmla="*/ 125 h 774"/>
                <a:gd name="T64" fmla="*/ 303 w 1832"/>
                <a:gd name="T65" fmla="*/ 138 h 774"/>
                <a:gd name="T66" fmla="*/ 275 w 1832"/>
                <a:gd name="T67" fmla="*/ 66 h 774"/>
                <a:gd name="T68" fmla="*/ 223 w 1832"/>
                <a:gd name="T69" fmla="*/ 71 h 774"/>
                <a:gd name="T70" fmla="*/ 215 w 1832"/>
                <a:gd name="T71" fmla="*/ 79 h 774"/>
                <a:gd name="T72" fmla="*/ 184 w 1832"/>
                <a:gd name="T73" fmla="*/ 49 h 774"/>
                <a:gd name="T74" fmla="*/ 145 w 1832"/>
                <a:gd name="T75" fmla="*/ 57 h 774"/>
                <a:gd name="T76" fmla="*/ 127 w 1832"/>
                <a:gd name="T77" fmla="*/ 111 h 774"/>
                <a:gd name="T78" fmla="*/ 142 w 1832"/>
                <a:gd name="T79" fmla="*/ 129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58" name="Group 28"/>
          <p:cNvGrpSpPr>
            <a:grpSpLocks/>
          </p:cNvGrpSpPr>
          <p:nvPr/>
        </p:nvGrpSpPr>
        <p:grpSpPr bwMode="auto">
          <a:xfrm>
            <a:off x="1258888" y="1052513"/>
            <a:ext cx="3648075" cy="1276350"/>
            <a:chOff x="2823" y="633"/>
            <a:chExt cx="2887" cy="940"/>
          </a:xfrm>
        </p:grpSpPr>
        <p:sp>
          <p:nvSpPr>
            <p:cNvPr id="2075" name="Freeform 29"/>
            <p:cNvSpPr>
              <a:spLocks/>
            </p:cNvSpPr>
            <p:nvPr/>
          </p:nvSpPr>
          <p:spPr bwMode="auto">
            <a:xfrm>
              <a:off x="2823" y="633"/>
              <a:ext cx="1832" cy="774"/>
            </a:xfrm>
            <a:custGeom>
              <a:avLst/>
              <a:gdLst>
                <a:gd name="T0" fmla="*/ 444 w 1832"/>
                <a:gd name="T1" fmla="*/ 273 h 774"/>
                <a:gd name="T2" fmla="*/ 180 w 1832"/>
                <a:gd name="T3" fmla="*/ 236 h 774"/>
                <a:gd name="T4" fmla="*/ 0 w 1832"/>
                <a:gd name="T5" fmla="*/ 377 h 774"/>
                <a:gd name="T6" fmla="*/ 10 w 1832"/>
                <a:gd name="T7" fmla="*/ 443 h 774"/>
                <a:gd name="T8" fmla="*/ 265 w 1832"/>
                <a:gd name="T9" fmla="*/ 576 h 774"/>
                <a:gd name="T10" fmla="*/ 350 w 1832"/>
                <a:gd name="T11" fmla="*/ 566 h 774"/>
                <a:gd name="T12" fmla="*/ 378 w 1832"/>
                <a:gd name="T13" fmla="*/ 557 h 774"/>
                <a:gd name="T14" fmla="*/ 397 w 1832"/>
                <a:gd name="T15" fmla="*/ 661 h 774"/>
                <a:gd name="T16" fmla="*/ 548 w 1832"/>
                <a:gd name="T17" fmla="*/ 774 h 774"/>
                <a:gd name="T18" fmla="*/ 812 w 1832"/>
                <a:gd name="T19" fmla="*/ 755 h 774"/>
                <a:gd name="T20" fmla="*/ 907 w 1832"/>
                <a:gd name="T21" fmla="*/ 708 h 774"/>
                <a:gd name="T22" fmla="*/ 935 w 1832"/>
                <a:gd name="T23" fmla="*/ 651 h 774"/>
                <a:gd name="T24" fmla="*/ 907 w 1832"/>
                <a:gd name="T25" fmla="*/ 623 h 774"/>
                <a:gd name="T26" fmla="*/ 1020 w 1832"/>
                <a:gd name="T27" fmla="*/ 642 h 774"/>
                <a:gd name="T28" fmla="*/ 1464 w 1832"/>
                <a:gd name="T29" fmla="*/ 632 h 774"/>
                <a:gd name="T30" fmla="*/ 1615 w 1832"/>
                <a:gd name="T31" fmla="*/ 595 h 774"/>
                <a:gd name="T32" fmla="*/ 1681 w 1832"/>
                <a:gd name="T33" fmla="*/ 566 h 774"/>
                <a:gd name="T34" fmla="*/ 1738 w 1832"/>
                <a:gd name="T35" fmla="*/ 547 h 774"/>
                <a:gd name="T36" fmla="*/ 1832 w 1832"/>
                <a:gd name="T37" fmla="*/ 462 h 774"/>
                <a:gd name="T38" fmla="*/ 1747 w 1832"/>
                <a:gd name="T39" fmla="*/ 302 h 774"/>
                <a:gd name="T40" fmla="*/ 1709 w 1832"/>
                <a:gd name="T41" fmla="*/ 311 h 774"/>
                <a:gd name="T42" fmla="*/ 1747 w 1832"/>
                <a:gd name="T43" fmla="*/ 226 h 774"/>
                <a:gd name="T44" fmla="*/ 1738 w 1832"/>
                <a:gd name="T45" fmla="*/ 75 h 774"/>
                <a:gd name="T46" fmla="*/ 1615 w 1832"/>
                <a:gd name="T47" fmla="*/ 0 h 774"/>
                <a:gd name="T48" fmla="*/ 1417 w 1832"/>
                <a:gd name="T49" fmla="*/ 37 h 774"/>
                <a:gd name="T50" fmla="*/ 1388 w 1832"/>
                <a:gd name="T51" fmla="*/ 66 h 774"/>
                <a:gd name="T52" fmla="*/ 1360 w 1832"/>
                <a:gd name="T53" fmla="*/ 85 h 774"/>
                <a:gd name="T54" fmla="*/ 1332 w 1832"/>
                <a:gd name="T55" fmla="*/ 170 h 774"/>
                <a:gd name="T56" fmla="*/ 1152 w 1832"/>
                <a:gd name="T57" fmla="*/ 113 h 774"/>
                <a:gd name="T58" fmla="*/ 1048 w 1832"/>
                <a:gd name="T59" fmla="*/ 122 h 774"/>
                <a:gd name="T60" fmla="*/ 945 w 1832"/>
                <a:gd name="T61" fmla="*/ 226 h 774"/>
                <a:gd name="T62" fmla="*/ 935 w 1832"/>
                <a:gd name="T63" fmla="*/ 264 h 774"/>
                <a:gd name="T64" fmla="*/ 945 w 1832"/>
                <a:gd name="T65" fmla="*/ 292 h 774"/>
                <a:gd name="T66" fmla="*/ 860 w 1832"/>
                <a:gd name="T67" fmla="*/ 141 h 774"/>
                <a:gd name="T68" fmla="*/ 699 w 1832"/>
                <a:gd name="T69" fmla="*/ 151 h 774"/>
                <a:gd name="T70" fmla="*/ 671 w 1832"/>
                <a:gd name="T71" fmla="*/ 170 h 774"/>
                <a:gd name="T72" fmla="*/ 576 w 1832"/>
                <a:gd name="T73" fmla="*/ 104 h 774"/>
                <a:gd name="T74" fmla="*/ 454 w 1832"/>
                <a:gd name="T75" fmla="*/ 122 h 774"/>
                <a:gd name="T76" fmla="*/ 397 w 1832"/>
                <a:gd name="T77" fmla="*/ 236 h 774"/>
                <a:gd name="T78" fmla="*/ 444 w 1832"/>
                <a:gd name="T79" fmla="*/ 273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76" name="Freeform 30"/>
            <p:cNvSpPr>
              <a:spLocks/>
            </p:cNvSpPr>
            <p:nvPr/>
          </p:nvSpPr>
          <p:spPr bwMode="auto">
            <a:xfrm>
              <a:off x="4195" y="890"/>
              <a:ext cx="1515" cy="683"/>
            </a:xfrm>
            <a:custGeom>
              <a:avLst/>
              <a:gdLst>
                <a:gd name="T0" fmla="*/ 142 w 1832"/>
                <a:gd name="T1" fmla="*/ 129 h 774"/>
                <a:gd name="T2" fmla="*/ 57 w 1832"/>
                <a:gd name="T3" fmla="*/ 111 h 774"/>
                <a:gd name="T4" fmla="*/ 0 w 1832"/>
                <a:gd name="T5" fmla="*/ 178 h 774"/>
                <a:gd name="T6" fmla="*/ 3 w 1832"/>
                <a:gd name="T7" fmla="*/ 208 h 774"/>
                <a:gd name="T8" fmla="*/ 85 w 1832"/>
                <a:gd name="T9" fmla="*/ 272 h 774"/>
                <a:gd name="T10" fmla="*/ 112 w 1832"/>
                <a:gd name="T11" fmla="*/ 266 h 774"/>
                <a:gd name="T12" fmla="*/ 121 w 1832"/>
                <a:gd name="T13" fmla="*/ 263 h 774"/>
                <a:gd name="T14" fmla="*/ 127 w 1832"/>
                <a:gd name="T15" fmla="*/ 312 h 774"/>
                <a:gd name="T16" fmla="*/ 175 w 1832"/>
                <a:gd name="T17" fmla="*/ 365 h 774"/>
                <a:gd name="T18" fmla="*/ 260 w 1832"/>
                <a:gd name="T19" fmla="*/ 357 h 774"/>
                <a:gd name="T20" fmla="*/ 290 w 1832"/>
                <a:gd name="T21" fmla="*/ 334 h 774"/>
                <a:gd name="T22" fmla="*/ 299 w 1832"/>
                <a:gd name="T23" fmla="*/ 307 h 774"/>
                <a:gd name="T24" fmla="*/ 290 w 1832"/>
                <a:gd name="T25" fmla="*/ 295 h 774"/>
                <a:gd name="T26" fmla="*/ 326 w 1832"/>
                <a:gd name="T27" fmla="*/ 303 h 774"/>
                <a:gd name="T28" fmla="*/ 468 w 1832"/>
                <a:gd name="T29" fmla="*/ 298 h 774"/>
                <a:gd name="T30" fmla="*/ 517 w 1832"/>
                <a:gd name="T31" fmla="*/ 281 h 774"/>
                <a:gd name="T32" fmla="*/ 538 w 1832"/>
                <a:gd name="T33" fmla="*/ 266 h 774"/>
                <a:gd name="T34" fmla="*/ 555 w 1832"/>
                <a:gd name="T35" fmla="*/ 259 h 774"/>
                <a:gd name="T36" fmla="*/ 586 w 1832"/>
                <a:gd name="T37" fmla="*/ 219 h 774"/>
                <a:gd name="T38" fmla="*/ 559 w 1832"/>
                <a:gd name="T39" fmla="*/ 142 h 774"/>
                <a:gd name="T40" fmla="*/ 547 w 1832"/>
                <a:gd name="T41" fmla="*/ 147 h 774"/>
                <a:gd name="T42" fmla="*/ 559 w 1832"/>
                <a:gd name="T43" fmla="*/ 107 h 774"/>
                <a:gd name="T44" fmla="*/ 555 w 1832"/>
                <a:gd name="T45" fmla="*/ 35 h 774"/>
                <a:gd name="T46" fmla="*/ 517 w 1832"/>
                <a:gd name="T47" fmla="*/ 0 h 774"/>
                <a:gd name="T48" fmla="*/ 452 w 1832"/>
                <a:gd name="T49" fmla="*/ 18 h 774"/>
                <a:gd name="T50" fmla="*/ 444 w 1832"/>
                <a:gd name="T51" fmla="*/ 31 h 774"/>
                <a:gd name="T52" fmla="*/ 435 w 1832"/>
                <a:gd name="T53" fmla="*/ 40 h 774"/>
                <a:gd name="T54" fmla="*/ 426 w 1832"/>
                <a:gd name="T55" fmla="*/ 79 h 774"/>
                <a:gd name="T56" fmla="*/ 369 w 1832"/>
                <a:gd name="T57" fmla="*/ 54 h 774"/>
                <a:gd name="T58" fmla="*/ 335 w 1832"/>
                <a:gd name="T59" fmla="*/ 57 h 774"/>
                <a:gd name="T60" fmla="*/ 303 w 1832"/>
                <a:gd name="T61" fmla="*/ 107 h 774"/>
                <a:gd name="T62" fmla="*/ 299 w 1832"/>
                <a:gd name="T63" fmla="*/ 125 h 774"/>
                <a:gd name="T64" fmla="*/ 303 w 1832"/>
                <a:gd name="T65" fmla="*/ 138 h 774"/>
                <a:gd name="T66" fmla="*/ 275 w 1832"/>
                <a:gd name="T67" fmla="*/ 66 h 774"/>
                <a:gd name="T68" fmla="*/ 223 w 1832"/>
                <a:gd name="T69" fmla="*/ 71 h 774"/>
                <a:gd name="T70" fmla="*/ 215 w 1832"/>
                <a:gd name="T71" fmla="*/ 79 h 774"/>
                <a:gd name="T72" fmla="*/ 184 w 1832"/>
                <a:gd name="T73" fmla="*/ 49 h 774"/>
                <a:gd name="T74" fmla="*/ 145 w 1832"/>
                <a:gd name="T75" fmla="*/ 57 h 774"/>
                <a:gd name="T76" fmla="*/ 127 w 1832"/>
                <a:gd name="T77" fmla="*/ 111 h 774"/>
                <a:gd name="T78" fmla="*/ 142 w 1832"/>
                <a:gd name="T79" fmla="*/ 129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59" name="Group 31"/>
          <p:cNvGrpSpPr>
            <a:grpSpLocks/>
          </p:cNvGrpSpPr>
          <p:nvPr/>
        </p:nvGrpSpPr>
        <p:grpSpPr bwMode="auto">
          <a:xfrm>
            <a:off x="7272338" y="0"/>
            <a:ext cx="1871662" cy="1800225"/>
            <a:chOff x="4581" y="0"/>
            <a:chExt cx="1179" cy="1134"/>
          </a:xfrm>
        </p:grpSpPr>
        <p:grpSp>
          <p:nvGrpSpPr>
            <p:cNvPr id="2062" name="Group 32"/>
            <p:cNvGrpSpPr>
              <a:grpSpLocks/>
            </p:cNvGrpSpPr>
            <p:nvPr/>
          </p:nvGrpSpPr>
          <p:grpSpPr bwMode="auto">
            <a:xfrm>
              <a:off x="4581" y="0"/>
              <a:ext cx="1179" cy="1134"/>
              <a:chOff x="4581" y="0"/>
              <a:chExt cx="1179" cy="1134"/>
            </a:xfrm>
          </p:grpSpPr>
          <p:grpSp>
            <p:nvGrpSpPr>
              <p:cNvPr id="2070" name="Group 33"/>
              <p:cNvGrpSpPr>
                <a:grpSpLocks/>
              </p:cNvGrpSpPr>
              <p:nvPr/>
            </p:nvGrpSpPr>
            <p:grpSpPr bwMode="auto">
              <a:xfrm>
                <a:off x="4581" y="0"/>
                <a:ext cx="1179" cy="1134"/>
                <a:chOff x="4581" y="0"/>
                <a:chExt cx="1179" cy="1134"/>
              </a:xfrm>
            </p:grpSpPr>
            <p:sp>
              <p:nvSpPr>
                <p:cNvPr id="2073" name="AutoShape 34"/>
                <p:cNvSpPr>
                  <a:spLocks noChangeArrowheads="1"/>
                </p:cNvSpPr>
                <p:nvPr/>
              </p:nvSpPr>
              <p:spPr bwMode="auto">
                <a:xfrm>
                  <a:off x="4581" y="0"/>
                  <a:ext cx="1179" cy="1134"/>
                </a:xfrm>
                <a:prstGeom prst="star16">
                  <a:avLst>
                    <a:gd name="adj" fmla="val 37500"/>
                  </a:avLst>
                </a:prstGeom>
                <a:solidFill>
                  <a:srgbClr val="FF0000">
                    <a:alpha val="8117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  <p:sp>
              <p:nvSpPr>
                <p:cNvPr id="2074" name="AutoShape 35"/>
                <p:cNvSpPr>
                  <a:spLocks noChangeArrowheads="1"/>
                </p:cNvSpPr>
                <p:nvPr/>
              </p:nvSpPr>
              <p:spPr bwMode="auto">
                <a:xfrm>
                  <a:off x="4785" y="210"/>
                  <a:ext cx="726" cy="635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FFFF00">
                    <a:alpha val="38823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</p:grpSp>
          <p:sp>
            <p:nvSpPr>
              <p:cNvPr id="2071" name="Freeform 36"/>
              <p:cNvSpPr>
                <a:spLocks/>
              </p:cNvSpPr>
              <p:nvPr/>
            </p:nvSpPr>
            <p:spPr bwMode="auto">
              <a:xfrm>
                <a:off x="4938" y="312"/>
                <a:ext cx="152" cy="49"/>
              </a:xfrm>
              <a:custGeom>
                <a:avLst/>
                <a:gdLst>
                  <a:gd name="T0" fmla="*/ 0 w 152"/>
                  <a:gd name="T1" fmla="*/ 28 h 49"/>
                  <a:gd name="T2" fmla="*/ 38 w 152"/>
                  <a:gd name="T3" fmla="*/ 18 h 49"/>
                  <a:gd name="T4" fmla="*/ 10 w 152"/>
                  <a:gd name="T5" fmla="*/ 9 h 49"/>
                  <a:gd name="T6" fmla="*/ 123 w 152"/>
                  <a:gd name="T7" fmla="*/ 18 h 49"/>
                  <a:gd name="T8" fmla="*/ 152 w 152"/>
                  <a:gd name="T9" fmla="*/ 28 h 49"/>
                  <a:gd name="T10" fmla="*/ 123 w 152"/>
                  <a:gd name="T11" fmla="*/ 47 h 49"/>
                  <a:gd name="T12" fmla="*/ 10 w 152"/>
                  <a:gd name="T13" fmla="*/ 37 h 49"/>
                  <a:gd name="T14" fmla="*/ 104 w 152"/>
                  <a:gd name="T15" fmla="*/ 0 h 49"/>
                  <a:gd name="T16" fmla="*/ 114 w 152"/>
                  <a:gd name="T17" fmla="*/ 28 h 49"/>
                  <a:gd name="T18" fmla="*/ 76 w 152"/>
                  <a:gd name="T19" fmla="*/ 3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" h="49">
                    <a:moveTo>
                      <a:pt x="0" y="28"/>
                    </a:moveTo>
                    <a:cubicBezTo>
                      <a:pt x="13" y="25"/>
                      <a:pt x="32" y="30"/>
                      <a:pt x="38" y="18"/>
                    </a:cubicBezTo>
                    <a:cubicBezTo>
                      <a:pt x="43" y="9"/>
                      <a:pt x="0" y="9"/>
                      <a:pt x="10" y="9"/>
                    </a:cubicBezTo>
                    <a:cubicBezTo>
                      <a:pt x="48" y="9"/>
                      <a:pt x="85" y="15"/>
                      <a:pt x="123" y="18"/>
                    </a:cubicBezTo>
                    <a:cubicBezTo>
                      <a:pt x="133" y="21"/>
                      <a:pt x="152" y="18"/>
                      <a:pt x="152" y="28"/>
                    </a:cubicBezTo>
                    <a:cubicBezTo>
                      <a:pt x="152" y="40"/>
                      <a:pt x="135" y="46"/>
                      <a:pt x="123" y="47"/>
                    </a:cubicBezTo>
                    <a:cubicBezTo>
                      <a:pt x="85" y="49"/>
                      <a:pt x="48" y="40"/>
                      <a:pt x="10" y="37"/>
                    </a:cubicBezTo>
                    <a:cubicBezTo>
                      <a:pt x="43" y="27"/>
                      <a:pt x="71" y="10"/>
                      <a:pt x="104" y="0"/>
                    </a:cubicBezTo>
                    <a:cubicBezTo>
                      <a:pt x="107" y="9"/>
                      <a:pt x="114" y="28"/>
                      <a:pt x="114" y="28"/>
                    </a:cubicBezTo>
                    <a:cubicBezTo>
                      <a:pt x="82" y="38"/>
                      <a:pt x="95" y="37"/>
                      <a:pt x="76" y="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072" name="Freeform 37"/>
              <p:cNvSpPr>
                <a:spLocks/>
              </p:cNvSpPr>
              <p:nvPr/>
            </p:nvSpPr>
            <p:spPr bwMode="auto">
              <a:xfrm>
                <a:off x="5193" y="300"/>
                <a:ext cx="152" cy="49"/>
              </a:xfrm>
              <a:custGeom>
                <a:avLst/>
                <a:gdLst>
                  <a:gd name="T0" fmla="*/ 0 w 152"/>
                  <a:gd name="T1" fmla="*/ 28 h 49"/>
                  <a:gd name="T2" fmla="*/ 38 w 152"/>
                  <a:gd name="T3" fmla="*/ 18 h 49"/>
                  <a:gd name="T4" fmla="*/ 10 w 152"/>
                  <a:gd name="T5" fmla="*/ 9 h 49"/>
                  <a:gd name="T6" fmla="*/ 123 w 152"/>
                  <a:gd name="T7" fmla="*/ 18 h 49"/>
                  <a:gd name="T8" fmla="*/ 152 w 152"/>
                  <a:gd name="T9" fmla="*/ 28 h 49"/>
                  <a:gd name="T10" fmla="*/ 123 w 152"/>
                  <a:gd name="T11" fmla="*/ 47 h 49"/>
                  <a:gd name="T12" fmla="*/ 10 w 152"/>
                  <a:gd name="T13" fmla="*/ 37 h 49"/>
                  <a:gd name="T14" fmla="*/ 104 w 152"/>
                  <a:gd name="T15" fmla="*/ 0 h 49"/>
                  <a:gd name="T16" fmla="*/ 114 w 152"/>
                  <a:gd name="T17" fmla="*/ 28 h 49"/>
                  <a:gd name="T18" fmla="*/ 76 w 152"/>
                  <a:gd name="T19" fmla="*/ 3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" h="49">
                    <a:moveTo>
                      <a:pt x="0" y="28"/>
                    </a:moveTo>
                    <a:cubicBezTo>
                      <a:pt x="13" y="25"/>
                      <a:pt x="32" y="30"/>
                      <a:pt x="38" y="18"/>
                    </a:cubicBezTo>
                    <a:cubicBezTo>
                      <a:pt x="43" y="9"/>
                      <a:pt x="0" y="9"/>
                      <a:pt x="10" y="9"/>
                    </a:cubicBezTo>
                    <a:cubicBezTo>
                      <a:pt x="48" y="9"/>
                      <a:pt x="85" y="15"/>
                      <a:pt x="123" y="18"/>
                    </a:cubicBezTo>
                    <a:cubicBezTo>
                      <a:pt x="133" y="21"/>
                      <a:pt x="152" y="18"/>
                      <a:pt x="152" y="28"/>
                    </a:cubicBezTo>
                    <a:cubicBezTo>
                      <a:pt x="152" y="40"/>
                      <a:pt x="135" y="46"/>
                      <a:pt x="123" y="47"/>
                    </a:cubicBezTo>
                    <a:cubicBezTo>
                      <a:pt x="85" y="49"/>
                      <a:pt x="48" y="40"/>
                      <a:pt x="10" y="37"/>
                    </a:cubicBezTo>
                    <a:cubicBezTo>
                      <a:pt x="43" y="27"/>
                      <a:pt x="71" y="10"/>
                      <a:pt x="104" y="0"/>
                    </a:cubicBezTo>
                    <a:cubicBezTo>
                      <a:pt x="107" y="9"/>
                      <a:pt x="114" y="28"/>
                      <a:pt x="114" y="28"/>
                    </a:cubicBezTo>
                    <a:cubicBezTo>
                      <a:pt x="82" y="38"/>
                      <a:pt x="95" y="37"/>
                      <a:pt x="76" y="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063" name="Freeform 38"/>
            <p:cNvSpPr>
              <a:spLocks/>
            </p:cNvSpPr>
            <p:nvPr/>
          </p:nvSpPr>
          <p:spPr bwMode="auto">
            <a:xfrm>
              <a:off x="4872" y="661"/>
              <a:ext cx="66" cy="66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38" y="19"/>
                    <a:pt x="16" y="36"/>
                    <a:pt x="0" y="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4" name="Freeform 39"/>
            <p:cNvSpPr>
              <a:spLocks/>
            </p:cNvSpPr>
            <p:nvPr/>
          </p:nvSpPr>
          <p:spPr bwMode="auto">
            <a:xfrm>
              <a:off x="5354" y="661"/>
              <a:ext cx="42" cy="123"/>
            </a:xfrm>
            <a:custGeom>
              <a:avLst/>
              <a:gdLst>
                <a:gd name="T0" fmla="*/ 0 w 42"/>
                <a:gd name="T1" fmla="*/ 0 h 123"/>
                <a:gd name="T2" fmla="*/ 19 w 42"/>
                <a:gd name="T3" fmla="*/ 57 h 123"/>
                <a:gd name="T4" fmla="*/ 38 w 42"/>
                <a:gd name="T5" fmla="*/ 85 h 123"/>
                <a:gd name="T6" fmla="*/ 38 w 42"/>
                <a:gd name="T7" fmla="*/ 123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" h="123">
                  <a:moveTo>
                    <a:pt x="0" y="0"/>
                  </a:moveTo>
                  <a:cubicBezTo>
                    <a:pt x="6" y="19"/>
                    <a:pt x="8" y="40"/>
                    <a:pt x="19" y="57"/>
                  </a:cubicBezTo>
                  <a:cubicBezTo>
                    <a:pt x="25" y="66"/>
                    <a:pt x="35" y="74"/>
                    <a:pt x="38" y="85"/>
                  </a:cubicBezTo>
                  <a:cubicBezTo>
                    <a:pt x="42" y="97"/>
                    <a:pt x="38" y="110"/>
                    <a:pt x="3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5" name="Freeform 40"/>
            <p:cNvSpPr>
              <a:spLocks/>
            </p:cNvSpPr>
            <p:nvPr/>
          </p:nvSpPr>
          <p:spPr bwMode="auto">
            <a:xfrm>
              <a:off x="4939" y="680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6" name="Freeform 41"/>
            <p:cNvSpPr>
              <a:spLocks/>
            </p:cNvSpPr>
            <p:nvPr/>
          </p:nvSpPr>
          <p:spPr bwMode="auto">
            <a:xfrm>
              <a:off x="5012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7" name="Freeform 42"/>
            <p:cNvSpPr>
              <a:spLocks/>
            </p:cNvSpPr>
            <p:nvPr/>
          </p:nvSpPr>
          <p:spPr bwMode="auto">
            <a:xfrm>
              <a:off x="5103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8" name="Freeform 43"/>
            <p:cNvSpPr>
              <a:spLocks/>
            </p:cNvSpPr>
            <p:nvPr/>
          </p:nvSpPr>
          <p:spPr bwMode="auto">
            <a:xfrm>
              <a:off x="5193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9" name="Freeform 44"/>
            <p:cNvSpPr>
              <a:spLocks/>
            </p:cNvSpPr>
            <p:nvPr/>
          </p:nvSpPr>
          <p:spPr bwMode="auto">
            <a:xfrm>
              <a:off x="5278" y="708"/>
              <a:ext cx="19" cy="123"/>
            </a:xfrm>
            <a:custGeom>
              <a:avLst/>
              <a:gdLst>
                <a:gd name="T0" fmla="*/ 0 w 19"/>
                <a:gd name="T1" fmla="*/ 0 h 123"/>
                <a:gd name="T2" fmla="*/ 19 w 19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23">
                  <a:moveTo>
                    <a:pt x="0" y="0"/>
                  </a:moveTo>
                  <a:cubicBezTo>
                    <a:pt x="14" y="40"/>
                    <a:pt x="19" y="80"/>
                    <a:pt x="19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0472" name="Rectangle 5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803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" name="文字方塊 1"/>
          <p:cNvSpPr txBox="1"/>
          <p:nvPr/>
        </p:nvSpPr>
        <p:spPr>
          <a:xfrm>
            <a:off x="-53975" y="4481513"/>
            <a:ext cx="91979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水文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化同側角落矩形 16">
            <a:extLst>
              <a:ext uri="{FF2B5EF4-FFF2-40B4-BE49-F238E27FC236}">
                <a16:creationId xmlns:a16="http://schemas.microsoft.com/office/drawing/2014/main" id="{58E62DAA-A838-4C19-B7C3-C8E48DD992FC}"/>
              </a:ext>
            </a:extLst>
          </p:cNvPr>
          <p:cNvSpPr/>
          <p:nvPr/>
        </p:nvSpPr>
        <p:spPr>
          <a:xfrm>
            <a:off x="683568" y="548680"/>
            <a:ext cx="504056" cy="3785652"/>
          </a:xfrm>
          <a:prstGeom prst="round2Same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400" b="1" dirty="0"/>
              <a:t>臺灣年平均等雨量線圖</a:t>
            </a:r>
          </a:p>
        </p:txBody>
      </p:sp>
      <p:pic>
        <p:nvPicPr>
          <p:cNvPr id="3" name="內容版面配置區 14">
            <a:extLst>
              <a:ext uri="{FF2B5EF4-FFF2-40B4-BE49-F238E27FC236}">
                <a16:creationId xmlns:a16="http://schemas.microsoft.com/office/drawing/2014/main" id="{82001CEF-F2E2-4CBD-9386-0D7287B89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262176"/>
            <a:ext cx="5397146" cy="7146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C4AE005-742C-4711-B1CD-4E2867A019C8}"/>
              </a:ext>
            </a:extLst>
          </p:cNvPr>
          <p:cNvSpPr/>
          <p:nvPr/>
        </p:nvSpPr>
        <p:spPr>
          <a:xfrm>
            <a:off x="8244408" y="-1"/>
            <a:ext cx="899592" cy="8402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冬天才吹東北季風</a:t>
            </a:r>
            <a:endParaRPr lang="en-US" altLang="zh-TW" sz="4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101420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冰河照片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4572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 descr="照片peace 0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/>
          <a:stretch>
            <a:fillRect/>
          </a:stretch>
        </p:blipFill>
        <p:spPr bwMode="auto">
          <a:xfrm>
            <a:off x="0" y="981075"/>
            <a:ext cx="4572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IMG_1174"/>
          <p:cNvPicPr>
            <a:picLocks noChangeArrowheads="1"/>
          </p:cNvPicPr>
          <p:nvPr/>
        </p:nvPicPr>
        <p:blipFill>
          <a:blip r:embed="rId4">
            <a:lum bright="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8673" r="12941" b="13472"/>
          <a:stretch>
            <a:fillRect/>
          </a:stretch>
        </p:blipFill>
        <p:spPr bwMode="auto">
          <a:xfrm>
            <a:off x="4572000" y="4005263"/>
            <a:ext cx="4572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DSCN5264"/>
          <p:cNvPicPr>
            <a:picLocks noChangeArrowheads="1"/>
          </p:cNvPicPr>
          <p:nvPr/>
        </p:nvPicPr>
        <p:blipFill>
          <a:blip r:embed="rId5">
            <a:lum bright="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4572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chemeClr val="tx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6156325" y="1484313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zh-TW" sz="1800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1258888" y="2060575"/>
            <a:ext cx="64817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zh-TW" sz="4000" b="1" dirty="0">
                <a:solidFill>
                  <a:schemeClr val="bg1"/>
                </a:solidFill>
                <a:ea typeface="文鼎細鋼筆行楷" pitchFamily="49" charset="-120"/>
              </a:rPr>
              <a:t>             </a:t>
            </a:r>
            <a:r>
              <a:rPr lang="zh-TW" alt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是水的～</a:t>
            </a:r>
          </a:p>
          <a:p>
            <a:pPr eaLnBrk="1" hangingPunct="1">
              <a:buFontTx/>
              <a:buNone/>
              <a:defRPr/>
            </a:pPr>
            <a:endParaRPr lang="zh-TW" altLang="en-US" sz="6000" b="1" dirty="0">
              <a:ea typeface="文鼎細鋼筆行楷" pitchFamily="49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分布、循環、特色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水文是關於</a:t>
            </a:r>
            <a:r>
              <a:rPr lang="en-US" altLang="zh-TW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…</a:t>
            </a:r>
            <a:endParaRPr lang="zh-TW" altLang="en-US" sz="6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0"/>
          <p:cNvGrpSpPr>
            <a:grpSpLocks/>
          </p:cNvGrpSpPr>
          <p:nvPr/>
        </p:nvGrpSpPr>
        <p:grpSpPr bwMode="auto">
          <a:xfrm>
            <a:off x="684213" y="1109663"/>
            <a:ext cx="7448550" cy="5387975"/>
            <a:chOff x="431" y="699"/>
            <a:chExt cx="4692" cy="3394"/>
          </a:xfrm>
        </p:grpSpPr>
        <p:pic>
          <p:nvPicPr>
            <p:cNvPr id="10244" name="Picture 12" descr="照片peace 0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3"/>
            <a:stretch>
              <a:fillRect/>
            </a:stretch>
          </p:blipFill>
          <p:spPr bwMode="auto">
            <a:xfrm>
              <a:off x="793" y="1026"/>
              <a:ext cx="4330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5" name="Text Box 14"/>
            <p:cNvSpPr txBox="1">
              <a:spLocks noChangeArrowheads="1"/>
            </p:cNvSpPr>
            <p:nvPr/>
          </p:nvSpPr>
          <p:spPr bwMode="auto">
            <a:xfrm>
              <a:off x="431" y="699"/>
              <a:ext cx="281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b="1">
                  <a:solidFill>
                    <a:srgbClr val="4D17E7"/>
                  </a:solidFill>
                  <a:latin typeface="微軟正黑體" pitchFamily="34" charset="-120"/>
                  <a:ea typeface="微軟正黑體" pitchFamily="34" charset="-120"/>
                </a:rPr>
                <a:t>海洋</a:t>
              </a:r>
              <a:r>
                <a:rPr lang="zh-TW" altLang="en-US" sz="2800" b="1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，佔全球面積</a:t>
              </a:r>
              <a:r>
                <a:rPr lang="en-US" altLang="zh-TW" sz="2800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71</a:t>
              </a:r>
              <a:r>
                <a:rPr lang="en-US" altLang="zh-TW" sz="2800" b="1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%</a:t>
              </a:r>
            </a:p>
          </p:txBody>
        </p:sp>
      </p:grp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水文是關於水的分布、循環、特色 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5"/>
          <p:cNvGrpSpPr>
            <a:grpSpLocks/>
          </p:cNvGrpSpPr>
          <p:nvPr/>
        </p:nvGrpSpPr>
        <p:grpSpPr bwMode="auto">
          <a:xfrm>
            <a:off x="755650" y="1181100"/>
            <a:ext cx="7194550" cy="5362575"/>
            <a:chOff x="408" y="854"/>
            <a:chExt cx="4150" cy="3178"/>
          </a:xfrm>
        </p:grpSpPr>
        <p:pic>
          <p:nvPicPr>
            <p:cNvPr id="11268" name="Picture 16" descr="冰河照片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434"/>
              <a:ext cx="3901" cy="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Text Box 17"/>
            <p:cNvSpPr txBox="1">
              <a:spLocks noChangeArrowheads="1"/>
            </p:cNvSpPr>
            <p:nvPr/>
          </p:nvSpPr>
          <p:spPr bwMode="auto">
            <a:xfrm>
              <a:off x="408" y="854"/>
              <a:ext cx="39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b="1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在低溫區存在的冰河，是固體的水</a:t>
              </a:r>
            </a:p>
          </p:txBody>
        </p:sp>
      </p:grp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水文是關於水的分布、循環、特色 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7"/>
          <p:cNvGrpSpPr>
            <a:grpSpLocks/>
          </p:cNvGrpSpPr>
          <p:nvPr/>
        </p:nvGrpSpPr>
        <p:grpSpPr bwMode="auto">
          <a:xfrm>
            <a:off x="900113" y="1065213"/>
            <a:ext cx="7200900" cy="5532437"/>
            <a:chOff x="-23" y="671"/>
            <a:chExt cx="4536" cy="3485"/>
          </a:xfrm>
        </p:grpSpPr>
        <p:pic>
          <p:nvPicPr>
            <p:cNvPr id="9220" name="Picture 8" descr="IMG_1174"/>
            <p:cNvPicPr>
              <a:picLocks noChangeAspect="1" noChangeArrowheads="1"/>
            </p:cNvPicPr>
            <p:nvPr/>
          </p:nvPicPr>
          <p:blipFill>
            <a:blip r:embed="rId2">
              <a:lum bright="12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" t="6544" r="13962" b="13127"/>
            <a:stretch>
              <a:fillRect/>
            </a:stretch>
          </p:blipFill>
          <p:spPr bwMode="auto">
            <a:xfrm>
              <a:off x="203" y="1026"/>
              <a:ext cx="4310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Text Box 9"/>
            <p:cNvSpPr txBox="1">
              <a:spLocks noChangeArrowheads="1"/>
            </p:cNvSpPr>
            <p:nvPr/>
          </p:nvSpPr>
          <p:spPr bwMode="auto">
            <a:xfrm>
              <a:off x="-23" y="671"/>
              <a:ext cx="367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b="1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台灣高山的</a:t>
              </a:r>
              <a:r>
                <a:rPr lang="zh-TW" altLang="en-US" sz="2800" b="1">
                  <a:solidFill>
                    <a:srgbClr val="4D17E7"/>
                  </a:solidFill>
                  <a:latin typeface="微軟正黑體" pitchFamily="34" charset="-120"/>
                  <a:ea typeface="微軟正黑體" pitchFamily="34" charset="-120"/>
                </a:rPr>
                <a:t>湖泊</a:t>
              </a:r>
              <a:r>
                <a:rPr lang="zh-TW" altLang="en-US" sz="2800" b="1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，冬季水量少</a:t>
              </a:r>
            </a:p>
          </p:txBody>
        </p:sp>
      </p:grp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水文是關於水的分布、循環、特色 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9"/>
          <p:cNvGrpSpPr>
            <a:grpSpLocks/>
          </p:cNvGrpSpPr>
          <p:nvPr/>
        </p:nvGrpSpPr>
        <p:grpSpPr bwMode="auto">
          <a:xfrm>
            <a:off x="971550" y="1144588"/>
            <a:ext cx="7127875" cy="5505450"/>
            <a:chOff x="612" y="721"/>
            <a:chExt cx="4490" cy="3468"/>
          </a:xfrm>
        </p:grpSpPr>
        <p:pic>
          <p:nvPicPr>
            <p:cNvPr id="8196" name="Picture 5" descr="DSCN5264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026"/>
              <a:ext cx="4218" cy="3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7" name="Text Box 7"/>
            <p:cNvSpPr txBox="1">
              <a:spLocks noChangeArrowheads="1"/>
            </p:cNvSpPr>
            <p:nvPr/>
          </p:nvSpPr>
          <p:spPr bwMode="auto">
            <a:xfrm>
              <a:off x="612" y="721"/>
              <a:ext cx="421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b="1" dirty="0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台灣北部的</a:t>
              </a:r>
              <a:r>
                <a:rPr lang="zh-TW" altLang="en-US" b="1" dirty="0">
                  <a:solidFill>
                    <a:srgbClr val="4D17E7"/>
                  </a:solidFill>
                  <a:latin typeface="微軟正黑體" pitchFamily="34" charset="-120"/>
                  <a:ea typeface="微軟正黑體" pitchFamily="34" charset="-120"/>
                </a:rPr>
                <a:t>河流</a:t>
              </a:r>
              <a:r>
                <a:rPr lang="zh-TW" altLang="en-US" b="1" dirty="0">
                  <a:solidFill>
                    <a:srgbClr val="FF6600"/>
                  </a:solidFill>
                  <a:latin typeface="微軟正黑體" pitchFamily="34" charset="-120"/>
                  <a:ea typeface="微軟正黑體" pitchFamily="34" charset="-120"/>
                </a:rPr>
                <a:t>，水量穩定</a:t>
              </a:r>
            </a:p>
          </p:txBody>
        </p:sp>
      </p:grp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水文是關於水的分布、循環、特色 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地球上的水 不斷流動循環的過程</a:t>
            </a:r>
            <a:r>
              <a:rPr lang="en-US" altLang="zh-TW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水循環</a:t>
            </a:r>
          </a:p>
        </p:txBody>
      </p:sp>
      <p:pic>
        <p:nvPicPr>
          <p:cNvPr id="4" name="Picture 2" descr="C:\Users\ASUS\Desktop\第6課\1-6-01_水循環示意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3033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36921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13325" name="Group 4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13327" name="Freeform 5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328" name="Freeform 6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3326" name="Freeform 7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316" name="Freeform 8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7" name="Freeform 12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8" name="Freeform 13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6948488" y="3500438"/>
            <a:ext cx="1584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海  洋</a:t>
            </a: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395288" y="1773238"/>
            <a:ext cx="1584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湖 泊</a:t>
            </a:r>
          </a:p>
        </p:txBody>
      </p:sp>
      <p:sp>
        <p:nvSpPr>
          <p:cNvPr id="13321" name="Line 39"/>
          <p:cNvSpPr>
            <a:spLocks noChangeShapeType="1"/>
          </p:cNvSpPr>
          <p:nvPr/>
        </p:nvSpPr>
        <p:spPr bwMode="auto">
          <a:xfrm>
            <a:off x="1042988" y="2420938"/>
            <a:ext cx="647700" cy="16557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2" name="Line 40"/>
          <p:cNvSpPr>
            <a:spLocks noChangeShapeType="1"/>
          </p:cNvSpPr>
          <p:nvPr/>
        </p:nvSpPr>
        <p:spPr bwMode="auto">
          <a:xfrm>
            <a:off x="2411413" y="1916113"/>
            <a:ext cx="288925" cy="17303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93" name="Text Box 41"/>
          <p:cNvSpPr txBox="1">
            <a:spLocks noChangeArrowheads="1"/>
          </p:cNvSpPr>
          <p:nvPr/>
        </p:nvSpPr>
        <p:spPr bwMode="auto">
          <a:xfrm>
            <a:off x="1619250" y="1341438"/>
            <a:ext cx="2159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地表逕流</a:t>
            </a:r>
          </a:p>
        </p:txBody>
      </p:sp>
      <p:sp>
        <p:nvSpPr>
          <p:cNvPr id="23611" name="Text Box 59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水的形態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14389" name="Group 4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14391" name="Freeform 5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92" name="Freeform 6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4390" name="Freeform 7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340" name="Freeform 8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1" name="Freeform 9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2" name="Freeform 10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3" name="Rectangle 11"/>
          <p:cNvSpPr>
            <a:spLocks noChangeArrowheads="1"/>
          </p:cNvSpPr>
          <p:nvPr/>
        </p:nvSpPr>
        <p:spPr bwMode="auto">
          <a:xfrm>
            <a:off x="0" y="2133600"/>
            <a:ext cx="9144000" cy="47244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38924" name="Group 12"/>
          <p:cNvGrpSpPr>
            <a:grpSpLocks/>
          </p:cNvGrpSpPr>
          <p:nvPr/>
        </p:nvGrpSpPr>
        <p:grpSpPr bwMode="auto">
          <a:xfrm>
            <a:off x="2843213" y="1052513"/>
            <a:ext cx="6516687" cy="2084387"/>
            <a:chOff x="1655" y="527"/>
            <a:chExt cx="4105" cy="1313"/>
          </a:xfrm>
        </p:grpSpPr>
        <p:grpSp>
          <p:nvGrpSpPr>
            <p:cNvPr id="14385" name="Group 13"/>
            <p:cNvGrpSpPr>
              <a:grpSpLocks/>
            </p:cNvGrpSpPr>
            <p:nvPr/>
          </p:nvGrpSpPr>
          <p:grpSpPr bwMode="auto">
            <a:xfrm>
              <a:off x="1655" y="527"/>
              <a:ext cx="3038" cy="1304"/>
              <a:chOff x="2109" y="572"/>
              <a:chExt cx="3038" cy="1304"/>
            </a:xfrm>
          </p:grpSpPr>
          <p:sp>
            <p:nvSpPr>
              <p:cNvPr id="14387" name="Freeform 14" descr="圓球"/>
              <p:cNvSpPr>
                <a:spLocks/>
              </p:cNvSpPr>
              <p:nvPr/>
            </p:nvSpPr>
            <p:spPr bwMode="auto">
              <a:xfrm>
                <a:off x="2109" y="572"/>
                <a:ext cx="2899" cy="1201"/>
              </a:xfrm>
              <a:custGeom>
                <a:avLst/>
                <a:gdLst>
                  <a:gd name="T0" fmla="*/ 0 w 2899"/>
                  <a:gd name="T1" fmla="*/ 1064 h 1201"/>
                  <a:gd name="T2" fmla="*/ 101 w 2899"/>
                  <a:gd name="T3" fmla="*/ 982 h 1201"/>
                  <a:gd name="T4" fmla="*/ 256 w 2899"/>
                  <a:gd name="T5" fmla="*/ 845 h 1201"/>
                  <a:gd name="T6" fmla="*/ 393 w 2899"/>
                  <a:gd name="T7" fmla="*/ 708 h 1201"/>
                  <a:gd name="T8" fmla="*/ 503 w 2899"/>
                  <a:gd name="T9" fmla="*/ 580 h 1201"/>
                  <a:gd name="T10" fmla="*/ 585 w 2899"/>
                  <a:gd name="T11" fmla="*/ 488 h 1201"/>
                  <a:gd name="T12" fmla="*/ 631 w 2899"/>
                  <a:gd name="T13" fmla="*/ 443 h 1201"/>
                  <a:gd name="T14" fmla="*/ 649 w 2899"/>
                  <a:gd name="T15" fmla="*/ 406 h 1201"/>
                  <a:gd name="T16" fmla="*/ 704 w 2899"/>
                  <a:gd name="T17" fmla="*/ 369 h 1201"/>
                  <a:gd name="T18" fmla="*/ 759 w 2899"/>
                  <a:gd name="T19" fmla="*/ 315 h 1201"/>
                  <a:gd name="T20" fmla="*/ 777 w 2899"/>
                  <a:gd name="T21" fmla="*/ 287 h 1201"/>
                  <a:gd name="T22" fmla="*/ 832 w 2899"/>
                  <a:gd name="T23" fmla="*/ 241 h 1201"/>
                  <a:gd name="T24" fmla="*/ 887 w 2899"/>
                  <a:gd name="T25" fmla="*/ 205 h 1201"/>
                  <a:gd name="T26" fmla="*/ 1070 w 2899"/>
                  <a:gd name="T27" fmla="*/ 59 h 1201"/>
                  <a:gd name="T28" fmla="*/ 1408 w 2899"/>
                  <a:gd name="T29" fmla="*/ 77 h 1201"/>
                  <a:gd name="T30" fmla="*/ 1527 w 2899"/>
                  <a:gd name="T31" fmla="*/ 141 h 1201"/>
                  <a:gd name="T32" fmla="*/ 1865 w 2899"/>
                  <a:gd name="T33" fmla="*/ 379 h 1201"/>
                  <a:gd name="T34" fmla="*/ 1948 w 2899"/>
                  <a:gd name="T35" fmla="*/ 443 h 1201"/>
                  <a:gd name="T36" fmla="*/ 1975 w 2899"/>
                  <a:gd name="T37" fmla="*/ 479 h 1201"/>
                  <a:gd name="T38" fmla="*/ 2003 w 2899"/>
                  <a:gd name="T39" fmla="*/ 497 h 1201"/>
                  <a:gd name="T40" fmla="*/ 2185 w 2899"/>
                  <a:gd name="T41" fmla="*/ 671 h 1201"/>
                  <a:gd name="T42" fmla="*/ 2277 w 2899"/>
                  <a:gd name="T43" fmla="*/ 744 h 1201"/>
                  <a:gd name="T44" fmla="*/ 2414 w 2899"/>
                  <a:gd name="T45" fmla="*/ 881 h 1201"/>
                  <a:gd name="T46" fmla="*/ 2460 w 2899"/>
                  <a:gd name="T47" fmla="*/ 927 h 1201"/>
                  <a:gd name="T48" fmla="*/ 2505 w 2899"/>
                  <a:gd name="T49" fmla="*/ 964 h 1201"/>
                  <a:gd name="T50" fmla="*/ 2551 w 2899"/>
                  <a:gd name="T51" fmla="*/ 1000 h 1201"/>
                  <a:gd name="T52" fmla="*/ 2697 w 2899"/>
                  <a:gd name="T53" fmla="*/ 1101 h 1201"/>
                  <a:gd name="T54" fmla="*/ 2725 w 2899"/>
                  <a:gd name="T55" fmla="*/ 1119 h 1201"/>
                  <a:gd name="T56" fmla="*/ 2780 w 2899"/>
                  <a:gd name="T57" fmla="*/ 1137 h 1201"/>
                  <a:gd name="T58" fmla="*/ 2899 w 2899"/>
                  <a:gd name="T59" fmla="*/ 1201 h 120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899" h="1201">
                    <a:moveTo>
                      <a:pt x="0" y="1064"/>
                    </a:moveTo>
                    <a:cubicBezTo>
                      <a:pt x="32" y="1034"/>
                      <a:pt x="69" y="1012"/>
                      <a:pt x="101" y="982"/>
                    </a:cubicBezTo>
                    <a:cubicBezTo>
                      <a:pt x="162" y="926"/>
                      <a:pt x="192" y="888"/>
                      <a:pt x="256" y="845"/>
                    </a:cubicBezTo>
                    <a:cubicBezTo>
                      <a:pt x="291" y="793"/>
                      <a:pt x="348" y="753"/>
                      <a:pt x="393" y="708"/>
                    </a:cubicBezTo>
                    <a:cubicBezTo>
                      <a:pt x="433" y="668"/>
                      <a:pt x="462" y="621"/>
                      <a:pt x="503" y="580"/>
                    </a:cubicBezTo>
                    <a:cubicBezTo>
                      <a:pt x="532" y="550"/>
                      <a:pt x="556" y="517"/>
                      <a:pt x="585" y="488"/>
                    </a:cubicBezTo>
                    <a:cubicBezTo>
                      <a:pt x="600" y="473"/>
                      <a:pt x="631" y="443"/>
                      <a:pt x="631" y="443"/>
                    </a:cubicBezTo>
                    <a:cubicBezTo>
                      <a:pt x="637" y="431"/>
                      <a:pt x="639" y="416"/>
                      <a:pt x="649" y="406"/>
                    </a:cubicBezTo>
                    <a:cubicBezTo>
                      <a:pt x="665" y="390"/>
                      <a:pt x="704" y="369"/>
                      <a:pt x="704" y="369"/>
                    </a:cubicBezTo>
                    <a:cubicBezTo>
                      <a:pt x="754" y="299"/>
                      <a:pt x="684" y="391"/>
                      <a:pt x="759" y="315"/>
                    </a:cubicBezTo>
                    <a:cubicBezTo>
                      <a:pt x="767" y="307"/>
                      <a:pt x="769" y="295"/>
                      <a:pt x="777" y="287"/>
                    </a:cubicBezTo>
                    <a:cubicBezTo>
                      <a:pt x="794" y="270"/>
                      <a:pt x="813" y="256"/>
                      <a:pt x="832" y="241"/>
                    </a:cubicBezTo>
                    <a:cubicBezTo>
                      <a:pt x="849" y="228"/>
                      <a:pt x="872" y="220"/>
                      <a:pt x="887" y="205"/>
                    </a:cubicBezTo>
                    <a:cubicBezTo>
                      <a:pt x="943" y="149"/>
                      <a:pt x="993" y="85"/>
                      <a:pt x="1070" y="59"/>
                    </a:cubicBezTo>
                    <a:cubicBezTo>
                      <a:pt x="1153" y="0"/>
                      <a:pt x="1310" y="44"/>
                      <a:pt x="1408" y="77"/>
                    </a:cubicBezTo>
                    <a:cubicBezTo>
                      <a:pt x="1443" y="110"/>
                      <a:pt x="1486" y="109"/>
                      <a:pt x="1527" y="141"/>
                    </a:cubicBezTo>
                    <a:cubicBezTo>
                      <a:pt x="1636" y="226"/>
                      <a:pt x="1758" y="293"/>
                      <a:pt x="1865" y="379"/>
                    </a:cubicBezTo>
                    <a:cubicBezTo>
                      <a:pt x="1891" y="400"/>
                      <a:pt x="1924" y="419"/>
                      <a:pt x="1948" y="443"/>
                    </a:cubicBezTo>
                    <a:cubicBezTo>
                      <a:pt x="1959" y="454"/>
                      <a:pt x="1964" y="468"/>
                      <a:pt x="1975" y="479"/>
                    </a:cubicBezTo>
                    <a:cubicBezTo>
                      <a:pt x="1983" y="487"/>
                      <a:pt x="1995" y="490"/>
                      <a:pt x="2003" y="497"/>
                    </a:cubicBezTo>
                    <a:cubicBezTo>
                      <a:pt x="2066" y="553"/>
                      <a:pt x="2119" y="619"/>
                      <a:pt x="2185" y="671"/>
                    </a:cubicBezTo>
                    <a:cubicBezTo>
                      <a:pt x="2219" y="698"/>
                      <a:pt x="2235" y="730"/>
                      <a:pt x="2277" y="744"/>
                    </a:cubicBezTo>
                    <a:cubicBezTo>
                      <a:pt x="2323" y="790"/>
                      <a:pt x="2368" y="835"/>
                      <a:pt x="2414" y="881"/>
                    </a:cubicBezTo>
                    <a:cubicBezTo>
                      <a:pt x="2475" y="942"/>
                      <a:pt x="2385" y="879"/>
                      <a:pt x="2460" y="927"/>
                    </a:cubicBezTo>
                    <a:cubicBezTo>
                      <a:pt x="2509" y="1003"/>
                      <a:pt x="2446" y="918"/>
                      <a:pt x="2505" y="964"/>
                    </a:cubicBezTo>
                    <a:cubicBezTo>
                      <a:pt x="2564" y="1010"/>
                      <a:pt x="2484" y="978"/>
                      <a:pt x="2551" y="1000"/>
                    </a:cubicBezTo>
                    <a:cubicBezTo>
                      <a:pt x="2589" y="1040"/>
                      <a:pt x="2648" y="1077"/>
                      <a:pt x="2697" y="1101"/>
                    </a:cubicBezTo>
                    <a:cubicBezTo>
                      <a:pt x="2707" y="1106"/>
                      <a:pt x="2715" y="1115"/>
                      <a:pt x="2725" y="1119"/>
                    </a:cubicBezTo>
                    <a:cubicBezTo>
                      <a:pt x="2743" y="1127"/>
                      <a:pt x="2780" y="1137"/>
                      <a:pt x="2780" y="1137"/>
                    </a:cubicBezTo>
                    <a:cubicBezTo>
                      <a:pt x="2813" y="1171"/>
                      <a:pt x="2851" y="1201"/>
                      <a:pt x="2899" y="1201"/>
                    </a:cubicBezTo>
                  </a:path>
                </a:pathLst>
              </a:custGeom>
              <a:pattFill prst="sphere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88" name="Freeform 15" descr="圓球"/>
              <p:cNvSpPr>
                <a:spLocks/>
              </p:cNvSpPr>
              <p:nvPr/>
            </p:nvSpPr>
            <p:spPr bwMode="auto">
              <a:xfrm>
                <a:off x="2118" y="1636"/>
                <a:ext cx="3029" cy="240"/>
              </a:xfrm>
              <a:custGeom>
                <a:avLst/>
                <a:gdLst>
                  <a:gd name="T0" fmla="*/ 0 w 3029"/>
                  <a:gd name="T1" fmla="*/ 0 h 240"/>
                  <a:gd name="T2" fmla="*/ 796 w 3029"/>
                  <a:gd name="T3" fmla="*/ 28 h 240"/>
                  <a:gd name="T4" fmla="*/ 1079 w 3029"/>
                  <a:gd name="T5" fmla="*/ 92 h 240"/>
                  <a:gd name="T6" fmla="*/ 1774 w 3029"/>
                  <a:gd name="T7" fmla="*/ 110 h 240"/>
                  <a:gd name="T8" fmla="*/ 1875 w 3029"/>
                  <a:gd name="T9" fmla="*/ 147 h 240"/>
                  <a:gd name="T10" fmla="*/ 2286 w 3029"/>
                  <a:gd name="T11" fmla="*/ 201 h 240"/>
                  <a:gd name="T12" fmla="*/ 2378 w 3029"/>
                  <a:gd name="T13" fmla="*/ 229 h 240"/>
                  <a:gd name="T14" fmla="*/ 2990 w 3029"/>
                  <a:gd name="T15" fmla="*/ 220 h 240"/>
                  <a:gd name="T16" fmla="*/ 2890 w 3029"/>
                  <a:gd name="T17" fmla="*/ 156 h 240"/>
                  <a:gd name="T18" fmla="*/ 2853 w 3029"/>
                  <a:gd name="T19" fmla="*/ 137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29" h="240">
                    <a:moveTo>
                      <a:pt x="0" y="0"/>
                    </a:moveTo>
                    <a:cubicBezTo>
                      <a:pt x="286" y="28"/>
                      <a:pt x="421" y="23"/>
                      <a:pt x="796" y="28"/>
                    </a:cubicBezTo>
                    <a:cubicBezTo>
                      <a:pt x="890" y="41"/>
                      <a:pt x="986" y="84"/>
                      <a:pt x="1079" y="92"/>
                    </a:cubicBezTo>
                    <a:cubicBezTo>
                      <a:pt x="1383" y="117"/>
                      <a:pt x="1152" y="100"/>
                      <a:pt x="1774" y="110"/>
                    </a:cubicBezTo>
                    <a:cubicBezTo>
                      <a:pt x="1812" y="119"/>
                      <a:pt x="1838" y="137"/>
                      <a:pt x="1875" y="147"/>
                    </a:cubicBezTo>
                    <a:cubicBezTo>
                      <a:pt x="1980" y="217"/>
                      <a:pt x="2196" y="198"/>
                      <a:pt x="2286" y="201"/>
                    </a:cubicBezTo>
                    <a:cubicBezTo>
                      <a:pt x="2316" y="212"/>
                      <a:pt x="2347" y="219"/>
                      <a:pt x="2378" y="229"/>
                    </a:cubicBezTo>
                    <a:cubicBezTo>
                      <a:pt x="2582" y="226"/>
                      <a:pt x="2787" y="240"/>
                      <a:pt x="2990" y="220"/>
                    </a:cubicBezTo>
                    <a:cubicBezTo>
                      <a:pt x="3029" y="216"/>
                      <a:pt x="2890" y="156"/>
                      <a:pt x="2890" y="156"/>
                    </a:cubicBezTo>
                    <a:cubicBezTo>
                      <a:pt x="2867" y="133"/>
                      <a:pt x="2880" y="137"/>
                      <a:pt x="2853" y="137"/>
                    </a:cubicBezTo>
                  </a:path>
                </a:pathLst>
              </a:custGeom>
              <a:pattFill prst="sphere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4386" name="Freeform 16" descr="圓球"/>
            <p:cNvSpPr>
              <a:spLocks/>
            </p:cNvSpPr>
            <p:nvPr/>
          </p:nvSpPr>
          <p:spPr bwMode="auto">
            <a:xfrm>
              <a:off x="4654" y="1792"/>
              <a:ext cx="1106" cy="48"/>
            </a:xfrm>
            <a:custGeom>
              <a:avLst/>
              <a:gdLst>
                <a:gd name="T0" fmla="*/ 0 w 1106"/>
                <a:gd name="T1" fmla="*/ 0 h 48"/>
                <a:gd name="T2" fmla="*/ 859 w 1106"/>
                <a:gd name="T3" fmla="*/ 37 h 48"/>
                <a:gd name="T4" fmla="*/ 1106 w 1106"/>
                <a:gd name="T5" fmla="*/ 46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06" h="48">
                  <a:moveTo>
                    <a:pt x="0" y="0"/>
                  </a:moveTo>
                  <a:cubicBezTo>
                    <a:pt x="359" y="35"/>
                    <a:pt x="176" y="27"/>
                    <a:pt x="859" y="37"/>
                  </a:cubicBezTo>
                  <a:cubicBezTo>
                    <a:pt x="1033" y="48"/>
                    <a:pt x="950" y="46"/>
                    <a:pt x="1106" y="46"/>
                  </a:cubicBezTo>
                </a:path>
              </a:pathLst>
            </a:custGeom>
            <a:pattFill prst="sphere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8929" name="Group 17"/>
          <p:cNvGrpSpPr>
            <a:grpSpLocks/>
          </p:cNvGrpSpPr>
          <p:nvPr/>
        </p:nvGrpSpPr>
        <p:grpSpPr bwMode="auto">
          <a:xfrm>
            <a:off x="3995738" y="1844675"/>
            <a:ext cx="5080000" cy="2316163"/>
            <a:chOff x="2381" y="1026"/>
            <a:chExt cx="3200" cy="1459"/>
          </a:xfrm>
        </p:grpSpPr>
        <p:sp>
          <p:nvSpPr>
            <p:cNvPr id="14381" name="Freeform 18"/>
            <p:cNvSpPr>
              <a:spLocks/>
            </p:cNvSpPr>
            <p:nvPr/>
          </p:nvSpPr>
          <p:spPr bwMode="auto">
            <a:xfrm>
              <a:off x="4195" y="1751"/>
              <a:ext cx="1386" cy="549"/>
            </a:xfrm>
            <a:custGeom>
              <a:avLst/>
              <a:gdLst>
                <a:gd name="T0" fmla="*/ 0 w 1386"/>
                <a:gd name="T1" fmla="*/ 38 h 549"/>
                <a:gd name="T2" fmla="*/ 779 w 1386"/>
                <a:gd name="T3" fmla="*/ 96 h 549"/>
                <a:gd name="T4" fmla="*/ 1373 w 1386"/>
                <a:gd name="T5" fmla="*/ 105 h 549"/>
                <a:gd name="T6" fmla="*/ 1346 w 1386"/>
                <a:gd name="T7" fmla="*/ 196 h 549"/>
                <a:gd name="T8" fmla="*/ 1108 w 1386"/>
                <a:gd name="T9" fmla="*/ 544 h 549"/>
                <a:gd name="T10" fmla="*/ 411 w 1386"/>
                <a:gd name="T11" fmla="*/ 377 h 549"/>
                <a:gd name="T12" fmla="*/ 274 w 1386"/>
                <a:gd name="T13" fmla="*/ 303 h 549"/>
                <a:gd name="T14" fmla="*/ 164 w 1386"/>
                <a:gd name="T15" fmla="*/ 212 h 549"/>
                <a:gd name="T16" fmla="*/ 100 w 1386"/>
                <a:gd name="T17" fmla="*/ 139 h 549"/>
                <a:gd name="T18" fmla="*/ 0 w 1386"/>
                <a:gd name="T19" fmla="*/ 38 h 5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86" h="549">
                  <a:moveTo>
                    <a:pt x="0" y="38"/>
                  </a:moveTo>
                  <a:cubicBezTo>
                    <a:pt x="229" y="1"/>
                    <a:pt x="553" y="41"/>
                    <a:pt x="779" y="96"/>
                  </a:cubicBezTo>
                  <a:cubicBezTo>
                    <a:pt x="1038" y="106"/>
                    <a:pt x="1240" y="0"/>
                    <a:pt x="1373" y="105"/>
                  </a:cubicBezTo>
                  <a:cubicBezTo>
                    <a:pt x="1386" y="145"/>
                    <a:pt x="1312" y="162"/>
                    <a:pt x="1346" y="196"/>
                  </a:cubicBezTo>
                  <a:cubicBezTo>
                    <a:pt x="1288" y="234"/>
                    <a:pt x="1227" y="549"/>
                    <a:pt x="1108" y="544"/>
                  </a:cubicBezTo>
                  <a:cubicBezTo>
                    <a:pt x="806" y="288"/>
                    <a:pt x="604" y="450"/>
                    <a:pt x="411" y="377"/>
                  </a:cubicBezTo>
                  <a:cubicBezTo>
                    <a:pt x="367" y="350"/>
                    <a:pt x="320" y="326"/>
                    <a:pt x="274" y="303"/>
                  </a:cubicBezTo>
                  <a:cubicBezTo>
                    <a:pt x="233" y="282"/>
                    <a:pt x="197" y="244"/>
                    <a:pt x="164" y="212"/>
                  </a:cubicBezTo>
                  <a:cubicBezTo>
                    <a:pt x="151" y="173"/>
                    <a:pt x="126" y="170"/>
                    <a:pt x="100" y="139"/>
                  </a:cubicBezTo>
                  <a:cubicBezTo>
                    <a:pt x="69" y="102"/>
                    <a:pt x="34" y="73"/>
                    <a:pt x="0" y="38"/>
                  </a:cubicBezTo>
                  <a:close/>
                </a:path>
              </a:pathLst>
            </a:custGeom>
            <a:solidFill>
              <a:schemeClr val="accent1">
                <a:alpha val="7097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82" name="Freeform 19"/>
            <p:cNvSpPr>
              <a:spLocks/>
            </p:cNvSpPr>
            <p:nvPr/>
          </p:nvSpPr>
          <p:spPr bwMode="auto">
            <a:xfrm>
              <a:off x="3328" y="1664"/>
              <a:ext cx="1842" cy="821"/>
            </a:xfrm>
            <a:custGeom>
              <a:avLst/>
              <a:gdLst>
                <a:gd name="T0" fmla="*/ 0 w 1842"/>
                <a:gd name="T1" fmla="*/ 37 h 821"/>
                <a:gd name="T2" fmla="*/ 837 w 1842"/>
                <a:gd name="T3" fmla="*/ 97 h 821"/>
                <a:gd name="T4" fmla="*/ 965 w 1842"/>
                <a:gd name="T5" fmla="*/ 262 h 821"/>
                <a:gd name="T6" fmla="*/ 1184 w 1842"/>
                <a:gd name="T7" fmla="*/ 427 h 821"/>
                <a:gd name="T8" fmla="*/ 1239 w 1842"/>
                <a:gd name="T9" fmla="*/ 445 h 821"/>
                <a:gd name="T10" fmla="*/ 1266 w 1842"/>
                <a:gd name="T11" fmla="*/ 454 h 821"/>
                <a:gd name="T12" fmla="*/ 1285 w 1842"/>
                <a:gd name="T13" fmla="*/ 472 h 821"/>
                <a:gd name="T14" fmla="*/ 1340 w 1842"/>
                <a:gd name="T15" fmla="*/ 491 h 821"/>
                <a:gd name="T16" fmla="*/ 1646 w 1842"/>
                <a:gd name="T17" fmla="*/ 558 h 821"/>
                <a:gd name="T18" fmla="*/ 1829 w 1842"/>
                <a:gd name="T19" fmla="*/ 640 h 821"/>
                <a:gd name="T20" fmla="*/ 1705 w 1842"/>
                <a:gd name="T21" fmla="*/ 783 h 821"/>
                <a:gd name="T22" fmla="*/ 1577 w 1842"/>
                <a:gd name="T23" fmla="*/ 792 h 821"/>
                <a:gd name="T24" fmla="*/ 1217 w 1842"/>
                <a:gd name="T25" fmla="*/ 726 h 821"/>
                <a:gd name="T26" fmla="*/ 951 w 1842"/>
                <a:gd name="T27" fmla="*/ 594 h 821"/>
                <a:gd name="T28" fmla="*/ 741 w 1842"/>
                <a:gd name="T29" fmla="*/ 448 h 821"/>
                <a:gd name="T30" fmla="*/ 599 w 1842"/>
                <a:gd name="T31" fmla="*/ 463 h 821"/>
                <a:gd name="T32" fmla="*/ 585 w 1842"/>
                <a:gd name="T33" fmla="*/ 375 h 821"/>
                <a:gd name="T34" fmla="*/ 416 w 1842"/>
                <a:gd name="T35" fmla="*/ 353 h 821"/>
                <a:gd name="T36" fmla="*/ 306 w 1842"/>
                <a:gd name="T37" fmla="*/ 262 h 821"/>
                <a:gd name="T38" fmla="*/ 242 w 1842"/>
                <a:gd name="T39" fmla="*/ 189 h 821"/>
                <a:gd name="T40" fmla="*/ 0 w 1842"/>
                <a:gd name="T41" fmla="*/ 37 h 8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42" h="821">
                  <a:moveTo>
                    <a:pt x="0" y="37"/>
                  </a:moveTo>
                  <a:cubicBezTo>
                    <a:pt x="229" y="0"/>
                    <a:pt x="611" y="42"/>
                    <a:pt x="837" y="97"/>
                  </a:cubicBezTo>
                  <a:cubicBezTo>
                    <a:pt x="1005" y="138"/>
                    <a:pt x="946" y="198"/>
                    <a:pt x="965" y="262"/>
                  </a:cubicBezTo>
                  <a:cubicBezTo>
                    <a:pt x="1029" y="280"/>
                    <a:pt x="1148" y="402"/>
                    <a:pt x="1184" y="427"/>
                  </a:cubicBezTo>
                  <a:cubicBezTo>
                    <a:pt x="1200" y="438"/>
                    <a:pt x="1221" y="439"/>
                    <a:pt x="1239" y="445"/>
                  </a:cubicBezTo>
                  <a:cubicBezTo>
                    <a:pt x="1248" y="448"/>
                    <a:pt x="1266" y="454"/>
                    <a:pt x="1266" y="454"/>
                  </a:cubicBezTo>
                  <a:cubicBezTo>
                    <a:pt x="1272" y="460"/>
                    <a:pt x="1277" y="468"/>
                    <a:pt x="1285" y="472"/>
                  </a:cubicBezTo>
                  <a:cubicBezTo>
                    <a:pt x="1302" y="481"/>
                    <a:pt x="1340" y="491"/>
                    <a:pt x="1340" y="491"/>
                  </a:cubicBezTo>
                  <a:cubicBezTo>
                    <a:pt x="1368" y="519"/>
                    <a:pt x="1616" y="534"/>
                    <a:pt x="1646" y="558"/>
                  </a:cubicBezTo>
                  <a:cubicBezTo>
                    <a:pt x="1727" y="583"/>
                    <a:pt x="1819" y="603"/>
                    <a:pt x="1829" y="640"/>
                  </a:cubicBezTo>
                  <a:cubicBezTo>
                    <a:pt x="1842" y="680"/>
                    <a:pt x="1671" y="749"/>
                    <a:pt x="1705" y="783"/>
                  </a:cubicBezTo>
                  <a:cubicBezTo>
                    <a:pt x="1647" y="821"/>
                    <a:pt x="1696" y="797"/>
                    <a:pt x="1577" y="792"/>
                  </a:cubicBezTo>
                  <a:cubicBezTo>
                    <a:pt x="1467" y="787"/>
                    <a:pt x="1318" y="772"/>
                    <a:pt x="1217" y="726"/>
                  </a:cubicBezTo>
                  <a:cubicBezTo>
                    <a:pt x="1113" y="693"/>
                    <a:pt x="1045" y="633"/>
                    <a:pt x="951" y="594"/>
                  </a:cubicBezTo>
                  <a:cubicBezTo>
                    <a:pt x="905" y="549"/>
                    <a:pt x="803" y="469"/>
                    <a:pt x="741" y="448"/>
                  </a:cubicBezTo>
                  <a:cubicBezTo>
                    <a:pt x="663" y="395"/>
                    <a:pt x="672" y="499"/>
                    <a:pt x="599" y="463"/>
                  </a:cubicBezTo>
                  <a:cubicBezTo>
                    <a:pt x="514" y="420"/>
                    <a:pt x="653" y="416"/>
                    <a:pt x="585" y="375"/>
                  </a:cubicBezTo>
                  <a:cubicBezTo>
                    <a:pt x="541" y="348"/>
                    <a:pt x="462" y="376"/>
                    <a:pt x="416" y="353"/>
                  </a:cubicBezTo>
                  <a:cubicBezTo>
                    <a:pt x="375" y="332"/>
                    <a:pt x="339" y="294"/>
                    <a:pt x="306" y="262"/>
                  </a:cubicBezTo>
                  <a:cubicBezTo>
                    <a:pt x="293" y="223"/>
                    <a:pt x="268" y="220"/>
                    <a:pt x="242" y="189"/>
                  </a:cubicBezTo>
                  <a:cubicBezTo>
                    <a:pt x="211" y="152"/>
                    <a:pt x="34" y="72"/>
                    <a:pt x="0" y="37"/>
                  </a:cubicBezTo>
                  <a:close/>
                </a:path>
              </a:pathLst>
            </a:custGeom>
            <a:solidFill>
              <a:schemeClr val="accent1">
                <a:alpha val="7097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83" name="Freeform 20"/>
            <p:cNvSpPr>
              <a:spLocks/>
            </p:cNvSpPr>
            <p:nvPr/>
          </p:nvSpPr>
          <p:spPr bwMode="auto">
            <a:xfrm>
              <a:off x="2381" y="1026"/>
              <a:ext cx="1563" cy="779"/>
            </a:xfrm>
            <a:custGeom>
              <a:avLst/>
              <a:gdLst>
                <a:gd name="T0" fmla="*/ 0 w 1563"/>
                <a:gd name="T1" fmla="*/ 46 h 779"/>
                <a:gd name="T2" fmla="*/ 695 w 1563"/>
                <a:gd name="T3" fmla="*/ 55 h 779"/>
                <a:gd name="T4" fmla="*/ 823 w 1563"/>
                <a:gd name="T5" fmla="*/ 220 h 779"/>
                <a:gd name="T6" fmla="*/ 1042 w 1563"/>
                <a:gd name="T7" fmla="*/ 385 h 779"/>
                <a:gd name="T8" fmla="*/ 1097 w 1563"/>
                <a:gd name="T9" fmla="*/ 403 h 779"/>
                <a:gd name="T10" fmla="*/ 1124 w 1563"/>
                <a:gd name="T11" fmla="*/ 412 h 779"/>
                <a:gd name="T12" fmla="*/ 1143 w 1563"/>
                <a:gd name="T13" fmla="*/ 430 h 779"/>
                <a:gd name="T14" fmla="*/ 1198 w 1563"/>
                <a:gd name="T15" fmla="*/ 449 h 779"/>
                <a:gd name="T16" fmla="*/ 1280 w 1563"/>
                <a:gd name="T17" fmla="*/ 503 h 779"/>
                <a:gd name="T18" fmla="*/ 1408 w 1563"/>
                <a:gd name="T19" fmla="*/ 595 h 779"/>
                <a:gd name="T20" fmla="*/ 1481 w 1563"/>
                <a:gd name="T21" fmla="*/ 641 h 779"/>
                <a:gd name="T22" fmla="*/ 1527 w 1563"/>
                <a:gd name="T23" fmla="*/ 686 h 779"/>
                <a:gd name="T24" fmla="*/ 1563 w 1563"/>
                <a:gd name="T25" fmla="*/ 741 h 779"/>
                <a:gd name="T26" fmla="*/ 1435 w 1563"/>
                <a:gd name="T27" fmla="*/ 750 h 779"/>
                <a:gd name="T28" fmla="*/ 1075 w 1563"/>
                <a:gd name="T29" fmla="*/ 684 h 779"/>
                <a:gd name="T30" fmla="*/ 877 w 1563"/>
                <a:gd name="T31" fmla="*/ 666 h 779"/>
                <a:gd name="T32" fmla="*/ 768 w 1563"/>
                <a:gd name="T33" fmla="*/ 668 h 779"/>
                <a:gd name="T34" fmla="*/ 667 w 1563"/>
                <a:gd name="T35" fmla="*/ 577 h 779"/>
                <a:gd name="T36" fmla="*/ 512 w 1563"/>
                <a:gd name="T37" fmla="*/ 449 h 779"/>
                <a:gd name="T38" fmla="*/ 457 w 1563"/>
                <a:gd name="T39" fmla="*/ 421 h 779"/>
                <a:gd name="T40" fmla="*/ 411 w 1563"/>
                <a:gd name="T41" fmla="*/ 385 h 779"/>
                <a:gd name="T42" fmla="*/ 274 w 1563"/>
                <a:gd name="T43" fmla="*/ 311 h 779"/>
                <a:gd name="T44" fmla="*/ 164 w 1563"/>
                <a:gd name="T45" fmla="*/ 220 h 779"/>
                <a:gd name="T46" fmla="*/ 100 w 1563"/>
                <a:gd name="T47" fmla="*/ 147 h 779"/>
                <a:gd name="T48" fmla="*/ 0 w 1563"/>
                <a:gd name="T49" fmla="*/ 46 h 7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63" h="779">
                  <a:moveTo>
                    <a:pt x="0" y="46"/>
                  </a:moveTo>
                  <a:cubicBezTo>
                    <a:pt x="229" y="9"/>
                    <a:pt x="469" y="0"/>
                    <a:pt x="695" y="55"/>
                  </a:cubicBezTo>
                  <a:cubicBezTo>
                    <a:pt x="863" y="96"/>
                    <a:pt x="804" y="156"/>
                    <a:pt x="823" y="220"/>
                  </a:cubicBezTo>
                  <a:cubicBezTo>
                    <a:pt x="887" y="238"/>
                    <a:pt x="1006" y="360"/>
                    <a:pt x="1042" y="385"/>
                  </a:cubicBezTo>
                  <a:cubicBezTo>
                    <a:pt x="1058" y="396"/>
                    <a:pt x="1079" y="397"/>
                    <a:pt x="1097" y="403"/>
                  </a:cubicBezTo>
                  <a:cubicBezTo>
                    <a:pt x="1106" y="406"/>
                    <a:pt x="1124" y="412"/>
                    <a:pt x="1124" y="412"/>
                  </a:cubicBezTo>
                  <a:cubicBezTo>
                    <a:pt x="1130" y="418"/>
                    <a:pt x="1135" y="426"/>
                    <a:pt x="1143" y="430"/>
                  </a:cubicBezTo>
                  <a:cubicBezTo>
                    <a:pt x="1160" y="439"/>
                    <a:pt x="1198" y="449"/>
                    <a:pt x="1198" y="449"/>
                  </a:cubicBezTo>
                  <a:cubicBezTo>
                    <a:pt x="1226" y="477"/>
                    <a:pt x="1250" y="479"/>
                    <a:pt x="1280" y="503"/>
                  </a:cubicBezTo>
                  <a:cubicBezTo>
                    <a:pt x="1322" y="536"/>
                    <a:pt x="1356" y="578"/>
                    <a:pt x="1408" y="595"/>
                  </a:cubicBezTo>
                  <a:cubicBezTo>
                    <a:pt x="1434" y="613"/>
                    <a:pt x="1451" y="630"/>
                    <a:pt x="1481" y="641"/>
                  </a:cubicBezTo>
                  <a:cubicBezTo>
                    <a:pt x="1496" y="656"/>
                    <a:pt x="1520" y="666"/>
                    <a:pt x="1527" y="686"/>
                  </a:cubicBezTo>
                  <a:cubicBezTo>
                    <a:pt x="1540" y="726"/>
                    <a:pt x="1529" y="707"/>
                    <a:pt x="1563" y="741"/>
                  </a:cubicBezTo>
                  <a:cubicBezTo>
                    <a:pt x="1505" y="779"/>
                    <a:pt x="1554" y="755"/>
                    <a:pt x="1435" y="750"/>
                  </a:cubicBezTo>
                  <a:cubicBezTo>
                    <a:pt x="1325" y="745"/>
                    <a:pt x="1176" y="730"/>
                    <a:pt x="1075" y="684"/>
                  </a:cubicBezTo>
                  <a:cubicBezTo>
                    <a:pt x="988" y="662"/>
                    <a:pt x="963" y="695"/>
                    <a:pt x="877" y="666"/>
                  </a:cubicBezTo>
                  <a:cubicBezTo>
                    <a:pt x="855" y="642"/>
                    <a:pt x="799" y="678"/>
                    <a:pt x="768" y="668"/>
                  </a:cubicBezTo>
                  <a:cubicBezTo>
                    <a:pt x="735" y="636"/>
                    <a:pt x="700" y="610"/>
                    <a:pt x="667" y="577"/>
                  </a:cubicBezTo>
                  <a:cubicBezTo>
                    <a:pt x="621" y="532"/>
                    <a:pt x="574" y="470"/>
                    <a:pt x="512" y="449"/>
                  </a:cubicBezTo>
                  <a:cubicBezTo>
                    <a:pt x="434" y="396"/>
                    <a:pt x="530" y="457"/>
                    <a:pt x="457" y="421"/>
                  </a:cubicBezTo>
                  <a:cubicBezTo>
                    <a:pt x="372" y="378"/>
                    <a:pt x="479" y="426"/>
                    <a:pt x="411" y="385"/>
                  </a:cubicBezTo>
                  <a:cubicBezTo>
                    <a:pt x="367" y="358"/>
                    <a:pt x="320" y="334"/>
                    <a:pt x="274" y="311"/>
                  </a:cubicBezTo>
                  <a:cubicBezTo>
                    <a:pt x="233" y="290"/>
                    <a:pt x="197" y="252"/>
                    <a:pt x="164" y="220"/>
                  </a:cubicBezTo>
                  <a:cubicBezTo>
                    <a:pt x="151" y="181"/>
                    <a:pt x="126" y="178"/>
                    <a:pt x="100" y="147"/>
                  </a:cubicBezTo>
                  <a:cubicBezTo>
                    <a:pt x="69" y="110"/>
                    <a:pt x="34" y="81"/>
                    <a:pt x="0" y="46"/>
                  </a:cubicBezTo>
                  <a:close/>
                </a:path>
              </a:pathLst>
            </a:custGeom>
            <a:solidFill>
              <a:schemeClr val="accent1">
                <a:alpha val="67058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84" name="Freeform 21"/>
            <p:cNvSpPr>
              <a:spLocks/>
            </p:cNvSpPr>
            <p:nvPr/>
          </p:nvSpPr>
          <p:spPr bwMode="auto">
            <a:xfrm>
              <a:off x="3061" y="1071"/>
              <a:ext cx="1563" cy="770"/>
            </a:xfrm>
            <a:custGeom>
              <a:avLst/>
              <a:gdLst>
                <a:gd name="T0" fmla="*/ 0 w 1563"/>
                <a:gd name="T1" fmla="*/ 37 h 770"/>
                <a:gd name="T2" fmla="*/ 764 w 1563"/>
                <a:gd name="T3" fmla="*/ 99 h 770"/>
                <a:gd name="T4" fmla="*/ 910 w 1563"/>
                <a:gd name="T5" fmla="*/ 255 h 770"/>
                <a:gd name="T6" fmla="*/ 1042 w 1563"/>
                <a:gd name="T7" fmla="*/ 376 h 770"/>
                <a:gd name="T8" fmla="*/ 1312 w 1563"/>
                <a:gd name="T9" fmla="*/ 584 h 770"/>
                <a:gd name="T10" fmla="*/ 1563 w 1563"/>
                <a:gd name="T11" fmla="*/ 732 h 770"/>
                <a:gd name="T12" fmla="*/ 1435 w 1563"/>
                <a:gd name="T13" fmla="*/ 741 h 770"/>
                <a:gd name="T14" fmla="*/ 1106 w 1563"/>
                <a:gd name="T15" fmla="*/ 732 h 770"/>
                <a:gd name="T16" fmla="*/ 841 w 1563"/>
                <a:gd name="T17" fmla="*/ 705 h 770"/>
                <a:gd name="T18" fmla="*/ 768 w 1563"/>
                <a:gd name="T19" fmla="*/ 659 h 770"/>
                <a:gd name="T20" fmla="*/ 667 w 1563"/>
                <a:gd name="T21" fmla="*/ 568 h 770"/>
                <a:gd name="T22" fmla="*/ 512 w 1563"/>
                <a:gd name="T23" fmla="*/ 440 h 770"/>
                <a:gd name="T24" fmla="*/ 457 w 1563"/>
                <a:gd name="T25" fmla="*/ 412 h 770"/>
                <a:gd name="T26" fmla="*/ 411 w 1563"/>
                <a:gd name="T27" fmla="*/ 376 h 770"/>
                <a:gd name="T28" fmla="*/ 274 w 1563"/>
                <a:gd name="T29" fmla="*/ 302 h 770"/>
                <a:gd name="T30" fmla="*/ 164 w 1563"/>
                <a:gd name="T31" fmla="*/ 211 h 770"/>
                <a:gd name="T32" fmla="*/ 100 w 1563"/>
                <a:gd name="T33" fmla="*/ 138 h 770"/>
                <a:gd name="T34" fmla="*/ 0 w 1563"/>
                <a:gd name="T35" fmla="*/ 37 h 7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63" h="770">
                  <a:moveTo>
                    <a:pt x="0" y="37"/>
                  </a:moveTo>
                  <a:cubicBezTo>
                    <a:pt x="229" y="0"/>
                    <a:pt x="538" y="44"/>
                    <a:pt x="764" y="99"/>
                  </a:cubicBezTo>
                  <a:cubicBezTo>
                    <a:pt x="864" y="218"/>
                    <a:pt x="891" y="191"/>
                    <a:pt x="910" y="255"/>
                  </a:cubicBezTo>
                  <a:cubicBezTo>
                    <a:pt x="974" y="273"/>
                    <a:pt x="1006" y="351"/>
                    <a:pt x="1042" y="376"/>
                  </a:cubicBezTo>
                  <a:cubicBezTo>
                    <a:pt x="1159" y="454"/>
                    <a:pt x="1225" y="525"/>
                    <a:pt x="1312" y="584"/>
                  </a:cubicBezTo>
                  <a:cubicBezTo>
                    <a:pt x="1325" y="624"/>
                    <a:pt x="1529" y="698"/>
                    <a:pt x="1563" y="732"/>
                  </a:cubicBezTo>
                  <a:cubicBezTo>
                    <a:pt x="1505" y="770"/>
                    <a:pt x="1554" y="746"/>
                    <a:pt x="1435" y="741"/>
                  </a:cubicBezTo>
                  <a:cubicBezTo>
                    <a:pt x="1325" y="736"/>
                    <a:pt x="1216" y="735"/>
                    <a:pt x="1106" y="732"/>
                  </a:cubicBezTo>
                  <a:cubicBezTo>
                    <a:pt x="1019" y="710"/>
                    <a:pt x="927" y="734"/>
                    <a:pt x="841" y="705"/>
                  </a:cubicBezTo>
                  <a:cubicBezTo>
                    <a:pt x="819" y="681"/>
                    <a:pt x="799" y="669"/>
                    <a:pt x="768" y="659"/>
                  </a:cubicBezTo>
                  <a:cubicBezTo>
                    <a:pt x="735" y="627"/>
                    <a:pt x="700" y="601"/>
                    <a:pt x="667" y="568"/>
                  </a:cubicBezTo>
                  <a:cubicBezTo>
                    <a:pt x="621" y="523"/>
                    <a:pt x="574" y="461"/>
                    <a:pt x="512" y="440"/>
                  </a:cubicBezTo>
                  <a:cubicBezTo>
                    <a:pt x="434" y="387"/>
                    <a:pt x="530" y="448"/>
                    <a:pt x="457" y="412"/>
                  </a:cubicBezTo>
                  <a:cubicBezTo>
                    <a:pt x="372" y="369"/>
                    <a:pt x="479" y="417"/>
                    <a:pt x="411" y="376"/>
                  </a:cubicBezTo>
                  <a:cubicBezTo>
                    <a:pt x="367" y="349"/>
                    <a:pt x="320" y="325"/>
                    <a:pt x="274" y="302"/>
                  </a:cubicBezTo>
                  <a:cubicBezTo>
                    <a:pt x="233" y="281"/>
                    <a:pt x="197" y="243"/>
                    <a:pt x="164" y="211"/>
                  </a:cubicBezTo>
                  <a:cubicBezTo>
                    <a:pt x="151" y="172"/>
                    <a:pt x="126" y="169"/>
                    <a:pt x="100" y="138"/>
                  </a:cubicBezTo>
                  <a:cubicBezTo>
                    <a:pt x="69" y="101"/>
                    <a:pt x="34" y="72"/>
                    <a:pt x="0" y="37"/>
                  </a:cubicBezTo>
                  <a:close/>
                </a:path>
              </a:pathLst>
            </a:custGeom>
            <a:solidFill>
              <a:schemeClr val="accent1">
                <a:alpha val="7097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8934" name="Group 22"/>
          <p:cNvGrpSpPr>
            <a:grpSpLocks/>
          </p:cNvGrpSpPr>
          <p:nvPr/>
        </p:nvGrpSpPr>
        <p:grpSpPr bwMode="auto">
          <a:xfrm>
            <a:off x="1187450" y="765175"/>
            <a:ext cx="3095625" cy="1081088"/>
            <a:chOff x="930" y="436"/>
            <a:chExt cx="1950" cy="681"/>
          </a:xfrm>
        </p:grpSpPr>
        <p:sp>
          <p:nvSpPr>
            <p:cNvPr id="14378" name="Line 23"/>
            <p:cNvSpPr>
              <a:spLocks noChangeShapeType="1"/>
            </p:cNvSpPr>
            <p:nvPr/>
          </p:nvSpPr>
          <p:spPr bwMode="auto">
            <a:xfrm>
              <a:off x="2109" y="618"/>
              <a:ext cx="771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79" name="Line 24"/>
            <p:cNvSpPr>
              <a:spLocks noChangeShapeType="1"/>
            </p:cNvSpPr>
            <p:nvPr/>
          </p:nvSpPr>
          <p:spPr bwMode="auto">
            <a:xfrm>
              <a:off x="2109" y="754"/>
              <a:ext cx="544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937" name="Text Box 25"/>
            <p:cNvSpPr txBox="1">
              <a:spLocks noChangeArrowheads="1"/>
            </p:cNvSpPr>
            <p:nvPr/>
          </p:nvSpPr>
          <p:spPr bwMode="auto">
            <a:xfrm>
              <a:off x="930" y="436"/>
              <a:ext cx="12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32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不透水層</a:t>
              </a:r>
            </a:p>
          </p:txBody>
        </p:sp>
      </p:grp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7667625" y="1844675"/>
            <a:ext cx="73025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7092950" y="1268413"/>
            <a:ext cx="1943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2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地下水</a:t>
            </a:r>
          </a:p>
        </p:txBody>
      </p:sp>
      <p:grpSp>
        <p:nvGrpSpPr>
          <p:cNvPr id="38940" name="Group 28"/>
          <p:cNvGrpSpPr>
            <a:grpSpLocks/>
          </p:cNvGrpSpPr>
          <p:nvPr/>
        </p:nvGrpSpPr>
        <p:grpSpPr bwMode="auto">
          <a:xfrm>
            <a:off x="3708400" y="2235200"/>
            <a:ext cx="4894263" cy="1409700"/>
            <a:chOff x="2200" y="1272"/>
            <a:chExt cx="3083" cy="888"/>
          </a:xfrm>
        </p:grpSpPr>
        <p:sp>
          <p:nvSpPr>
            <p:cNvPr id="14374" name="Rectangle 29" descr="深色垂直線"/>
            <p:cNvSpPr>
              <a:spLocks noChangeArrowheads="1"/>
            </p:cNvSpPr>
            <p:nvPr/>
          </p:nvSpPr>
          <p:spPr bwMode="auto">
            <a:xfrm rot="2107104">
              <a:off x="2360" y="1272"/>
              <a:ext cx="2087" cy="91"/>
            </a:xfrm>
            <a:prstGeom prst="rect">
              <a:avLst/>
            </a:prstGeom>
            <a:pattFill prst="dkVert">
              <a:fgClr>
                <a:srgbClr val="FF66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4375" name="Rectangle 30" descr="深色垂直線"/>
            <p:cNvSpPr>
              <a:spLocks noChangeArrowheads="1"/>
            </p:cNvSpPr>
            <p:nvPr/>
          </p:nvSpPr>
          <p:spPr bwMode="auto">
            <a:xfrm rot="2107104">
              <a:off x="2200" y="1298"/>
              <a:ext cx="1088" cy="91"/>
            </a:xfrm>
            <a:prstGeom prst="rect">
              <a:avLst/>
            </a:prstGeom>
            <a:pattFill prst="dkVert">
              <a:fgClr>
                <a:srgbClr val="FF66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4376" name="Rectangle 31" descr="深色垂直線"/>
            <p:cNvSpPr>
              <a:spLocks noChangeArrowheads="1"/>
            </p:cNvSpPr>
            <p:nvPr/>
          </p:nvSpPr>
          <p:spPr bwMode="auto">
            <a:xfrm rot="1549621">
              <a:off x="3061" y="2024"/>
              <a:ext cx="1860" cy="91"/>
            </a:xfrm>
            <a:prstGeom prst="rect">
              <a:avLst/>
            </a:prstGeom>
            <a:pattFill prst="dkVert">
              <a:fgClr>
                <a:srgbClr val="FF66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4377" name="Rectangle 32" descr="深色垂直線"/>
            <p:cNvSpPr>
              <a:spLocks noChangeArrowheads="1"/>
            </p:cNvSpPr>
            <p:nvPr/>
          </p:nvSpPr>
          <p:spPr bwMode="auto">
            <a:xfrm rot="1282928">
              <a:off x="4195" y="2069"/>
              <a:ext cx="1088" cy="91"/>
            </a:xfrm>
            <a:prstGeom prst="rect">
              <a:avLst/>
            </a:prstGeom>
            <a:pattFill prst="dkVert">
              <a:fgClr>
                <a:srgbClr val="FF66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38945" name="Line 33"/>
          <p:cNvSpPr>
            <a:spLocks noChangeShapeType="1"/>
          </p:cNvSpPr>
          <p:nvPr/>
        </p:nvSpPr>
        <p:spPr bwMode="auto">
          <a:xfrm flipH="1">
            <a:off x="6948488" y="1844675"/>
            <a:ext cx="503237" cy="1730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8946" name="Group 34"/>
          <p:cNvGrpSpPr>
            <a:grpSpLocks/>
          </p:cNvGrpSpPr>
          <p:nvPr/>
        </p:nvGrpSpPr>
        <p:grpSpPr bwMode="auto">
          <a:xfrm>
            <a:off x="3059113" y="333375"/>
            <a:ext cx="2925762" cy="1466850"/>
            <a:chOff x="476" y="663"/>
            <a:chExt cx="2615" cy="1179"/>
          </a:xfrm>
        </p:grpSpPr>
        <p:grpSp>
          <p:nvGrpSpPr>
            <p:cNvPr id="14364" name="Group 35"/>
            <p:cNvGrpSpPr>
              <a:grpSpLocks/>
            </p:cNvGrpSpPr>
            <p:nvPr/>
          </p:nvGrpSpPr>
          <p:grpSpPr bwMode="auto">
            <a:xfrm>
              <a:off x="476" y="1207"/>
              <a:ext cx="2494" cy="635"/>
              <a:chOff x="2134" y="1379"/>
              <a:chExt cx="3083" cy="910"/>
            </a:xfrm>
          </p:grpSpPr>
          <p:sp>
            <p:nvSpPr>
              <p:cNvPr id="14368" name="Freeform 36"/>
              <p:cNvSpPr>
                <a:spLocks/>
              </p:cNvSpPr>
              <p:nvPr/>
            </p:nvSpPr>
            <p:spPr bwMode="auto">
              <a:xfrm>
                <a:off x="2134" y="1379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69" name="Freeform 37"/>
              <p:cNvSpPr>
                <a:spLocks/>
              </p:cNvSpPr>
              <p:nvPr/>
            </p:nvSpPr>
            <p:spPr bwMode="auto">
              <a:xfrm>
                <a:off x="2517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70" name="Freeform 38"/>
              <p:cNvSpPr>
                <a:spLocks/>
              </p:cNvSpPr>
              <p:nvPr/>
            </p:nvSpPr>
            <p:spPr bwMode="auto">
              <a:xfrm>
                <a:off x="2925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71" name="Freeform 39"/>
              <p:cNvSpPr>
                <a:spLocks/>
              </p:cNvSpPr>
              <p:nvPr/>
            </p:nvSpPr>
            <p:spPr bwMode="auto">
              <a:xfrm>
                <a:off x="3334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72" name="Freeform 40"/>
              <p:cNvSpPr>
                <a:spLocks/>
              </p:cNvSpPr>
              <p:nvPr/>
            </p:nvSpPr>
            <p:spPr bwMode="auto">
              <a:xfrm>
                <a:off x="3696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73" name="Freeform 41"/>
              <p:cNvSpPr>
                <a:spLocks/>
              </p:cNvSpPr>
              <p:nvPr/>
            </p:nvSpPr>
            <p:spPr bwMode="auto">
              <a:xfrm>
                <a:off x="4150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4365" name="Group 42"/>
            <p:cNvGrpSpPr>
              <a:grpSpLocks/>
            </p:cNvGrpSpPr>
            <p:nvPr/>
          </p:nvGrpSpPr>
          <p:grpSpPr bwMode="auto">
            <a:xfrm>
              <a:off x="793" y="663"/>
              <a:ext cx="2298" cy="804"/>
              <a:chOff x="2823" y="633"/>
              <a:chExt cx="2887" cy="940"/>
            </a:xfrm>
          </p:grpSpPr>
          <p:sp>
            <p:nvSpPr>
              <p:cNvPr id="14366" name="Freeform 43"/>
              <p:cNvSpPr>
                <a:spLocks/>
              </p:cNvSpPr>
              <p:nvPr/>
            </p:nvSpPr>
            <p:spPr bwMode="auto">
              <a:xfrm>
                <a:off x="2823" y="633"/>
                <a:ext cx="1832" cy="774"/>
              </a:xfrm>
              <a:custGeom>
                <a:avLst/>
                <a:gdLst>
                  <a:gd name="T0" fmla="*/ 444 w 1832"/>
                  <a:gd name="T1" fmla="*/ 273 h 774"/>
                  <a:gd name="T2" fmla="*/ 180 w 1832"/>
                  <a:gd name="T3" fmla="*/ 236 h 774"/>
                  <a:gd name="T4" fmla="*/ 0 w 1832"/>
                  <a:gd name="T5" fmla="*/ 377 h 774"/>
                  <a:gd name="T6" fmla="*/ 10 w 1832"/>
                  <a:gd name="T7" fmla="*/ 443 h 774"/>
                  <a:gd name="T8" fmla="*/ 265 w 1832"/>
                  <a:gd name="T9" fmla="*/ 576 h 774"/>
                  <a:gd name="T10" fmla="*/ 350 w 1832"/>
                  <a:gd name="T11" fmla="*/ 566 h 774"/>
                  <a:gd name="T12" fmla="*/ 378 w 1832"/>
                  <a:gd name="T13" fmla="*/ 557 h 774"/>
                  <a:gd name="T14" fmla="*/ 397 w 1832"/>
                  <a:gd name="T15" fmla="*/ 661 h 774"/>
                  <a:gd name="T16" fmla="*/ 548 w 1832"/>
                  <a:gd name="T17" fmla="*/ 774 h 774"/>
                  <a:gd name="T18" fmla="*/ 812 w 1832"/>
                  <a:gd name="T19" fmla="*/ 755 h 774"/>
                  <a:gd name="T20" fmla="*/ 907 w 1832"/>
                  <a:gd name="T21" fmla="*/ 708 h 774"/>
                  <a:gd name="T22" fmla="*/ 935 w 1832"/>
                  <a:gd name="T23" fmla="*/ 651 h 774"/>
                  <a:gd name="T24" fmla="*/ 907 w 1832"/>
                  <a:gd name="T25" fmla="*/ 623 h 774"/>
                  <a:gd name="T26" fmla="*/ 1020 w 1832"/>
                  <a:gd name="T27" fmla="*/ 642 h 774"/>
                  <a:gd name="T28" fmla="*/ 1464 w 1832"/>
                  <a:gd name="T29" fmla="*/ 632 h 774"/>
                  <a:gd name="T30" fmla="*/ 1615 w 1832"/>
                  <a:gd name="T31" fmla="*/ 595 h 774"/>
                  <a:gd name="T32" fmla="*/ 1681 w 1832"/>
                  <a:gd name="T33" fmla="*/ 566 h 774"/>
                  <a:gd name="T34" fmla="*/ 1738 w 1832"/>
                  <a:gd name="T35" fmla="*/ 547 h 774"/>
                  <a:gd name="T36" fmla="*/ 1832 w 1832"/>
                  <a:gd name="T37" fmla="*/ 462 h 774"/>
                  <a:gd name="T38" fmla="*/ 1747 w 1832"/>
                  <a:gd name="T39" fmla="*/ 302 h 774"/>
                  <a:gd name="T40" fmla="*/ 1709 w 1832"/>
                  <a:gd name="T41" fmla="*/ 311 h 774"/>
                  <a:gd name="T42" fmla="*/ 1747 w 1832"/>
                  <a:gd name="T43" fmla="*/ 226 h 774"/>
                  <a:gd name="T44" fmla="*/ 1738 w 1832"/>
                  <a:gd name="T45" fmla="*/ 75 h 774"/>
                  <a:gd name="T46" fmla="*/ 1615 w 1832"/>
                  <a:gd name="T47" fmla="*/ 0 h 774"/>
                  <a:gd name="T48" fmla="*/ 1417 w 1832"/>
                  <a:gd name="T49" fmla="*/ 37 h 774"/>
                  <a:gd name="T50" fmla="*/ 1388 w 1832"/>
                  <a:gd name="T51" fmla="*/ 66 h 774"/>
                  <a:gd name="T52" fmla="*/ 1360 w 1832"/>
                  <a:gd name="T53" fmla="*/ 85 h 774"/>
                  <a:gd name="T54" fmla="*/ 1332 w 1832"/>
                  <a:gd name="T55" fmla="*/ 170 h 774"/>
                  <a:gd name="T56" fmla="*/ 1152 w 1832"/>
                  <a:gd name="T57" fmla="*/ 113 h 774"/>
                  <a:gd name="T58" fmla="*/ 1048 w 1832"/>
                  <a:gd name="T59" fmla="*/ 122 h 774"/>
                  <a:gd name="T60" fmla="*/ 945 w 1832"/>
                  <a:gd name="T61" fmla="*/ 226 h 774"/>
                  <a:gd name="T62" fmla="*/ 935 w 1832"/>
                  <a:gd name="T63" fmla="*/ 264 h 774"/>
                  <a:gd name="T64" fmla="*/ 945 w 1832"/>
                  <a:gd name="T65" fmla="*/ 292 h 774"/>
                  <a:gd name="T66" fmla="*/ 860 w 1832"/>
                  <a:gd name="T67" fmla="*/ 141 h 774"/>
                  <a:gd name="T68" fmla="*/ 699 w 1832"/>
                  <a:gd name="T69" fmla="*/ 151 h 774"/>
                  <a:gd name="T70" fmla="*/ 671 w 1832"/>
                  <a:gd name="T71" fmla="*/ 170 h 774"/>
                  <a:gd name="T72" fmla="*/ 576 w 1832"/>
                  <a:gd name="T73" fmla="*/ 104 h 774"/>
                  <a:gd name="T74" fmla="*/ 454 w 1832"/>
                  <a:gd name="T75" fmla="*/ 122 h 774"/>
                  <a:gd name="T76" fmla="*/ 397 w 1832"/>
                  <a:gd name="T77" fmla="*/ 236 h 774"/>
                  <a:gd name="T78" fmla="*/ 444 w 1832"/>
                  <a:gd name="T79" fmla="*/ 273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67" name="Freeform 44"/>
              <p:cNvSpPr>
                <a:spLocks/>
              </p:cNvSpPr>
              <p:nvPr/>
            </p:nvSpPr>
            <p:spPr bwMode="auto">
              <a:xfrm>
                <a:off x="4195" y="890"/>
                <a:ext cx="1515" cy="683"/>
              </a:xfrm>
              <a:custGeom>
                <a:avLst/>
                <a:gdLst>
                  <a:gd name="T0" fmla="*/ 142 w 1832"/>
                  <a:gd name="T1" fmla="*/ 129 h 774"/>
                  <a:gd name="T2" fmla="*/ 57 w 1832"/>
                  <a:gd name="T3" fmla="*/ 111 h 774"/>
                  <a:gd name="T4" fmla="*/ 0 w 1832"/>
                  <a:gd name="T5" fmla="*/ 178 h 774"/>
                  <a:gd name="T6" fmla="*/ 3 w 1832"/>
                  <a:gd name="T7" fmla="*/ 208 h 774"/>
                  <a:gd name="T8" fmla="*/ 85 w 1832"/>
                  <a:gd name="T9" fmla="*/ 272 h 774"/>
                  <a:gd name="T10" fmla="*/ 112 w 1832"/>
                  <a:gd name="T11" fmla="*/ 266 h 774"/>
                  <a:gd name="T12" fmla="*/ 121 w 1832"/>
                  <a:gd name="T13" fmla="*/ 263 h 774"/>
                  <a:gd name="T14" fmla="*/ 127 w 1832"/>
                  <a:gd name="T15" fmla="*/ 312 h 774"/>
                  <a:gd name="T16" fmla="*/ 175 w 1832"/>
                  <a:gd name="T17" fmla="*/ 365 h 774"/>
                  <a:gd name="T18" fmla="*/ 260 w 1832"/>
                  <a:gd name="T19" fmla="*/ 357 h 774"/>
                  <a:gd name="T20" fmla="*/ 290 w 1832"/>
                  <a:gd name="T21" fmla="*/ 334 h 774"/>
                  <a:gd name="T22" fmla="*/ 299 w 1832"/>
                  <a:gd name="T23" fmla="*/ 307 h 774"/>
                  <a:gd name="T24" fmla="*/ 290 w 1832"/>
                  <a:gd name="T25" fmla="*/ 295 h 774"/>
                  <a:gd name="T26" fmla="*/ 326 w 1832"/>
                  <a:gd name="T27" fmla="*/ 303 h 774"/>
                  <a:gd name="T28" fmla="*/ 468 w 1832"/>
                  <a:gd name="T29" fmla="*/ 298 h 774"/>
                  <a:gd name="T30" fmla="*/ 517 w 1832"/>
                  <a:gd name="T31" fmla="*/ 281 h 774"/>
                  <a:gd name="T32" fmla="*/ 538 w 1832"/>
                  <a:gd name="T33" fmla="*/ 266 h 774"/>
                  <a:gd name="T34" fmla="*/ 555 w 1832"/>
                  <a:gd name="T35" fmla="*/ 259 h 774"/>
                  <a:gd name="T36" fmla="*/ 586 w 1832"/>
                  <a:gd name="T37" fmla="*/ 219 h 774"/>
                  <a:gd name="T38" fmla="*/ 559 w 1832"/>
                  <a:gd name="T39" fmla="*/ 142 h 774"/>
                  <a:gd name="T40" fmla="*/ 547 w 1832"/>
                  <a:gd name="T41" fmla="*/ 147 h 774"/>
                  <a:gd name="T42" fmla="*/ 559 w 1832"/>
                  <a:gd name="T43" fmla="*/ 107 h 774"/>
                  <a:gd name="T44" fmla="*/ 555 w 1832"/>
                  <a:gd name="T45" fmla="*/ 35 h 774"/>
                  <a:gd name="T46" fmla="*/ 517 w 1832"/>
                  <a:gd name="T47" fmla="*/ 0 h 774"/>
                  <a:gd name="T48" fmla="*/ 452 w 1832"/>
                  <a:gd name="T49" fmla="*/ 18 h 774"/>
                  <a:gd name="T50" fmla="*/ 444 w 1832"/>
                  <a:gd name="T51" fmla="*/ 31 h 774"/>
                  <a:gd name="T52" fmla="*/ 435 w 1832"/>
                  <a:gd name="T53" fmla="*/ 40 h 774"/>
                  <a:gd name="T54" fmla="*/ 426 w 1832"/>
                  <a:gd name="T55" fmla="*/ 79 h 774"/>
                  <a:gd name="T56" fmla="*/ 369 w 1832"/>
                  <a:gd name="T57" fmla="*/ 54 h 774"/>
                  <a:gd name="T58" fmla="*/ 335 w 1832"/>
                  <a:gd name="T59" fmla="*/ 57 h 774"/>
                  <a:gd name="T60" fmla="*/ 303 w 1832"/>
                  <a:gd name="T61" fmla="*/ 107 h 774"/>
                  <a:gd name="T62" fmla="*/ 299 w 1832"/>
                  <a:gd name="T63" fmla="*/ 125 h 774"/>
                  <a:gd name="T64" fmla="*/ 303 w 1832"/>
                  <a:gd name="T65" fmla="*/ 138 h 774"/>
                  <a:gd name="T66" fmla="*/ 275 w 1832"/>
                  <a:gd name="T67" fmla="*/ 66 h 774"/>
                  <a:gd name="T68" fmla="*/ 223 w 1832"/>
                  <a:gd name="T69" fmla="*/ 71 h 774"/>
                  <a:gd name="T70" fmla="*/ 215 w 1832"/>
                  <a:gd name="T71" fmla="*/ 79 h 774"/>
                  <a:gd name="T72" fmla="*/ 184 w 1832"/>
                  <a:gd name="T73" fmla="*/ 49 h 774"/>
                  <a:gd name="T74" fmla="*/ 145 w 1832"/>
                  <a:gd name="T75" fmla="*/ 57 h 774"/>
                  <a:gd name="T76" fmla="*/ 127 w 1832"/>
                  <a:gd name="T77" fmla="*/ 111 h 774"/>
                  <a:gd name="T78" fmla="*/ 142 w 1832"/>
                  <a:gd name="T79" fmla="*/ 129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8959" name="Group 47"/>
          <p:cNvGrpSpPr>
            <a:grpSpLocks/>
          </p:cNvGrpSpPr>
          <p:nvPr/>
        </p:nvGrpSpPr>
        <p:grpSpPr bwMode="auto">
          <a:xfrm>
            <a:off x="5219700" y="188913"/>
            <a:ext cx="3502025" cy="1871662"/>
            <a:chOff x="476" y="663"/>
            <a:chExt cx="2615" cy="1179"/>
          </a:xfrm>
        </p:grpSpPr>
        <p:grpSp>
          <p:nvGrpSpPr>
            <p:cNvPr id="14354" name="Group 48"/>
            <p:cNvGrpSpPr>
              <a:grpSpLocks/>
            </p:cNvGrpSpPr>
            <p:nvPr/>
          </p:nvGrpSpPr>
          <p:grpSpPr bwMode="auto">
            <a:xfrm>
              <a:off x="476" y="1207"/>
              <a:ext cx="2494" cy="635"/>
              <a:chOff x="2134" y="1379"/>
              <a:chExt cx="3083" cy="910"/>
            </a:xfrm>
          </p:grpSpPr>
          <p:sp>
            <p:nvSpPr>
              <p:cNvPr id="14358" name="Freeform 49"/>
              <p:cNvSpPr>
                <a:spLocks/>
              </p:cNvSpPr>
              <p:nvPr/>
            </p:nvSpPr>
            <p:spPr bwMode="auto">
              <a:xfrm>
                <a:off x="2134" y="1379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59" name="Freeform 50"/>
              <p:cNvSpPr>
                <a:spLocks/>
              </p:cNvSpPr>
              <p:nvPr/>
            </p:nvSpPr>
            <p:spPr bwMode="auto">
              <a:xfrm>
                <a:off x="2517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60" name="Freeform 51"/>
              <p:cNvSpPr>
                <a:spLocks/>
              </p:cNvSpPr>
              <p:nvPr/>
            </p:nvSpPr>
            <p:spPr bwMode="auto">
              <a:xfrm>
                <a:off x="2925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61" name="Freeform 52"/>
              <p:cNvSpPr>
                <a:spLocks/>
              </p:cNvSpPr>
              <p:nvPr/>
            </p:nvSpPr>
            <p:spPr bwMode="auto">
              <a:xfrm>
                <a:off x="3334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62" name="Freeform 53"/>
              <p:cNvSpPr>
                <a:spLocks/>
              </p:cNvSpPr>
              <p:nvPr/>
            </p:nvSpPr>
            <p:spPr bwMode="auto">
              <a:xfrm>
                <a:off x="3696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63" name="Freeform 54"/>
              <p:cNvSpPr>
                <a:spLocks/>
              </p:cNvSpPr>
              <p:nvPr/>
            </p:nvSpPr>
            <p:spPr bwMode="auto">
              <a:xfrm>
                <a:off x="4150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4355" name="Group 55"/>
            <p:cNvGrpSpPr>
              <a:grpSpLocks/>
            </p:cNvGrpSpPr>
            <p:nvPr/>
          </p:nvGrpSpPr>
          <p:grpSpPr bwMode="auto">
            <a:xfrm>
              <a:off x="793" y="663"/>
              <a:ext cx="2298" cy="804"/>
              <a:chOff x="2823" y="633"/>
              <a:chExt cx="2887" cy="940"/>
            </a:xfrm>
          </p:grpSpPr>
          <p:sp>
            <p:nvSpPr>
              <p:cNvPr id="14356" name="Freeform 56"/>
              <p:cNvSpPr>
                <a:spLocks/>
              </p:cNvSpPr>
              <p:nvPr/>
            </p:nvSpPr>
            <p:spPr bwMode="auto">
              <a:xfrm>
                <a:off x="2823" y="633"/>
                <a:ext cx="1832" cy="774"/>
              </a:xfrm>
              <a:custGeom>
                <a:avLst/>
                <a:gdLst>
                  <a:gd name="T0" fmla="*/ 444 w 1832"/>
                  <a:gd name="T1" fmla="*/ 273 h 774"/>
                  <a:gd name="T2" fmla="*/ 180 w 1832"/>
                  <a:gd name="T3" fmla="*/ 236 h 774"/>
                  <a:gd name="T4" fmla="*/ 0 w 1832"/>
                  <a:gd name="T5" fmla="*/ 377 h 774"/>
                  <a:gd name="T6" fmla="*/ 10 w 1832"/>
                  <a:gd name="T7" fmla="*/ 443 h 774"/>
                  <a:gd name="T8" fmla="*/ 265 w 1832"/>
                  <a:gd name="T9" fmla="*/ 576 h 774"/>
                  <a:gd name="T10" fmla="*/ 350 w 1832"/>
                  <a:gd name="T11" fmla="*/ 566 h 774"/>
                  <a:gd name="T12" fmla="*/ 378 w 1832"/>
                  <a:gd name="T13" fmla="*/ 557 h 774"/>
                  <a:gd name="T14" fmla="*/ 397 w 1832"/>
                  <a:gd name="T15" fmla="*/ 661 h 774"/>
                  <a:gd name="T16" fmla="*/ 548 w 1832"/>
                  <a:gd name="T17" fmla="*/ 774 h 774"/>
                  <a:gd name="T18" fmla="*/ 812 w 1832"/>
                  <a:gd name="T19" fmla="*/ 755 h 774"/>
                  <a:gd name="T20" fmla="*/ 907 w 1832"/>
                  <a:gd name="T21" fmla="*/ 708 h 774"/>
                  <a:gd name="T22" fmla="*/ 935 w 1832"/>
                  <a:gd name="T23" fmla="*/ 651 h 774"/>
                  <a:gd name="T24" fmla="*/ 907 w 1832"/>
                  <a:gd name="T25" fmla="*/ 623 h 774"/>
                  <a:gd name="T26" fmla="*/ 1020 w 1832"/>
                  <a:gd name="T27" fmla="*/ 642 h 774"/>
                  <a:gd name="T28" fmla="*/ 1464 w 1832"/>
                  <a:gd name="T29" fmla="*/ 632 h 774"/>
                  <a:gd name="T30" fmla="*/ 1615 w 1832"/>
                  <a:gd name="T31" fmla="*/ 595 h 774"/>
                  <a:gd name="T32" fmla="*/ 1681 w 1832"/>
                  <a:gd name="T33" fmla="*/ 566 h 774"/>
                  <a:gd name="T34" fmla="*/ 1738 w 1832"/>
                  <a:gd name="T35" fmla="*/ 547 h 774"/>
                  <a:gd name="T36" fmla="*/ 1832 w 1832"/>
                  <a:gd name="T37" fmla="*/ 462 h 774"/>
                  <a:gd name="T38" fmla="*/ 1747 w 1832"/>
                  <a:gd name="T39" fmla="*/ 302 h 774"/>
                  <a:gd name="T40" fmla="*/ 1709 w 1832"/>
                  <a:gd name="T41" fmla="*/ 311 h 774"/>
                  <a:gd name="T42" fmla="*/ 1747 w 1832"/>
                  <a:gd name="T43" fmla="*/ 226 h 774"/>
                  <a:gd name="T44" fmla="*/ 1738 w 1832"/>
                  <a:gd name="T45" fmla="*/ 75 h 774"/>
                  <a:gd name="T46" fmla="*/ 1615 w 1832"/>
                  <a:gd name="T47" fmla="*/ 0 h 774"/>
                  <a:gd name="T48" fmla="*/ 1417 w 1832"/>
                  <a:gd name="T49" fmla="*/ 37 h 774"/>
                  <a:gd name="T50" fmla="*/ 1388 w 1832"/>
                  <a:gd name="T51" fmla="*/ 66 h 774"/>
                  <a:gd name="T52" fmla="*/ 1360 w 1832"/>
                  <a:gd name="T53" fmla="*/ 85 h 774"/>
                  <a:gd name="T54" fmla="*/ 1332 w 1832"/>
                  <a:gd name="T55" fmla="*/ 170 h 774"/>
                  <a:gd name="T56" fmla="*/ 1152 w 1832"/>
                  <a:gd name="T57" fmla="*/ 113 h 774"/>
                  <a:gd name="T58" fmla="*/ 1048 w 1832"/>
                  <a:gd name="T59" fmla="*/ 122 h 774"/>
                  <a:gd name="T60" fmla="*/ 945 w 1832"/>
                  <a:gd name="T61" fmla="*/ 226 h 774"/>
                  <a:gd name="T62" fmla="*/ 935 w 1832"/>
                  <a:gd name="T63" fmla="*/ 264 h 774"/>
                  <a:gd name="T64" fmla="*/ 945 w 1832"/>
                  <a:gd name="T65" fmla="*/ 292 h 774"/>
                  <a:gd name="T66" fmla="*/ 860 w 1832"/>
                  <a:gd name="T67" fmla="*/ 141 h 774"/>
                  <a:gd name="T68" fmla="*/ 699 w 1832"/>
                  <a:gd name="T69" fmla="*/ 151 h 774"/>
                  <a:gd name="T70" fmla="*/ 671 w 1832"/>
                  <a:gd name="T71" fmla="*/ 170 h 774"/>
                  <a:gd name="T72" fmla="*/ 576 w 1832"/>
                  <a:gd name="T73" fmla="*/ 104 h 774"/>
                  <a:gd name="T74" fmla="*/ 454 w 1832"/>
                  <a:gd name="T75" fmla="*/ 122 h 774"/>
                  <a:gd name="T76" fmla="*/ 397 w 1832"/>
                  <a:gd name="T77" fmla="*/ 236 h 774"/>
                  <a:gd name="T78" fmla="*/ 444 w 1832"/>
                  <a:gd name="T79" fmla="*/ 273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57" name="Freeform 57"/>
              <p:cNvSpPr>
                <a:spLocks/>
              </p:cNvSpPr>
              <p:nvPr/>
            </p:nvSpPr>
            <p:spPr bwMode="auto">
              <a:xfrm>
                <a:off x="4195" y="890"/>
                <a:ext cx="1515" cy="683"/>
              </a:xfrm>
              <a:custGeom>
                <a:avLst/>
                <a:gdLst>
                  <a:gd name="T0" fmla="*/ 142 w 1832"/>
                  <a:gd name="T1" fmla="*/ 129 h 774"/>
                  <a:gd name="T2" fmla="*/ 57 w 1832"/>
                  <a:gd name="T3" fmla="*/ 111 h 774"/>
                  <a:gd name="T4" fmla="*/ 0 w 1832"/>
                  <a:gd name="T5" fmla="*/ 178 h 774"/>
                  <a:gd name="T6" fmla="*/ 3 w 1832"/>
                  <a:gd name="T7" fmla="*/ 208 h 774"/>
                  <a:gd name="T8" fmla="*/ 85 w 1832"/>
                  <a:gd name="T9" fmla="*/ 272 h 774"/>
                  <a:gd name="T10" fmla="*/ 112 w 1832"/>
                  <a:gd name="T11" fmla="*/ 266 h 774"/>
                  <a:gd name="T12" fmla="*/ 121 w 1832"/>
                  <a:gd name="T13" fmla="*/ 263 h 774"/>
                  <a:gd name="T14" fmla="*/ 127 w 1832"/>
                  <a:gd name="T15" fmla="*/ 312 h 774"/>
                  <a:gd name="T16" fmla="*/ 175 w 1832"/>
                  <a:gd name="T17" fmla="*/ 365 h 774"/>
                  <a:gd name="T18" fmla="*/ 260 w 1832"/>
                  <a:gd name="T19" fmla="*/ 357 h 774"/>
                  <a:gd name="T20" fmla="*/ 290 w 1832"/>
                  <a:gd name="T21" fmla="*/ 334 h 774"/>
                  <a:gd name="T22" fmla="*/ 299 w 1832"/>
                  <a:gd name="T23" fmla="*/ 307 h 774"/>
                  <a:gd name="T24" fmla="*/ 290 w 1832"/>
                  <a:gd name="T25" fmla="*/ 295 h 774"/>
                  <a:gd name="T26" fmla="*/ 326 w 1832"/>
                  <a:gd name="T27" fmla="*/ 303 h 774"/>
                  <a:gd name="T28" fmla="*/ 468 w 1832"/>
                  <a:gd name="T29" fmla="*/ 298 h 774"/>
                  <a:gd name="T30" fmla="*/ 517 w 1832"/>
                  <a:gd name="T31" fmla="*/ 281 h 774"/>
                  <a:gd name="T32" fmla="*/ 538 w 1832"/>
                  <a:gd name="T33" fmla="*/ 266 h 774"/>
                  <a:gd name="T34" fmla="*/ 555 w 1832"/>
                  <a:gd name="T35" fmla="*/ 259 h 774"/>
                  <a:gd name="T36" fmla="*/ 586 w 1832"/>
                  <a:gd name="T37" fmla="*/ 219 h 774"/>
                  <a:gd name="T38" fmla="*/ 559 w 1832"/>
                  <a:gd name="T39" fmla="*/ 142 h 774"/>
                  <a:gd name="T40" fmla="*/ 547 w 1832"/>
                  <a:gd name="T41" fmla="*/ 147 h 774"/>
                  <a:gd name="T42" fmla="*/ 559 w 1832"/>
                  <a:gd name="T43" fmla="*/ 107 h 774"/>
                  <a:gd name="T44" fmla="*/ 555 w 1832"/>
                  <a:gd name="T45" fmla="*/ 35 h 774"/>
                  <a:gd name="T46" fmla="*/ 517 w 1832"/>
                  <a:gd name="T47" fmla="*/ 0 h 774"/>
                  <a:gd name="T48" fmla="*/ 452 w 1832"/>
                  <a:gd name="T49" fmla="*/ 18 h 774"/>
                  <a:gd name="T50" fmla="*/ 444 w 1832"/>
                  <a:gd name="T51" fmla="*/ 31 h 774"/>
                  <a:gd name="T52" fmla="*/ 435 w 1832"/>
                  <a:gd name="T53" fmla="*/ 40 h 774"/>
                  <a:gd name="T54" fmla="*/ 426 w 1832"/>
                  <a:gd name="T55" fmla="*/ 79 h 774"/>
                  <a:gd name="T56" fmla="*/ 369 w 1832"/>
                  <a:gd name="T57" fmla="*/ 54 h 774"/>
                  <a:gd name="T58" fmla="*/ 335 w 1832"/>
                  <a:gd name="T59" fmla="*/ 57 h 774"/>
                  <a:gd name="T60" fmla="*/ 303 w 1832"/>
                  <a:gd name="T61" fmla="*/ 107 h 774"/>
                  <a:gd name="T62" fmla="*/ 299 w 1832"/>
                  <a:gd name="T63" fmla="*/ 125 h 774"/>
                  <a:gd name="T64" fmla="*/ 303 w 1832"/>
                  <a:gd name="T65" fmla="*/ 138 h 774"/>
                  <a:gd name="T66" fmla="*/ 275 w 1832"/>
                  <a:gd name="T67" fmla="*/ 66 h 774"/>
                  <a:gd name="T68" fmla="*/ 223 w 1832"/>
                  <a:gd name="T69" fmla="*/ 71 h 774"/>
                  <a:gd name="T70" fmla="*/ 215 w 1832"/>
                  <a:gd name="T71" fmla="*/ 79 h 774"/>
                  <a:gd name="T72" fmla="*/ 184 w 1832"/>
                  <a:gd name="T73" fmla="*/ 49 h 774"/>
                  <a:gd name="T74" fmla="*/ 145 w 1832"/>
                  <a:gd name="T75" fmla="*/ 57 h 774"/>
                  <a:gd name="T76" fmla="*/ 127 w 1832"/>
                  <a:gd name="T77" fmla="*/ 111 h 774"/>
                  <a:gd name="T78" fmla="*/ 142 w 1832"/>
                  <a:gd name="T79" fmla="*/ 129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水的形態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8" grpId="0" animBg="1"/>
      <p:bldP spid="38939" grpId="0"/>
      <p:bldP spid="389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43" name="Group 39"/>
          <p:cNvGrpSpPr>
            <a:grpSpLocks/>
          </p:cNvGrpSpPr>
          <p:nvPr/>
        </p:nvGrpSpPr>
        <p:grpSpPr bwMode="auto">
          <a:xfrm>
            <a:off x="755650" y="1773238"/>
            <a:ext cx="3959225" cy="1008062"/>
            <a:chOff x="2134" y="1379"/>
            <a:chExt cx="3083" cy="910"/>
          </a:xfrm>
        </p:grpSpPr>
        <p:sp>
          <p:nvSpPr>
            <p:cNvPr id="15407" name="Freeform 40"/>
            <p:cNvSpPr>
              <a:spLocks/>
            </p:cNvSpPr>
            <p:nvPr/>
          </p:nvSpPr>
          <p:spPr bwMode="auto">
            <a:xfrm>
              <a:off x="2134" y="1379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08" name="Freeform 41"/>
            <p:cNvSpPr>
              <a:spLocks/>
            </p:cNvSpPr>
            <p:nvPr/>
          </p:nvSpPr>
          <p:spPr bwMode="auto">
            <a:xfrm>
              <a:off x="2517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09" name="Freeform 42"/>
            <p:cNvSpPr>
              <a:spLocks/>
            </p:cNvSpPr>
            <p:nvPr/>
          </p:nvSpPr>
          <p:spPr bwMode="auto">
            <a:xfrm>
              <a:off x="2925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10" name="Freeform 43"/>
            <p:cNvSpPr>
              <a:spLocks/>
            </p:cNvSpPr>
            <p:nvPr/>
          </p:nvSpPr>
          <p:spPr bwMode="auto">
            <a:xfrm>
              <a:off x="3334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11" name="Freeform 44"/>
            <p:cNvSpPr>
              <a:spLocks/>
            </p:cNvSpPr>
            <p:nvPr/>
          </p:nvSpPr>
          <p:spPr bwMode="auto">
            <a:xfrm>
              <a:off x="3696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12" name="Freeform 45"/>
            <p:cNvSpPr>
              <a:spLocks/>
            </p:cNvSpPr>
            <p:nvPr/>
          </p:nvSpPr>
          <p:spPr bwMode="auto">
            <a:xfrm>
              <a:off x="4150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363" name="Freeform 19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5364" name="Group 18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15403" name="Group 17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15405" name="Freeform 4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406" name="Freeform 5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404" name="Freeform 6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520" name="Group 16"/>
          <p:cNvGrpSpPr>
            <a:grpSpLocks/>
          </p:cNvGrpSpPr>
          <p:nvPr/>
        </p:nvGrpSpPr>
        <p:grpSpPr bwMode="auto">
          <a:xfrm>
            <a:off x="4427538" y="2781300"/>
            <a:ext cx="3959225" cy="1008063"/>
            <a:chOff x="2134" y="1379"/>
            <a:chExt cx="3083" cy="910"/>
          </a:xfrm>
        </p:grpSpPr>
        <p:sp>
          <p:nvSpPr>
            <p:cNvPr id="15397" name="Freeform 8"/>
            <p:cNvSpPr>
              <a:spLocks/>
            </p:cNvSpPr>
            <p:nvPr/>
          </p:nvSpPr>
          <p:spPr bwMode="auto">
            <a:xfrm>
              <a:off x="2134" y="1379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8" name="Freeform 9"/>
            <p:cNvSpPr>
              <a:spLocks/>
            </p:cNvSpPr>
            <p:nvPr/>
          </p:nvSpPr>
          <p:spPr bwMode="auto">
            <a:xfrm>
              <a:off x="2517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9" name="Freeform 10"/>
            <p:cNvSpPr>
              <a:spLocks/>
            </p:cNvSpPr>
            <p:nvPr/>
          </p:nvSpPr>
          <p:spPr bwMode="auto">
            <a:xfrm>
              <a:off x="2925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00" name="Freeform 11"/>
            <p:cNvSpPr>
              <a:spLocks/>
            </p:cNvSpPr>
            <p:nvPr/>
          </p:nvSpPr>
          <p:spPr bwMode="auto">
            <a:xfrm>
              <a:off x="3334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01" name="Freeform 12"/>
            <p:cNvSpPr>
              <a:spLocks/>
            </p:cNvSpPr>
            <p:nvPr/>
          </p:nvSpPr>
          <p:spPr bwMode="auto">
            <a:xfrm>
              <a:off x="3696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02" name="Freeform 14"/>
            <p:cNvSpPr>
              <a:spLocks/>
            </p:cNvSpPr>
            <p:nvPr/>
          </p:nvSpPr>
          <p:spPr bwMode="auto">
            <a:xfrm>
              <a:off x="4150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366" name="Freeform 20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7" name="Freeform 34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8" name="Freeform 35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1519" name="Group 15"/>
          <p:cNvGrpSpPr>
            <a:grpSpLocks/>
          </p:cNvGrpSpPr>
          <p:nvPr/>
        </p:nvGrpSpPr>
        <p:grpSpPr bwMode="auto">
          <a:xfrm>
            <a:off x="5292725" y="1844675"/>
            <a:ext cx="3648075" cy="1276350"/>
            <a:chOff x="2823" y="633"/>
            <a:chExt cx="2887" cy="940"/>
          </a:xfrm>
        </p:grpSpPr>
        <p:sp>
          <p:nvSpPr>
            <p:cNvPr id="15395" name="Freeform 7"/>
            <p:cNvSpPr>
              <a:spLocks/>
            </p:cNvSpPr>
            <p:nvPr/>
          </p:nvSpPr>
          <p:spPr bwMode="auto">
            <a:xfrm>
              <a:off x="2823" y="633"/>
              <a:ext cx="1832" cy="774"/>
            </a:xfrm>
            <a:custGeom>
              <a:avLst/>
              <a:gdLst>
                <a:gd name="T0" fmla="*/ 444 w 1832"/>
                <a:gd name="T1" fmla="*/ 273 h 774"/>
                <a:gd name="T2" fmla="*/ 180 w 1832"/>
                <a:gd name="T3" fmla="*/ 236 h 774"/>
                <a:gd name="T4" fmla="*/ 0 w 1832"/>
                <a:gd name="T5" fmla="*/ 377 h 774"/>
                <a:gd name="T6" fmla="*/ 10 w 1832"/>
                <a:gd name="T7" fmla="*/ 443 h 774"/>
                <a:gd name="T8" fmla="*/ 265 w 1832"/>
                <a:gd name="T9" fmla="*/ 576 h 774"/>
                <a:gd name="T10" fmla="*/ 350 w 1832"/>
                <a:gd name="T11" fmla="*/ 566 h 774"/>
                <a:gd name="T12" fmla="*/ 378 w 1832"/>
                <a:gd name="T13" fmla="*/ 557 h 774"/>
                <a:gd name="T14" fmla="*/ 397 w 1832"/>
                <a:gd name="T15" fmla="*/ 661 h 774"/>
                <a:gd name="T16" fmla="*/ 548 w 1832"/>
                <a:gd name="T17" fmla="*/ 774 h 774"/>
                <a:gd name="T18" fmla="*/ 812 w 1832"/>
                <a:gd name="T19" fmla="*/ 755 h 774"/>
                <a:gd name="T20" fmla="*/ 907 w 1832"/>
                <a:gd name="T21" fmla="*/ 708 h 774"/>
                <a:gd name="T22" fmla="*/ 935 w 1832"/>
                <a:gd name="T23" fmla="*/ 651 h 774"/>
                <a:gd name="T24" fmla="*/ 907 w 1832"/>
                <a:gd name="T25" fmla="*/ 623 h 774"/>
                <a:gd name="T26" fmla="*/ 1020 w 1832"/>
                <a:gd name="T27" fmla="*/ 642 h 774"/>
                <a:gd name="T28" fmla="*/ 1464 w 1832"/>
                <a:gd name="T29" fmla="*/ 632 h 774"/>
                <a:gd name="T30" fmla="*/ 1615 w 1832"/>
                <a:gd name="T31" fmla="*/ 595 h 774"/>
                <a:gd name="T32" fmla="*/ 1681 w 1832"/>
                <a:gd name="T33" fmla="*/ 566 h 774"/>
                <a:gd name="T34" fmla="*/ 1738 w 1832"/>
                <a:gd name="T35" fmla="*/ 547 h 774"/>
                <a:gd name="T36" fmla="*/ 1832 w 1832"/>
                <a:gd name="T37" fmla="*/ 462 h 774"/>
                <a:gd name="T38" fmla="*/ 1747 w 1832"/>
                <a:gd name="T39" fmla="*/ 302 h 774"/>
                <a:gd name="T40" fmla="*/ 1709 w 1832"/>
                <a:gd name="T41" fmla="*/ 311 h 774"/>
                <a:gd name="T42" fmla="*/ 1747 w 1832"/>
                <a:gd name="T43" fmla="*/ 226 h 774"/>
                <a:gd name="T44" fmla="*/ 1738 w 1832"/>
                <a:gd name="T45" fmla="*/ 75 h 774"/>
                <a:gd name="T46" fmla="*/ 1615 w 1832"/>
                <a:gd name="T47" fmla="*/ 0 h 774"/>
                <a:gd name="T48" fmla="*/ 1417 w 1832"/>
                <a:gd name="T49" fmla="*/ 37 h 774"/>
                <a:gd name="T50" fmla="*/ 1388 w 1832"/>
                <a:gd name="T51" fmla="*/ 66 h 774"/>
                <a:gd name="T52" fmla="*/ 1360 w 1832"/>
                <a:gd name="T53" fmla="*/ 85 h 774"/>
                <a:gd name="T54" fmla="*/ 1332 w 1832"/>
                <a:gd name="T55" fmla="*/ 170 h 774"/>
                <a:gd name="T56" fmla="*/ 1152 w 1832"/>
                <a:gd name="T57" fmla="*/ 113 h 774"/>
                <a:gd name="T58" fmla="*/ 1048 w 1832"/>
                <a:gd name="T59" fmla="*/ 122 h 774"/>
                <a:gd name="T60" fmla="*/ 945 w 1832"/>
                <a:gd name="T61" fmla="*/ 226 h 774"/>
                <a:gd name="T62" fmla="*/ 935 w 1832"/>
                <a:gd name="T63" fmla="*/ 264 h 774"/>
                <a:gd name="T64" fmla="*/ 945 w 1832"/>
                <a:gd name="T65" fmla="*/ 292 h 774"/>
                <a:gd name="T66" fmla="*/ 860 w 1832"/>
                <a:gd name="T67" fmla="*/ 141 h 774"/>
                <a:gd name="T68" fmla="*/ 699 w 1832"/>
                <a:gd name="T69" fmla="*/ 151 h 774"/>
                <a:gd name="T70" fmla="*/ 671 w 1832"/>
                <a:gd name="T71" fmla="*/ 170 h 774"/>
                <a:gd name="T72" fmla="*/ 576 w 1832"/>
                <a:gd name="T73" fmla="*/ 104 h 774"/>
                <a:gd name="T74" fmla="*/ 454 w 1832"/>
                <a:gd name="T75" fmla="*/ 122 h 774"/>
                <a:gd name="T76" fmla="*/ 397 w 1832"/>
                <a:gd name="T77" fmla="*/ 236 h 774"/>
                <a:gd name="T78" fmla="*/ 444 w 1832"/>
                <a:gd name="T79" fmla="*/ 273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6" name="Freeform 13"/>
            <p:cNvSpPr>
              <a:spLocks/>
            </p:cNvSpPr>
            <p:nvPr/>
          </p:nvSpPr>
          <p:spPr bwMode="auto">
            <a:xfrm>
              <a:off x="4195" y="890"/>
              <a:ext cx="1515" cy="683"/>
            </a:xfrm>
            <a:custGeom>
              <a:avLst/>
              <a:gdLst>
                <a:gd name="T0" fmla="*/ 142 w 1832"/>
                <a:gd name="T1" fmla="*/ 129 h 774"/>
                <a:gd name="T2" fmla="*/ 57 w 1832"/>
                <a:gd name="T3" fmla="*/ 111 h 774"/>
                <a:gd name="T4" fmla="*/ 0 w 1832"/>
                <a:gd name="T5" fmla="*/ 178 h 774"/>
                <a:gd name="T6" fmla="*/ 3 w 1832"/>
                <a:gd name="T7" fmla="*/ 208 h 774"/>
                <a:gd name="T8" fmla="*/ 85 w 1832"/>
                <a:gd name="T9" fmla="*/ 272 h 774"/>
                <a:gd name="T10" fmla="*/ 112 w 1832"/>
                <a:gd name="T11" fmla="*/ 266 h 774"/>
                <a:gd name="T12" fmla="*/ 121 w 1832"/>
                <a:gd name="T13" fmla="*/ 263 h 774"/>
                <a:gd name="T14" fmla="*/ 127 w 1832"/>
                <a:gd name="T15" fmla="*/ 312 h 774"/>
                <a:gd name="T16" fmla="*/ 175 w 1832"/>
                <a:gd name="T17" fmla="*/ 365 h 774"/>
                <a:gd name="T18" fmla="*/ 260 w 1832"/>
                <a:gd name="T19" fmla="*/ 357 h 774"/>
                <a:gd name="T20" fmla="*/ 290 w 1832"/>
                <a:gd name="T21" fmla="*/ 334 h 774"/>
                <a:gd name="T22" fmla="*/ 299 w 1832"/>
                <a:gd name="T23" fmla="*/ 307 h 774"/>
                <a:gd name="T24" fmla="*/ 290 w 1832"/>
                <a:gd name="T25" fmla="*/ 295 h 774"/>
                <a:gd name="T26" fmla="*/ 326 w 1832"/>
                <a:gd name="T27" fmla="*/ 303 h 774"/>
                <a:gd name="T28" fmla="*/ 468 w 1832"/>
                <a:gd name="T29" fmla="*/ 298 h 774"/>
                <a:gd name="T30" fmla="*/ 517 w 1832"/>
                <a:gd name="T31" fmla="*/ 281 h 774"/>
                <a:gd name="T32" fmla="*/ 538 w 1832"/>
                <a:gd name="T33" fmla="*/ 266 h 774"/>
                <a:gd name="T34" fmla="*/ 555 w 1832"/>
                <a:gd name="T35" fmla="*/ 259 h 774"/>
                <a:gd name="T36" fmla="*/ 586 w 1832"/>
                <a:gd name="T37" fmla="*/ 219 h 774"/>
                <a:gd name="T38" fmla="*/ 559 w 1832"/>
                <a:gd name="T39" fmla="*/ 142 h 774"/>
                <a:gd name="T40" fmla="*/ 547 w 1832"/>
                <a:gd name="T41" fmla="*/ 147 h 774"/>
                <a:gd name="T42" fmla="*/ 559 w 1832"/>
                <a:gd name="T43" fmla="*/ 107 h 774"/>
                <a:gd name="T44" fmla="*/ 555 w 1832"/>
                <a:gd name="T45" fmla="*/ 35 h 774"/>
                <a:gd name="T46" fmla="*/ 517 w 1832"/>
                <a:gd name="T47" fmla="*/ 0 h 774"/>
                <a:gd name="T48" fmla="*/ 452 w 1832"/>
                <a:gd name="T49" fmla="*/ 18 h 774"/>
                <a:gd name="T50" fmla="*/ 444 w 1832"/>
                <a:gd name="T51" fmla="*/ 31 h 774"/>
                <a:gd name="T52" fmla="*/ 435 w 1832"/>
                <a:gd name="T53" fmla="*/ 40 h 774"/>
                <a:gd name="T54" fmla="*/ 426 w 1832"/>
                <a:gd name="T55" fmla="*/ 79 h 774"/>
                <a:gd name="T56" fmla="*/ 369 w 1832"/>
                <a:gd name="T57" fmla="*/ 54 h 774"/>
                <a:gd name="T58" fmla="*/ 335 w 1832"/>
                <a:gd name="T59" fmla="*/ 57 h 774"/>
                <a:gd name="T60" fmla="*/ 303 w 1832"/>
                <a:gd name="T61" fmla="*/ 107 h 774"/>
                <a:gd name="T62" fmla="*/ 299 w 1832"/>
                <a:gd name="T63" fmla="*/ 125 h 774"/>
                <a:gd name="T64" fmla="*/ 303 w 1832"/>
                <a:gd name="T65" fmla="*/ 138 h 774"/>
                <a:gd name="T66" fmla="*/ 275 w 1832"/>
                <a:gd name="T67" fmla="*/ 66 h 774"/>
                <a:gd name="T68" fmla="*/ 223 w 1832"/>
                <a:gd name="T69" fmla="*/ 71 h 774"/>
                <a:gd name="T70" fmla="*/ 215 w 1832"/>
                <a:gd name="T71" fmla="*/ 79 h 774"/>
                <a:gd name="T72" fmla="*/ 184 w 1832"/>
                <a:gd name="T73" fmla="*/ 49 h 774"/>
                <a:gd name="T74" fmla="*/ 145 w 1832"/>
                <a:gd name="T75" fmla="*/ 57 h 774"/>
                <a:gd name="T76" fmla="*/ 127 w 1832"/>
                <a:gd name="T77" fmla="*/ 111 h 774"/>
                <a:gd name="T78" fmla="*/ 142 w 1832"/>
                <a:gd name="T79" fmla="*/ 129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540" name="Group 36"/>
          <p:cNvGrpSpPr>
            <a:grpSpLocks/>
          </p:cNvGrpSpPr>
          <p:nvPr/>
        </p:nvGrpSpPr>
        <p:grpSpPr bwMode="auto">
          <a:xfrm>
            <a:off x="1258888" y="1052513"/>
            <a:ext cx="3648075" cy="1276350"/>
            <a:chOff x="2823" y="633"/>
            <a:chExt cx="2887" cy="940"/>
          </a:xfrm>
        </p:grpSpPr>
        <p:sp>
          <p:nvSpPr>
            <p:cNvPr id="15393" name="Freeform 37"/>
            <p:cNvSpPr>
              <a:spLocks/>
            </p:cNvSpPr>
            <p:nvPr/>
          </p:nvSpPr>
          <p:spPr bwMode="auto">
            <a:xfrm>
              <a:off x="2823" y="633"/>
              <a:ext cx="1832" cy="774"/>
            </a:xfrm>
            <a:custGeom>
              <a:avLst/>
              <a:gdLst>
                <a:gd name="T0" fmla="*/ 444 w 1832"/>
                <a:gd name="T1" fmla="*/ 273 h 774"/>
                <a:gd name="T2" fmla="*/ 180 w 1832"/>
                <a:gd name="T3" fmla="*/ 236 h 774"/>
                <a:gd name="T4" fmla="*/ 0 w 1832"/>
                <a:gd name="T5" fmla="*/ 377 h 774"/>
                <a:gd name="T6" fmla="*/ 10 w 1832"/>
                <a:gd name="T7" fmla="*/ 443 h 774"/>
                <a:gd name="T8" fmla="*/ 265 w 1832"/>
                <a:gd name="T9" fmla="*/ 576 h 774"/>
                <a:gd name="T10" fmla="*/ 350 w 1832"/>
                <a:gd name="T11" fmla="*/ 566 h 774"/>
                <a:gd name="T12" fmla="*/ 378 w 1832"/>
                <a:gd name="T13" fmla="*/ 557 h 774"/>
                <a:gd name="T14" fmla="*/ 397 w 1832"/>
                <a:gd name="T15" fmla="*/ 661 h 774"/>
                <a:gd name="T16" fmla="*/ 548 w 1832"/>
                <a:gd name="T17" fmla="*/ 774 h 774"/>
                <a:gd name="T18" fmla="*/ 812 w 1832"/>
                <a:gd name="T19" fmla="*/ 755 h 774"/>
                <a:gd name="T20" fmla="*/ 907 w 1832"/>
                <a:gd name="T21" fmla="*/ 708 h 774"/>
                <a:gd name="T22" fmla="*/ 935 w 1832"/>
                <a:gd name="T23" fmla="*/ 651 h 774"/>
                <a:gd name="T24" fmla="*/ 907 w 1832"/>
                <a:gd name="T25" fmla="*/ 623 h 774"/>
                <a:gd name="T26" fmla="*/ 1020 w 1832"/>
                <a:gd name="T27" fmla="*/ 642 h 774"/>
                <a:gd name="T28" fmla="*/ 1464 w 1832"/>
                <a:gd name="T29" fmla="*/ 632 h 774"/>
                <a:gd name="T30" fmla="*/ 1615 w 1832"/>
                <a:gd name="T31" fmla="*/ 595 h 774"/>
                <a:gd name="T32" fmla="*/ 1681 w 1832"/>
                <a:gd name="T33" fmla="*/ 566 h 774"/>
                <a:gd name="T34" fmla="*/ 1738 w 1832"/>
                <a:gd name="T35" fmla="*/ 547 h 774"/>
                <a:gd name="T36" fmla="*/ 1832 w 1832"/>
                <a:gd name="T37" fmla="*/ 462 h 774"/>
                <a:gd name="T38" fmla="*/ 1747 w 1832"/>
                <a:gd name="T39" fmla="*/ 302 h 774"/>
                <a:gd name="T40" fmla="*/ 1709 w 1832"/>
                <a:gd name="T41" fmla="*/ 311 h 774"/>
                <a:gd name="T42" fmla="*/ 1747 w 1832"/>
                <a:gd name="T43" fmla="*/ 226 h 774"/>
                <a:gd name="T44" fmla="*/ 1738 w 1832"/>
                <a:gd name="T45" fmla="*/ 75 h 774"/>
                <a:gd name="T46" fmla="*/ 1615 w 1832"/>
                <a:gd name="T47" fmla="*/ 0 h 774"/>
                <a:gd name="T48" fmla="*/ 1417 w 1832"/>
                <a:gd name="T49" fmla="*/ 37 h 774"/>
                <a:gd name="T50" fmla="*/ 1388 w 1832"/>
                <a:gd name="T51" fmla="*/ 66 h 774"/>
                <a:gd name="T52" fmla="*/ 1360 w 1832"/>
                <a:gd name="T53" fmla="*/ 85 h 774"/>
                <a:gd name="T54" fmla="*/ 1332 w 1832"/>
                <a:gd name="T55" fmla="*/ 170 h 774"/>
                <a:gd name="T56" fmla="*/ 1152 w 1832"/>
                <a:gd name="T57" fmla="*/ 113 h 774"/>
                <a:gd name="T58" fmla="*/ 1048 w 1832"/>
                <a:gd name="T59" fmla="*/ 122 h 774"/>
                <a:gd name="T60" fmla="*/ 945 w 1832"/>
                <a:gd name="T61" fmla="*/ 226 h 774"/>
                <a:gd name="T62" fmla="*/ 935 w 1832"/>
                <a:gd name="T63" fmla="*/ 264 h 774"/>
                <a:gd name="T64" fmla="*/ 945 w 1832"/>
                <a:gd name="T65" fmla="*/ 292 h 774"/>
                <a:gd name="T66" fmla="*/ 860 w 1832"/>
                <a:gd name="T67" fmla="*/ 141 h 774"/>
                <a:gd name="T68" fmla="*/ 699 w 1832"/>
                <a:gd name="T69" fmla="*/ 151 h 774"/>
                <a:gd name="T70" fmla="*/ 671 w 1832"/>
                <a:gd name="T71" fmla="*/ 170 h 774"/>
                <a:gd name="T72" fmla="*/ 576 w 1832"/>
                <a:gd name="T73" fmla="*/ 104 h 774"/>
                <a:gd name="T74" fmla="*/ 454 w 1832"/>
                <a:gd name="T75" fmla="*/ 122 h 774"/>
                <a:gd name="T76" fmla="*/ 397 w 1832"/>
                <a:gd name="T77" fmla="*/ 236 h 774"/>
                <a:gd name="T78" fmla="*/ 444 w 1832"/>
                <a:gd name="T79" fmla="*/ 273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4" name="Freeform 38"/>
            <p:cNvSpPr>
              <a:spLocks/>
            </p:cNvSpPr>
            <p:nvPr/>
          </p:nvSpPr>
          <p:spPr bwMode="auto">
            <a:xfrm>
              <a:off x="4195" y="890"/>
              <a:ext cx="1515" cy="683"/>
            </a:xfrm>
            <a:custGeom>
              <a:avLst/>
              <a:gdLst>
                <a:gd name="T0" fmla="*/ 142 w 1832"/>
                <a:gd name="T1" fmla="*/ 129 h 774"/>
                <a:gd name="T2" fmla="*/ 57 w 1832"/>
                <a:gd name="T3" fmla="*/ 111 h 774"/>
                <a:gd name="T4" fmla="*/ 0 w 1832"/>
                <a:gd name="T5" fmla="*/ 178 h 774"/>
                <a:gd name="T6" fmla="*/ 3 w 1832"/>
                <a:gd name="T7" fmla="*/ 208 h 774"/>
                <a:gd name="T8" fmla="*/ 85 w 1832"/>
                <a:gd name="T9" fmla="*/ 272 h 774"/>
                <a:gd name="T10" fmla="*/ 112 w 1832"/>
                <a:gd name="T11" fmla="*/ 266 h 774"/>
                <a:gd name="T12" fmla="*/ 121 w 1832"/>
                <a:gd name="T13" fmla="*/ 263 h 774"/>
                <a:gd name="T14" fmla="*/ 127 w 1832"/>
                <a:gd name="T15" fmla="*/ 312 h 774"/>
                <a:gd name="T16" fmla="*/ 175 w 1832"/>
                <a:gd name="T17" fmla="*/ 365 h 774"/>
                <a:gd name="T18" fmla="*/ 260 w 1832"/>
                <a:gd name="T19" fmla="*/ 357 h 774"/>
                <a:gd name="T20" fmla="*/ 290 w 1832"/>
                <a:gd name="T21" fmla="*/ 334 h 774"/>
                <a:gd name="T22" fmla="*/ 299 w 1832"/>
                <a:gd name="T23" fmla="*/ 307 h 774"/>
                <a:gd name="T24" fmla="*/ 290 w 1832"/>
                <a:gd name="T25" fmla="*/ 295 h 774"/>
                <a:gd name="T26" fmla="*/ 326 w 1832"/>
                <a:gd name="T27" fmla="*/ 303 h 774"/>
                <a:gd name="T28" fmla="*/ 468 w 1832"/>
                <a:gd name="T29" fmla="*/ 298 h 774"/>
                <a:gd name="T30" fmla="*/ 517 w 1832"/>
                <a:gd name="T31" fmla="*/ 281 h 774"/>
                <a:gd name="T32" fmla="*/ 538 w 1832"/>
                <a:gd name="T33" fmla="*/ 266 h 774"/>
                <a:gd name="T34" fmla="*/ 555 w 1832"/>
                <a:gd name="T35" fmla="*/ 259 h 774"/>
                <a:gd name="T36" fmla="*/ 586 w 1832"/>
                <a:gd name="T37" fmla="*/ 219 h 774"/>
                <a:gd name="T38" fmla="*/ 559 w 1832"/>
                <a:gd name="T39" fmla="*/ 142 h 774"/>
                <a:gd name="T40" fmla="*/ 547 w 1832"/>
                <a:gd name="T41" fmla="*/ 147 h 774"/>
                <a:gd name="T42" fmla="*/ 559 w 1832"/>
                <a:gd name="T43" fmla="*/ 107 h 774"/>
                <a:gd name="T44" fmla="*/ 555 w 1832"/>
                <a:gd name="T45" fmla="*/ 35 h 774"/>
                <a:gd name="T46" fmla="*/ 517 w 1832"/>
                <a:gd name="T47" fmla="*/ 0 h 774"/>
                <a:gd name="T48" fmla="*/ 452 w 1832"/>
                <a:gd name="T49" fmla="*/ 18 h 774"/>
                <a:gd name="T50" fmla="*/ 444 w 1832"/>
                <a:gd name="T51" fmla="*/ 31 h 774"/>
                <a:gd name="T52" fmla="*/ 435 w 1832"/>
                <a:gd name="T53" fmla="*/ 40 h 774"/>
                <a:gd name="T54" fmla="*/ 426 w 1832"/>
                <a:gd name="T55" fmla="*/ 79 h 774"/>
                <a:gd name="T56" fmla="*/ 369 w 1832"/>
                <a:gd name="T57" fmla="*/ 54 h 774"/>
                <a:gd name="T58" fmla="*/ 335 w 1832"/>
                <a:gd name="T59" fmla="*/ 57 h 774"/>
                <a:gd name="T60" fmla="*/ 303 w 1832"/>
                <a:gd name="T61" fmla="*/ 107 h 774"/>
                <a:gd name="T62" fmla="*/ 299 w 1832"/>
                <a:gd name="T63" fmla="*/ 125 h 774"/>
                <a:gd name="T64" fmla="*/ 303 w 1832"/>
                <a:gd name="T65" fmla="*/ 138 h 774"/>
                <a:gd name="T66" fmla="*/ 275 w 1832"/>
                <a:gd name="T67" fmla="*/ 66 h 774"/>
                <a:gd name="T68" fmla="*/ 223 w 1832"/>
                <a:gd name="T69" fmla="*/ 71 h 774"/>
                <a:gd name="T70" fmla="*/ 215 w 1832"/>
                <a:gd name="T71" fmla="*/ 79 h 774"/>
                <a:gd name="T72" fmla="*/ 184 w 1832"/>
                <a:gd name="T73" fmla="*/ 49 h 774"/>
                <a:gd name="T74" fmla="*/ 145 w 1832"/>
                <a:gd name="T75" fmla="*/ 57 h 774"/>
                <a:gd name="T76" fmla="*/ 127 w 1832"/>
                <a:gd name="T77" fmla="*/ 111 h 774"/>
                <a:gd name="T78" fmla="*/ 142 w 1832"/>
                <a:gd name="T79" fmla="*/ 129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574" name="Group 70"/>
          <p:cNvGrpSpPr>
            <a:grpSpLocks/>
          </p:cNvGrpSpPr>
          <p:nvPr/>
        </p:nvGrpSpPr>
        <p:grpSpPr bwMode="auto">
          <a:xfrm>
            <a:off x="7272338" y="0"/>
            <a:ext cx="1871662" cy="1800225"/>
            <a:chOff x="4581" y="0"/>
            <a:chExt cx="1179" cy="1134"/>
          </a:xfrm>
        </p:grpSpPr>
        <p:grpSp>
          <p:nvGrpSpPr>
            <p:cNvPr id="15380" name="Group 69"/>
            <p:cNvGrpSpPr>
              <a:grpSpLocks/>
            </p:cNvGrpSpPr>
            <p:nvPr/>
          </p:nvGrpSpPr>
          <p:grpSpPr bwMode="auto">
            <a:xfrm>
              <a:off x="4581" y="0"/>
              <a:ext cx="1179" cy="1134"/>
              <a:chOff x="4581" y="0"/>
              <a:chExt cx="1179" cy="1134"/>
            </a:xfrm>
          </p:grpSpPr>
          <p:grpSp>
            <p:nvGrpSpPr>
              <p:cNvPr id="15388" name="Group 66"/>
              <p:cNvGrpSpPr>
                <a:grpSpLocks/>
              </p:cNvGrpSpPr>
              <p:nvPr/>
            </p:nvGrpSpPr>
            <p:grpSpPr bwMode="auto">
              <a:xfrm>
                <a:off x="4581" y="0"/>
                <a:ext cx="1179" cy="1134"/>
                <a:chOff x="4581" y="0"/>
                <a:chExt cx="1179" cy="1134"/>
              </a:xfrm>
            </p:grpSpPr>
            <p:sp>
              <p:nvSpPr>
                <p:cNvPr id="15391" name="AutoShape 26"/>
                <p:cNvSpPr>
                  <a:spLocks noChangeArrowheads="1"/>
                </p:cNvSpPr>
                <p:nvPr/>
              </p:nvSpPr>
              <p:spPr bwMode="auto">
                <a:xfrm>
                  <a:off x="4581" y="0"/>
                  <a:ext cx="1179" cy="1134"/>
                </a:xfrm>
                <a:prstGeom prst="star16">
                  <a:avLst>
                    <a:gd name="adj" fmla="val 37500"/>
                  </a:avLst>
                </a:prstGeom>
                <a:solidFill>
                  <a:srgbClr val="FF0000">
                    <a:alpha val="8117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  <p:sp>
              <p:nvSpPr>
                <p:cNvPr id="15392" name="AutoShape 25"/>
                <p:cNvSpPr>
                  <a:spLocks noChangeArrowheads="1"/>
                </p:cNvSpPr>
                <p:nvPr/>
              </p:nvSpPr>
              <p:spPr bwMode="auto">
                <a:xfrm>
                  <a:off x="4785" y="210"/>
                  <a:ext cx="726" cy="635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FFFF00">
                    <a:alpha val="38823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</p:grpSp>
          <p:sp>
            <p:nvSpPr>
              <p:cNvPr id="15389" name="Freeform 57"/>
              <p:cNvSpPr>
                <a:spLocks/>
              </p:cNvSpPr>
              <p:nvPr/>
            </p:nvSpPr>
            <p:spPr bwMode="auto">
              <a:xfrm>
                <a:off x="4938" y="312"/>
                <a:ext cx="152" cy="49"/>
              </a:xfrm>
              <a:custGeom>
                <a:avLst/>
                <a:gdLst>
                  <a:gd name="T0" fmla="*/ 0 w 152"/>
                  <a:gd name="T1" fmla="*/ 28 h 49"/>
                  <a:gd name="T2" fmla="*/ 38 w 152"/>
                  <a:gd name="T3" fmla="*/ 18 h 49"/>
                  <a:gd name="T4" fmla="*/ 10 w 152"/>
                  <a:gd name="T5" fmla="*/ 9 h 49"/>
                  <a:gd name="T6" fmla="*/ 123 w 152"/>
                  <a:gd name="T7" fmla="*/ 18 h 49"/>
                  <a:gd name="T8" fmla="*/ 152 w 152"/>
                  <a:gd name="T9" fmla="*/ 28 h 49"/>
                  <a:gd name="T10" fmla="*/ 123 w 152"/>
                  <a:gd name="T11" fmla="*/ 47 h 49"/>
                  <a:gd name="T12" fmla="*/ 10 w 152"/>
                  <a:gd name="T13" fmla="*/ 37 h 49"/>
                  <a:gd name="T14" fmla="*/ 104 w 152"/>
                  <a:gd name="T15" fmla="*/ 0 h 49"/>
                  <a:gd name="T16" fmla="*/ 114 w 152"/>
                  <a:gd name="T17" fmla="*/ 28 h 49"/>
                  <a:gd name="T18" fmla="*/ 76 w 152"/>
                  <a:gd name="T19" fmla="*/ 3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" h="49">
                    <a:moveTo>
                      <a:pt x="0" y="28"/>
                    </a:moveTo>
                    <a:cubicBezTo>
                      <a:pt x="13" y="25"/>
                      <a:pt x="32" y="30"/>
                      <a:pt x="38" y="18"/>
                    </a:cubicBezTo>
                    <a:cubicBezTo>
                      <a:pt x="43" y="9"/>
                      <a:pt x="0" y="9"/>
                      <a:pt x="10" y="9"/>
                    </a:cubicBezTo>
                    <a:cubicBezTo>
                      <a:pt x="48" y="9"/>
                      <a:pt x="85" y="15"/>
                      <a:pt x="123" y="18"/>
                    </a:cubicBezTo>
                    <a:cubicBezTo>
                      <a:pt x="133" y="21"/>
                      <a:pt x="152" y="18"/>
                      <a:pt x="152" y="28"/>
                    </a:cubicBezTo>
                    <a:cubicBezTo>
                      <a:pt x="152" y="40"/>
                      <a:pt x="135" y="46"/>
                      <a:pt x="123" y="47"/>
                    </a:cubicBezTo>
                    <a:cubicBezTo>
                      <a:pt x="85" y="49"/>
                      <a:pt x="48" y="40"/>
                      <a:pt x="10" y="37"/>
                    </a:cubicBezTo>
                    <a:cubicBezTo>
                      <a:pt x="43" y="27"/>
                      <a:pt x="71" y="10"/>
                      <a:pt x="104" y="0"/>
                    </a:cubicBezTo>
                    <a:cubicBezTo>
                      <a:pt x="107" y="9"/>
                      <a:pt x="114" y="28"/>
                      <a:pt x="114" y="28"/>
                    </a:cubicBezTo>
                    <a:cubicBezTo>
                      <a:pt x="82" y="38"/>
                      <a:pt x="95" y="37"/>
                      <a:pt x="76" y="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390" name="Freeform 58"/>
              <p:cNvSpPr>
                <a:spLocks/>
              </p:cNvSpPr>
              <p:nvPr/>
            </p:nvSpPr>
            <p:spPr bwMode="auto">
              <a:xfrm>
                <a:off x="5193" y="300"/>
                <a:ext cx="152" cy="49"/>
              </a:xfrm>
              <a:custGeom>
                <a:avLst/>
                <a:gdLst>
                  <a:gd name="T0" fmla="*/ 0 w 152"/>
                  <a:gd name="T1" fmla="*/ 28 h 49"/>
                  <a:gd name="T2" fmla="*/ 38 w 152"/>
                  <a:gd name="T3" fmla="*/ 18 h 49"/>
                  <a:gd name="T4" fmla="*/ 10 w 152"/>
                  <a:gd name="T5" fmla="*/ 9 h 49"/>
                  <a:gd name="T6" fmla="*/ 123 w 152"/>
                  <a:gd name="T7" fmla="*/ 18 h 49"/>
                  <a:gd name="T8" fmla="*/ 152 w 152"/>
                  <a:gd name="T9" fmla="*/ 28 h 49"/>
                  <a:gd name="T10" fmla="*/ 123 w 152"/>
                  <a:gd name="T11" fmla="*/ 47 h 49"/>
                  <a:gd name="T12" fmla="*/ 10 w 152"/>
                  <a:gd name="T13" fmla="*/ 37 h 49"/>
                  <a:gd name="T14" fmla="*/ 104 w 152"/>
                  <a:gd name="T15" fmla="*/ 0 h 49"/>
                  <a:gd name="T16" fmla="*/ 114 w 152"/>
                  <a:gd name="T17" fmla="*/ 28 h 49"/>
                  <a:gd name="T18" fmla="*/ 76 w 152"/>
                  <a:gd name="T19" fmla="*/ 3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" h="49">
                    <a:moveTo>
                      <a:pt x="0" y="28"/>
                    </a:moveTo>
                    <a:cubicBezTo>
                      <a:pt x="13" y="25"/>
                      <a:pt x="32" y="30"/>
                      <a:pt x="38" y="18"/>
                    </a:cubicBezTo>
                    <a:cubicBezTo>
                      <a:pt x="43" y="9"/>
                      <a:pt x="0" y="9"/>
                      <a:pt x="10" y="9"/>
                    </a:cubicBezTo>
                    <a:cubicBezTo>
                      <a:pt x="48" y="9"/>
                      <a:pt x="85" y="15"/>
                      <a:pt x="123" y="18"/>
                    </a:cubicBezTo>
                    <a:cubicBezTo>
                      <a:pt x="133" y="21"/>
                      <a:pt x="152" y="18"/>
                      <a:pt x="152" y="28"/>
                    </a:cubicBezTo>
                    <a:cubicBezTo>
                      <a:pt x="152" y="40"/>
                      <a:pt x="135" y="46"/>
                      <a:pt x="123" y="47"/>
                    </a:cubicBezTo>
                    <a:cubicBezTo>
                      <a:pt x="85" y="49"/>
                      <a:pt x="48" y="40"/>
                      <a:pt x="10" y="37"/>
                    </a:cubicBezTo>
                    <a:cubicBezTo>
                      <a:pt x="43" y="27"/>
                      <a:pt x="71" y="10"/>
                      <a:pt x="104" y="0"/>
                    </a:cubicBezTo>
                    <a:cubicBezTo>
                      <a:pt x="107" y="9"/>
                      <a:pt x="114" y="28"/>
                      <a:pt x="114" y="28"/>
                    </a:cubicBezTo>
                    <a:cubicBezTo>
                      <a:pt x="82" y="38"/>
                      <a:pt x="95" y="37"/>
                      <a:pt x="76" y="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381" name="Freeform 46"/>
            <p:cNvSpPr>
              <a:spLocks/>
            </p:cNvSpPr>
            <p:nvPr/>
          </p:nvSpPr>
          <p:spPr bwMode="auto">
            <a:xfrm>
              <a:off x="4872" y="661"/>
              <a:ext cx="66" cy="66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38" y="19"/>
                    <a:pt x="16" y="36"/>
                    <a:pt x="0" y="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2" name="Freeform 47"/>
            <p:cNvSpPr>
              <a:spLocks/>
            </p:cNvSpPr>
            <p:nvPr/>
          </p:nvSpPr>
          <p:spPr bwMode="auto">
            <a:xfrm>
              <a:off x="5354" y="661"/>
              <a:ext cx="42" cy="123"/>
            </a:xfrm>
            <a:custGeom>
              <a:avLst/>
              <a:gdLst>
                <a:gd name="T0" fmla="*/ 0 w 42"/>
                <a:gd name="T1" fmla="*/ 0 h 123"/>
                <a:gd name="T2" fmla="*/ 19 w 42"/>
                <a:gd name="T3" fmla="*/ 57 h 123"/>
                <a:gd name="T4" fmla="*/ 38 w 42"/>
                <a:gd name="T5" fmla="*/ 85 h 123"/>
                <a:gd name="T6" fmla="*/ 38 w 42"/>
                <a:gd name="T7" fmla="*/ 123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" h="123">
                  <a:moveTo>
                    <a:pt x="0" y="0"/>
                  </a:moveTo>
                  <a:cubicBezTo>
                    <a:pt x="6" y="19"/>
                    <a:pt x="8" y="40"/>
                    <a:pt x="19" y="57"/>
                  </a:cubicBezTo>
                  <a:cubicBezTo>
                    <a:pt x="25" y="66"/>
                    <a:pt x="35" y="74"/>
                    <a:pt x="38" y="85"/>
                  </a:cubicBezTo>
                  <a:cubicBezTo>
                    <a:pt x="42" y="97"/>
                    <a:pt x="38" y="110"/>
                    <a:pt x="3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3" name="Freeform 48"/>
            <p:cNvSpPr>
              <a:spLocks/>
            </p:cNvSpPr>
            <p:nvPr/>
          </p:nvSpPr>
          <p:spPr bwMode="auto">
            <a:xfrm>
              <a:off x="4939" y="680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4" name="Freeform 52"/>
            <p:cNvSpPr>
              <a:spLocks/>
            </p:cNvSpPr>
            <p:nvPr/>
          </p:nvSpPr>
          <p:spPr bwMode="auto">
            <a:xfrm>
              <a:off x="5012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5" name="Freeform 53"/>
            <p:cNvSpPr>
              <a:spLocks/>
            </p:cNvSpPr>
            <p:nvPr/>
          </p:nvSpPr>
          <p:spPr bwMode="auto">
            <a:xfrm>
              <a:off x="5103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6" name="Freeform 54"/>
            <p:cNvSpPr>
              <a:spLocks/>
            </p:cNvSpPr>
            <p:nvPr/>
          </p:nvSpPr>
          <p:spPr bwMode="auto">
            <a:xfrm>
              <a:off x="5193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7" name="Freeform 56"/>
            <p:cNvSpPr>
              <a:spLocks/>
            </p:cNvSpPr>
            <p:nvPr/>
          </p:nvSpPr>
          <p:spPr bwMode="auto">
            <a:xfrm>
              <a:off x="5278" y="708"/>
              <a:ext cx="19" cy="123"/>
            </a:xfrm>
            <a:custGeom>
              <a:avLst/>
              <a:gdLst>
                <a:gd name="T0" fmla="*/ 0 w 19"/>
                <a:gd name="T1" fmla="*/ 0 h 123"/>
                <a:gd name="T2" fmla="*/ 19 w 19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23">
                  <a:moveTo>
                    <a:pt x="0" y="0"/>
                  </a:moveTo>
                  <a:cubicBezTo>
                    <a:pt x="14" y="40"/>
                    <a:pt x="19" y="80"/>
                    <a:pt x="19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569" name="Group 65"/>
          <p:cNvGrpSpPr>
            <a:grpSpLocks/>
          </p:cNvGrpSpPr>
          <p:nvPr/>
        </p:nvGrpSpPr>
        <p:grpSpPr bwMode="auto">
          <a:xfrm>
            <a:off x="1620838" y="2492375"/>
            <a:ext cx="6911975" cy="2520950"/>
            <a:chOff x="1021" y="1570"/>
            <a:chExt cx="4354" cy="1588"/>
          </a:xfrm>
        </p:grpSpPr>
        <p:sp>
          <p:nvSpPr>
            <p:cNvPr id="15376" name="AutoShape 59"/>
            <p:cNvSpPr>
              <a:spLocks noChangeArrowheads="1"/>
            </p:cNvSpPr>
            <p:nvPr/>
          </p:nvSpPr>
          <p:spPr bwMode="auto">
            <a:xfrm>
              <a:off x="4377" y="1933"/>
              <a:ext cx="227" cy="1225"/>
            </a:xfrm>
            <a:prstGeom prst="upArrow">
              <a:avLst>
                <a:gd name="adj1" fmla="val 50000"/>
                <a:gd name="adj2" fmla="val 13491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77" name="AutoShape 60"/>
            <p:cNvSpPr>
              <a:spLocks noChangeArrowheads="1"/>
            </p:cNvSpPr>
            <p:nvPr/>
          </p:nvSpPr>
          <p:spPr bwMode="auto">
            <a:xfrm>
              <a:off x="1021" y="1570"/>
              <a:ext cx="227" cy="953"/>
            </a:xfrm>
            <a:prstGeom prst="upArrow">
              <a:avLst>
                <a:gd name="adj1" fmla="val 50000"/>
                <a:gd name="adj2" fmla="val 10495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78" name="AutoShape 61"/>
            <p:cNvSpPr>
              <a:spLocks noChangeArrowheads="1"/>
            </p:cNvSpPr>
            <p:nvPr/>
          </p:nvSpPr>
          <p:spPr bwMode="auto">
            <a:xfrm>
              <a:off x="1746" y="1706"/>
              <a:ext cx="227" cy="817"/>
            </a:xfrm>
            <a:prstGeom prst="upArrow">
              <a:avLst>
                <a:gd name="adj1" fmla="val 50000"/>
                <a:gd name="adj2" fmla="val 8997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79" name="Text Box 63"/>
            <p:cNvSpPr txBox="1">
              <a:spLocks noChangeArrowheads="1"/>
            </p:cNvSpPr>
            <p:nvPr/>
          </p:nvSpPr>
          <p:spPr bwMode="auto">
            <a:xfrm>
              <a:off x="4694" y="2296"/>
              <a:ext cx="68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b="1">
                  <a:solidFill>
                    <a:srgbClr val="FF5050"/>
                  </a:solidFill>
                  <a:latin typeface="微軟正黑體" pitchFamily="34" charset="-120"/>
                  <a:ea typeface="微軟正黑體" pitchFamily="34" charset="-120"/>
                </a:rPr>
                <a:t>蒸發</a:t>
              </a:r>
            </a:p>
          </p:txBody>
        </p:sp>
      </p:grp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5364163" y="1341438"/>
            <a:ext cx="1368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凝結</a:t>
            </a:r>
          </a:p>
        </p:txBody>
      </p: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4572000" y="2636838"/>
            <a:ext cx="1008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降水</a:t>
            </a:r>
          </a:p>
        </p:txBody>
      </p:sp>
      <p:sp>
        <p:nvSpPr>
          <p:cNvPr id="53" name="Text Box 59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水循環的過程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5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1" grpId="0"/>
      <p:bldP spid="21571" grpId="1"/>
      <p:bldP spid="21572" grpId="0"/>
      <p:bldP spid="2157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2826363"/>
            <a:ext cx="6858000" cy="1650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預習 加分</a:t>
            </a:r>
            <a:b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Let’s     preview</a:t>
            </a:r>
          </a:p>
          <a:p>
            <a:pPr algn="ctr"/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084364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755650" y="1773238"/>
            <a:ext cx="3959225" cy="1008062"/>
            <a:chOff x="2134" y="1379"/>
            <a:chExt cx="3083" cy="910"/>
          </a:xfrm>
        </p:grpSpPr>
        <p:sp>
          <p:nvSpPr>
            <p:cNvPr id="16428" name="Freeform 3"/>
            <p:cNvSpPr>
              <a:spLocks/>
            </p:cNvSpPr>
            <p:nvPr/>
          </p:nvSpPr>
          <p:spPr bwMode="auto">
            <a:xfrm>
              <a:off x="2134" y="1379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29" name="Freeform 4"/>
            <p:cNvSpPr>
              <a:spLocks/>
            </p:cNvSpPr>
            <p:nvPr/>
          </p:nvSpPr>
          <p:spPr bwMode="auto">
            <a:xfrm>
              <a:off x="2517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0" name="Freeform 5"/>
            <p:cNvSpPr>
              <a:spLocks/>
            </p:cNvSpPr>
            <p:nvPr/>
          </p:nvSpPr>
          <p:spPr bwMode="auto">
            <a:xfrm>
              <a:off x="2925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1" name="Freeform 6"/>
            <p:cNvSpPr>
              <a:spLocks/>
            </p:cNvSpPr>
            <p:nvPr/>
          </p:nvSpPr>
          <p:spPr bwMode="auto">
            <a:xfrm>
              <a:off x="3334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2" name="Freeform 7"/>
            <p:cNvSpPr>
              <a:spLocks/>
            </p:cNvSpPr>
            <p:nvPr/>
          </p:nvSpPr>
          <p:spPr bwMode="auto">
            <a:xfrm>
              <a:off x="3696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3" name="Freeform 8"/>
            <p:cNvSpPr>
              <a:spLocks/>
            </p:cNvSpPr>
            <p:nvPr/>
          </p:nvSpPr>
          <p:spPr bwMode="auto">
            <a:xfrm>
              <a:off x="4150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387" name="Freeform 9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6388" name="Group 10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16424" name="Group 11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16426" name="Freeform 12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6427" name="Freeform 13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6425" name="Freeform 14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35" name="Group 15"/>
          <p:cNvGrpSpPr>
            <a:grpSpLocks/>
          </p:cNvGrpSpPr>
          <p:nvPr/>
        </p:nvGrpSpPr>
        <p:grpSpPr bwMode="auto">
          <a:xfrm>
            <a:off x="4427538" y="2781300"/>
            <a:ext cx="3959225" cy="1008063"/>
            <a:chOff x="2134" y="1379"/>
            <a:chExt cx="3083" cy="910"/>
          </a:xfrm>
        </p:grpSpPr>
        <p:sp>
          <p:nvSpPr>
            <p:cNvPr id="16418" name="Freeform 16"/>
            <p:cNvSpPr>
              <a:spLocks/>
            </p:cNvSpPr>
            <p:nvPr/>
          </p:nvSpPr>
          <p:spPr bwMode="auto">
            <a:xfrm>
              <a:off x="2134" y="1379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19" name="Freeform 17"/>
            <p:cNvSpPr>
              <a:spLocks/>
            </p:cNvSpPr>
            <p:nvPr/>
          </p:nvSpPr>
          <p:spPr bwMode="auto">
            <a:xfrm>
              <a:off x="2517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20" name="Freeform 18"/>
            <p:cNvSpPr>
              <a:spLocks/>
            </p:cNvSpPr>
            <p:nvPr/>
          </p:nvSpPr>
          <p:spPr bwMode="auto">
            <a:xfrm>
              <a:off x="2925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21" name="Freeform 19"/>
            <p:cNvSpPr>
              <a:spLocks/>
            </p:cNvSpPr>
            <p:nvPr/>
          </p:nvSpPr>
          <p:spPr bwMode="auto">
            <a:xfrm>
              <a:off x="3334" y="1434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22" name="Freeform 20"/>
            <p:cNvSpPr>
              <a:spLocks/>
            </p:cNvSpPr>
            <p:nvPr/>
          </p:nvSpPr>
          <p:spPr bwMode="auto">
            <a:xfrm>
              <a:off x="3696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23" name="Freeform 21"/>
            <p:cNvSpPr>
              <a:spLocks/>
            </p:cNvSpPr>
            <p:nvPr/>
          </p:nvSpPr>
          <p:spPr bwMode="auto">
            <a:xfrm>
              <a:off x="4150" y="1525"/>
              <a:ext cx="1067" cy="764"/>
            </a:xfrm>
            <a:custGeom>
              <a:avLst/>
              <a:gdLst>
                <a:gd name="T0" fmla="*/ 1067 w 1067"/>
                <a:gd name="T1" fmla="*/ 0 h 764"/>
                <a:gd name="T2" fmla="*/ 925 w 1067"/>
                <a:gd name="T3" fmla="*/ 103 h 764"/>
                <a:gd name="T4" fmla="*/ 746 w 1067"/>
                <a:gd name="T5" fmla="*/ 226 h 764"/>
                <a:gd name="T6" fmla="*/ 670 w 1067"/>
                <a:gd name="T7" fmla="*/ 283 h 764"/>
                <a:gd name="T8" fmla="*/ 491 w 1067"/>
                <a:gd name="T9" fmla="*/ 396 h 764"/>
                <a:gd name="T10" fmla="*/ 274 w 1067"/>
                <a:gd name="T11" fmla="*/ 557 h 764"/>
                <a:gd name="T12" fmla="*/ 208 w 1067"/>
                <a:gd name="T13" fmla="*/ 623 h 764"/>
                <a:gd name="T14" fmla="*/ 0 w 1067"/>
                <a:gd name="T15" fmla="*/ 764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7" h="764">
                  <a:moveTo>
                    <a:pt x="1067" y="0"/>
                  </a:moveTo>
                  <a:cubicBezTo>
                    <a:pt x="1018" y="32"/>
                    <a:pt x="977" y="76"/>
                    <a:pt x="925" y="103"/>
                  </a:cubicBezTo>
                  <a:cubicBezTo>
                    <a:pt x="862" y="135"/>
                    <a:pt x="796" y="176"/>
                    <a:pt x="746" y="226"/>
                  </a:cubicBezTo>
                  <a:cubicBezTo>
                    <a:pt x="648" y="324"/>
                    <a:pt x="764" y="216"/>
                    <a:pt x="670" y="283"/>
                  </a:cubicBezTo>
                  <a:cubicBezTo>
                    <a:pt x="610" y="326"/>
                    <a:pt x="561" y="368"/>
                    <a:pt x="491" y="396"/>
                  </a:cubicBezTo>
                  <a:cubicBezTo>
                    <a:pt x="424" y="463"/>
                    <a:pt x="347" y="498"/>
                    <a:pt x="274" y="557"/>
                  </a:cubicBezTo>
                  <a:cubicBezTo>
                    <a:pt x="250" y="576"/>
                    <a:pt x="234" y="606"/>
                    <a:pt x="208" y="623"/>
                  </a:cubicBezTo>
                  <a:cubicBezTo>
                    <a:pt x="141" y="667"/>
                    <a:pt x="72" y="730"/>
                    <a:pt x="0" y="76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390" name="Freeform 22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1" name="Freeform 23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2" name="Freeform 24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0745" name="Group 25"/>
          <p:cNvGrpSpPr>
            <a:grpSpLocks/>
          </p:cNvGrpSpPr>
          <p:nvPr/>
        </p:nvGrpSpPr>
        <p:grpSpPr bwMode="auto">
          <a:xfrm>
            <a:off x="5292725" y="1844675"/>
            <a:ext cx="3648075" cy="1276350"/>
            <a:chOff x="2823" y="633"/>
            <a:chExt cx="2887" cy="940"/>
          </a:xfrm>
        </p:grpSpPr>
        <p:sp>
          <p:nvSpPr>
            <p:cNvPr id="16416" name="Freeform 26"/>
            <p:cNvSpPr>
              <a:spLocks/>
            </p:cNvSpPr>
            <p:nvPr/>
          </p:nvSpPr>
          <p:spPr bwMode="auto">
            <a:xfrm>
              <a:off x="2823" y="633"/>
              <a:ext cx="1832" cy="774"/>
            </a:xfrm>
            <a:custGeom>
              <a:avLst/>
              <a:gdLst>
                <a:gd name="T0" fmla="*/ 444 w 1832"/>
                <a:gd name="T1" fmla="*/ 273 h 774"/>
                <a:gd name="T2" fmla="*/ 180 w 1832"/>
                <a:gd name="T3" fmla="*/ 236 h 774"/>
                <a:gd name="T4" fmla="*/ 0 w 1832"/>
                <a:gd name="T5" fmla="*/ 377 h 774"/>
                <a:gd name="T6" fmla="*/ 10 w 1832"/>
                <a:gd name="T7" fmla="*/ 443 h 774"/>
                <a:gd name="T8" fmla="*/ 265 w 1832"/>
                <a:gd name="T9" fmla="*/ 576 h 774"/>
                <a:gd name="T10" fmla="*/ 350 w 1832"/>
                <a:gd name="T11" fmla="*/ 566 h 774"/>
                <a:gd name="T12" fmla="*/ 378 w 1832"/>
                <a:gd name="T13" fmla="*/ 557 h 774"/>
                <a:gd name="T14" fmla="*/ 397 w 1832"/>
                <a:gd name="T15" fmla="*/ 661 h 774"/>
                <a:gd name="T16" fmla="*/ 548 w 1832"/>
                <a:gd name="T17" fmla="*/ 774 h 774"/>
                <a:gd name="T18" fmla="*/ 812 w 1832"/>
                <a:gd name="T19" fmla="*/ 755 h 774"/>
                <a:gd name="T20" fmla="*/ 907 w 1832"/>
                <a:gd name="T21" fmla="*/ 708 h 774"/>
                <a:gd name="T22" fmla="*/ 935 w 1832"/>
                <a:gd name="T23" fmla="*/ 651 h 774"/>
                <a:gd name="T24" fmla="*/ 907 w 1832"/>
                <a:gd name="T25" fmla="*/ 623 h 774"/>
                <a:gd name="T26" fmla="*/ 1020 w 1832"/>
                <a:gd name="T27" fmla="*/ 642 h 774"/>
                <a:gd name="T28" fmla="*/ 1464 w 1832"/>
                <a:gd name="T29" fmla="*/ 632 h 774"/>
                <a:gd name="T30" fmla="*/ 1615 w 1832"/>
                <a:gd name="T31" fmla="*/ 595 h 774"/>
                <a:gd name="T32" fmla="*/ 1681 w 1832"/>
                <a:gd name="T33" fmla="*/ 566 h 774"/>
                <a:gd name="T34" fmla="*/ 1738 w 1832"/>
                <a:gd name="T35" fmla="*/ 547 h 774"/>
                <a:gd name="T36" fmla="*/ 1832 w 1832"/>
                <a:gd name="T37" fmla="*/ 462 h 774"/>
                <a:gd name="T38" fmla="*/ 1747 w 1832"/>
                <a:gd name="T39" fmla="*/ 302 h 774"/>
                <a:gd name="T40" fmla="*/ 1709 w 1832"/>
                <a:gd name="T41" fmla="*/ 311 h 774"/>
                <a:gd name="T42" fmla="*/ 1747 w 1832"/>
                <a:gd name="T43" fmla="*/ 226 h 774"/>
                <a:gd name="T44" fmla="*/ 1738 w 1832"/>
                <a:gd name="T45" fmla="*/ 75 h 774"/>
                <a:gd name="T46" fmla="*/ 1615 w 1832"/>
                <a:gd name="T47" fmla="*/ 0 h 774"/>
                <a:gd name="T48" fmla="*/ 1417 w 1832"/>
                <a:gd name="T49" fmla="*/ 37 h 774"/>
                <a:gd name="T50" fmla="*/ 1388 w 1832"/>
                <a:gd name="T51" fmla="*/ 66 h 774"/>
                <a:gd name="T52" fmla="*/ 1360 w 1832"/>
                <a:gd name="T53" fmla="*/ 85 h 774"/>
                <a:gd name="T54" fmla="*/ 1332 w 1832"/>
                <a:gd name="T55" fmla="*/ 170 h 774"/>
                <a:gd name="T56" fmla="*/ 1152 w 1832"/>
                <a:gd name="T57" fmla="*/ 113 h 774"/>
                <a:gd name="T58" fmla="*/ 1048 w 1832"/>
                <a:gd name="T59" fmla="*/ 122 h 774"/>
                <a:gd name="T60" fmla="*/ 945 w 1832"/>
                <a:gd name="T61" fmla="*/ 226 h 774"/>
                <a:gd name="T62" fmla="*/ 935 w 1832"/>
                <a:gd name="T63" fmla="*/ 264 h 774"/>
                <a:gd name="T64" fmla="*/ 945 w 1832"/>
                <a:gd name="T65" fmla="*/ 292 h 774"/>
                <a:gd name="T66" fmla="*/ 860 w 1832"/>
                <a:gd name="T67" fmla="*/ 141 h 774"/>
                <a:gd name="T68" fmla="*/ 699 w 1832"/>
                <a:gd name="T69" fmla="*/ 151 h 774"/>
                <a:gd name="T70" fmla="*/ 671 w 1832"/>
                <a:gd name="T71" fmla="*/ 170 h 774"/>
                <a:gd name="T72" fmla="*/ 576 w 1832"/>
                <a:gd name="T73" fmla="*/ 104 h 774"/>
                <a:gd name="T74" fmla="*/ 454 w 1832"/>
                <a:gd name="T75" fmla="*/ 122 h 774"/>
                <a:gd name="T76" fmla="*/ 397 w 1832"/>
                <a:gd name="T77" fmla="*/ 236 h 774"/>
                <a:gd name="T78" fmla="*/ 444 w 1832"/>
                <a:gd name="T79" fmla="*/ 273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17" name="Freeform 27"/>
            <p:cNvSpPr>
              <a:spLocks/>
            </p:cNvSpPr>
            <p:nvPr/>
          </p:nvSpPr>
          <p:spPr bwMode="auto">
            <a:xfrm>
              <a:off x="4195" y="890"/>
              <a:ext cx="1515" cy="683"/>
            </a:xfrm>
            <a:custGeom>
              <a:avLst/>
              <a:gdLst>
                <a:gd name="T0" fmla="*/ 142 w 1832"/>
                <a:gd name="T1" fmla="*/ 129 h 774"/>
                <a:gd name="T2" fmla="*/ 57 w 1832"/>
                <a:gd name="T3" fmla="*/ 111 h 774"/>
                <a:gd name="T4" fmla="*/ 0 w 1832"/>
                <a:gd name="T5" fmla="*/ 178 h 774"/>
                <a:gd name="T6" fmla="*/ 3 w 1832"/>
                <a:gd name="T7" fmla="*/ 208 h 774"/>
                <a:gd name="T8" fmla="*/ 85 w 1832"/>
                <a:gd name="T9" fmla="*/ 272 h 774"/>
                <a:gd name="T10" fmla="*/ 112 w 1832"/>
                <a:gd name="T11" fmla="*/ 266 h 774"/>
                <a:gd name="T12" fmla="*/ 121 w 1832"/>
                <a:gd name="T13" fmla="*/ 263 h 774"/>
                <a:gd name="T14" fmla="*/ 127 w 1832"/>
                <a:gd name="T15" fmla="*/ 312 h 774"/>
                <a:gd name="T16" fmla="*/ 175 w 1832"/>
                <a:gd name="T17" fmla="*/ 365 h 774"/>
                <a:gd name="T18" fmla="*/ 260 w 1832"/>
                <a:gd name="T19" fmla="*/ 357 h 774"/>
                <a:gd name="T20" fmla="*/ 290 w 1832"/>
                <a:gd name="T21" fmla="*/ 334 h 774"/>
                <a:gd name="T22" fmla="*/ 299 w 1832"/>
                <a:gd name="T23" fmla="*/ 307 h 774"/>
                <a:gd name="T24" fmla="*/ 290 w 1832"/>
                <a:gd name="T25" fmla="*/ 295 h 774"/>
                <a:gd name="T26" fmla="*/ 326 w 1832"/>
                <a:gd name="T27" fmla="*/ 303 h 774"/>
                <a:gd name="T28" fmla="*/ 468 w 1832"/>
                <a:gd name="T29" fmla="*/ 298 h 774"/>
                <a:gd name="T30" fmla="*/ 517 w 1832"/>
                <a:gd name="T31" fmla="*/ 281 h 774"/>
                <a:gd name="T32" fmla="*/ 538 w 1832"/>
                <a:gd name="T33" fmla="*/ 266 h 774"/>
                <a:gd name="T34" fmla="*/ 555 w 1832"/>
                <a:gd name="T35" fmla="*/ 259 h 774"/>
                <a:gd name="T36" fmla="*/ 586 w 1832"/>
                <a:gd name="T37" fmla="*/ 219 h 774"/>
                <a:gd name="T38" fmla="*/ 559 w 1832"/>
                <a:gd name="T39" fmla="*/ 142 h 774"/>
                <a:gd name="T40" fmla="*/ 547 w 1832"/>
                <a:gd name="T41" fmla="*/ 147 h 774"/>
                <a:gd name="T42" fmla="*/ 559 w 1832"/>
                <a:gd name="T43" fmla="*/ 107 h 774"/>
                <a:gd name="T44" fmla="*/ 555 w 1832"/>
                <a:gd name="T45" fmla="*/ 35 h 774"/>
                <a:gd name="T46" fmla="*/ 517 w 1832"/>
                <a:gd name="T47" fmla="*/ 0 h 774"/>
                <a:gd name="T48" fmla="*/ 452 w 1832"/>
                <a:gd name="T49" fmla="*/ 18 h 774"/>
                <a:gd name="T50" fmla="*/ 444 w 1832"/>
                <a:gd name="T51" fmla="*/ 31 h 774"/>
                <a:gd name="T52" fmla="*/ 435 w 1832"/>
                <a:gd name="T53" fmla="*/ 40 h 774"/>
                <a:gd name="T54" fmla="*/ 426 w 1832"/>
                <a:gd name="T55" fmla="*/ 79 h 774"/>
                <a:gd name="T56" fmla="*/ 369 w 1832"/>
                <a:gd name="T57" fmla="*/ 54 h 774"/>
                <a:gd name="T58" fmla="*/ 335 w 1832"/>
                <a:gd name="T59" fmla="*/ 57 h 774"/>
                <a:gd name="T60" fmla="*/ 303 w 1832"/>
                <a:gd name="T61" fmla="*/ 107 h 774"/>
                <a:gd name="T62" fmla="*/ 299 w 1832"/>
                <a:gd name="T63" fmla="*/ 125 h 774"/>
                <a:gd name="T64" fmla="*/ 303 w 1832"/>
                <a:gd name="T65" fmla="*/ 138 h 774"/>
                <a:gd name="T66" fmla="*/ 275 w 1832"/>
                <a:gd name="T67" fmla="*/ 66 h 774"/>
                <a:gd name="T68" fmla="*/ 223 w 1832"/>
                <a:gd name="T69" fmla="*/ 71 h 774"/>
                <a:gd name="T70" fmla="*/ 215 w 1832"/>
                <a:gd name="T71" fmla="*/ 79 h 774"/>
                <a:gd name="T72" fmla="*/ 184 w 1832"/>
                <a:gd name="T73" fmla="*/ 49 h 774"/>
                <a:gd name="T74" fmla="*/ 145 w 1832"/>
                <a:gd name="T75" fmla="*/ 57 h 774"/>
                <a:gd name="T76" fmla="*/ 127 w 1832"/>
                <a:gd name="T77" fmla="*/ 111 h 774"/>
                <a:gd name="T78" fmla="*/ 142 w 1832"/>
                <a:gd name="T79" fmla="*/ 129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48" name="Group 28"/>
          <p:cNvGrpSpPr>
            <a:grpSpLocks/>
          </p:cNvGrpSpPr>
          <p:nvPr/>
        </p:nvGrpSpPr>
        <p:grpSpPr bwMode="auto">
          <a:xfrm>
            <a:off x="1258888" y="1052513"/>
            <a:ext cx="3648075" cy="1276350"/>
            <a:chOff x="2823" y="633"/>
            <a:chExt cx="2887" cy="940"/>
          </a:xfrm>
        </p:grpSpPr>
        <p:sp>
          <p:nvSpPr>
            <p:cNvPr id="16414" name="Freeform 29"/>
            <p:cNvSpPr>
              <a:spLocks/>
            </p:cNvSpPr>
            <p:nvPr/>
          </p:nvSpPr>
          <p:spPr bwMode="auto">
            <a:xfrm>
              <a:off x="2823" y="633"/>
              <a:ext cx="1832" cy="774"/>
            </a:xfrm>
            <a:custGeom>
              <a:avLst/>
              <a:gdLst>
                <a:gd name="T0" fmla="*/ 444 w 1832"/>
                <a:gd name="T1" fmla="*/ 273 h 774"/>
                <a:gd name="T2" fmla="*/ 180 w 1832"/>
                <a:gd name="T3" fmla="*/ 236 h 774"/>
                <a:gd name="T4" fmla="*/ 0 w 1832"/>
                <a:gd name="T5" fmla="*/ 377 h 774"/>
                <a:gd name="T6" fmla="*/ 10 w 1832"/>
                <a:gd name="T7" fmla="*/ 443 h 774"/>
                <a:gd name="T8" fmla="*/ 265 w 1832"/>
                <a:gd name="T9" fmla="*/ 576 h 774"/>
                <a:gd name="T10" fmla="*/ 350 w 1832"/>
                <a:gd name="T11" fmla="*/ 566 h 774"/>
                <a:gd name="T12" fmla="*/ 378 w 1832"/>
                <a:gd name="T13" fmla="*/ 557 h 774"/>
                <a:gd name="T14" fmla="*/ 397 w 1832"/>
                <a:gd name="T15" fmla="*/ 661 h 774"/>
                <a:gd name="T16" fmla="*/ 548 w 1832"/>
                <a:gd name="T17" fmla="*/ 774 h 774"/>
                <a:gd name="T18" fmla="*/ 812 w 1832"/>
                <a:gd name="T19" fmla="*/ 755 h 774"/>
                <a:gd name="T20" fmla="*/ 907 w 1832"/>
                <a:gd name="T21" fmla="*/ 708 h 774"/>
                <a:gd name="T22" fmla="*/ 935 w 1832"/>
                <a:gd name="T23" fmla="*/ 651 h 774"/>
                <a:gd name="T24" fmla="*/ 907 w 1832"/>
                <a:gd name="T25" fmla="*/ 623 h 774"/>
                <a:gd name="T26" fmla="*/ 1020 w 1832"/>
                <a:gd name="T27" fmla="*/ 642 h 774"/>
                <a:gd name="T28" fmla="*/ 1464 w 1832"/>
                <a:gd name="T29" fmla="*/ 632 h 774"/>
                <a:gd name="T30" fmla="*/ 1615 w 1832"/>
                <a:gd name="T31" fmla="*/ 595 h 774"/>
                <a:gd name="T32" fmla="*/ 1681 w 1832"/>
                <a:gd name="T33" fmla="*/ 566 h 774"/>
                <a:gd name="T34" fmla="*/ 1738 w 1832"/>
                <a:gd name="T35" fmla="*/ 547 h 774"/>
                <a:gd name="T36" fmla="*/ 1832 w 1832"/>
                <a:gd name="T37" fmla="*/ 462 h 774"/>
                <a:gd name="T38" fmla="*/ 1747 w 1832"/>
                <a:gd name="T39" fmla="*/ 302 h 774"/>
                <a:gd name="T40" fmla="*/ 1709 w 1832"/>
                <a:gd name="T41" fmla="*/ 311 h 774"/>
                <a:gd name="T42" fmla="*/ 1747 w 1832"/>
                <a:gd name="T43" fmla="*/ 226 h 774"/>
                <a:gd name="T44" fmla="*/ 1738 w 1832"/>
                <a:gd name="T45" fmla="*/ 75 h 774"/>
                <a:gd name="T46" fmla="*/ 1615 w 1832"/>
                <a:gd name="T47" fmla="*/ 0 h 774"/>
                <a:gd name="T48" fmla="*/ 1417 w 1832"/>
                <a:gd name="T49" fmla="*/ 37 h 774"/>
                <a:gd name="T50" fmla="*/ 1388 w 1832"/>
                <a:gd name="T51" fmla="*/ 66 h 774"/>
                <a:gd name="T52" fmla="*/ 1360 w 1832"/>
                <a:gd name="T53" fmla="*/ 85 h 774"/>
                <a:gd name="T54" fmla="*/ 1332 w 1832"/>
                <a:gd name="T55" fmla="*/ 170 h 774"/>
                <a:gd name="T56" fmla="*/ 1152 w 1832"/>
                <a:gd name="T57" fmla="*/ 113 h 774"/>
                <a:gd name="T58" fmla="*/ 1048 w 1832"/>
                <a:gd name="T59" fmla="*/ 122 h 774"/>
                <a:gd name="T60" fmla="*/ 945 w 1832"/>
                <a:gd name="T61" fmla="*/ 226 h 774"/>
                <a:gd name="T62" fmla="*/ 935 w 1832"/>
                <a:gd name="T63" fmla="*/ 264 h 774"/>
                <a:gd name="T64" fmla="*/ 945 w 1832"/>
                <a:gd name="T65" fmla="*/ 292 h 774"/>
                <a:gd name="T66" fmla="*/ 860 w 1832"/>
                <a:gd name="T67" fmla="*/ 141 h 774"/>
                <a:gd name="T68" fmla="*/ 699 w 1832"/>
                <a:gd name="T69" fmla="*/ 151 h 774"/>
                <a:gd name="T70" fmla="*/ 671 w 1832"/>
                <a:gd name="T71" fmla="*/ 170 h 774"/>
                <a:gd name="T72" fmla="*/ 576 w 1832"/>
                <a:gd name="T73" fmla="*/ 104 h 774"/>
                <a:gd name="T74" fmla="*/ 454 w 1832"/>
                <a:gd name="T75" fmla="*/ 122 h 774"/>
                <a:gd name="T76" fmla="*/ 397 w 1832"/>
                <a:gd name="T77" fmla="*/ 236 h 774"/>
                <a:gd name="T78" fmla="*/ 444 w 1832"/>
                <a:gd name="T79" fmla="*/ 273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15" name="Freeform 30"/>
            <p:cNvSpPr>
              <a:spLocks/>
            </p:cNvSpPr>
            <p:nvPr/>
          </p:nvSpPr>
          <p:spPr bwMode="auto">
            <a:xfrm>
              <a:off x="4195" y="890"/>
              <a:ext cx="1515" cy="683"/>
            </a:xfrm>
            <a:custGeom>
              <a:avLst/>
              <a:gdLst>
                <a:gd name="T0" fmla="*/ 142 w 1832"/>
                <a:gd name="T1" fmla="*/ 129 h 774"/>
                <a:gd name="T2" fmla="*/ 57 w 1832"/>
                <a:gd name="T3" fmla="*/ 111 h 774"/>
                <a:gd name="T4" fmla="*/ 0 w 1832"/>
                <a:gd name="T5" fmla="*/ 178 h 774"/>
                <a:gd name="T6" fmla="*/ 3 w 1832"/>
                <a:gd name="T7" fmla="*/ 208 h 774"/>
                <a:gd name="T8" fmla="*/ 85 w 1832"/>
                <a:gd name="T9" fmla="*/ 272 h 774"/>
                <a:gd name="T10" fmla="*/ 112 w 1832"/>
                <a:gd name="T11" fmla="*/ 266 h 774"/>
                <a:gd name="T12" fmla="*/ 121 w 1832"/>
                <a:gd name="T13" fmla="*/ 263 h 774"/>
                <a:gd name="T14" fmla="*/ 127 w 1832"/>
                <a:gd name="T15" fmla="*/ 312 h 774"/>
                <a:gd name="T16" fmla="*/ 175 w 1832"/>
                <a:gd name="T17" fmla="*/ 365 h 774"/>
                <a:gd name="T18" fmla="*/ 260 w 1832"/>
                <a:gd name="T19" fmla="*/ 357 h 774"/>
                <a:gd name="T20" fmla="*/ 290 w 1832"/>
                <a:gd name="T21" fmla="*/ 334 h 774"/>
                <a:gd name="T22" fmla="*/ 299 w 1832"/>
                <a:gd name="T23" fmla="*/ 307 h 774"/>
                <a:gd name="T24" fmla="*/ 290 w 1832"/>
                <a:gd name="T25" fmla="*/ 295 h 774"/>
                <a:gd name="T26" fmla="*/ 326 w 1832"/>
                <a:gd name="T27" fmla="*/ 303 h 774"/>
                <a:gd name="T28" fmla="*/ 468 w 1832"/>
                <a:gd name="T29" fmla="*/ 298 h 774"/>
                <a:gd name="T30" fmla="*/ 517 w 1832"/>
                <a:gd name="T31" fmla="*/ 281 h 774"/>
                <a:gd name="T32" fmla="*/ 538 w 1832"/>
                <a:gd name="T33" fmla="*/ 266 h 774"/>
                <a:gd name="T34" fmla="*/ 555 w 1832"/>
                <a:gd name="T35" fmla="*/ 259 h 774"/>
                <a:gd name="T36" fmla="*/ 586 w 1832"/>
                <a:gd name="T37" fmla="*/ 219 h 774"/>
                <a:gd name="T38" fmla="*/ 559 w 1832"/>
                <a:gd name="T39" fmla="*/ 142 h 774"/>
                <a:gd name="T40" fmla="*/ 547 w 1832"/>
                <a:gd name="T41" fmla="*/ 147 h 774"/>
                <a:gd name="T42" fmla="*/ 559 w 1832"/>
                <a:gd name="T43" fmla="*/ 107 h 774"/>
                <a:gd name="T44" fmla="*/ 555 w 1832"/>
                <a:gd name="T45" fmla="*/ 35 h 774"/>
                <a:gd name="T46" fmla="*/ 517 w 1832"/>
                <a:gd name="T47" fmla="*/ 0 h 774"/>
                <a:gd name="T48" fmla="*/ 452 w 1832"/>
                <a:gd name="T49" fmla="*/ 18 h 774"/>
                <a:gd name="T50" fmla="*/ 444 w 1832"/>
                <a:gd name="T51" fmla="*/ 31 h 774"/>
                <a:gd name="T52" fmla="*/ 435 w 1832"/>
                <a:gd name="T53" fmla="*/ 40 h 774"/>
                <a:gd name="T54" fmla="*/ 426 w 1832"/>
                <a:gd name="T55" fmla="*/ 79 h 774"/>
                <a:gd name="T56" fmla="*/ 369 w 1832"/>
                <a:gd name="T57" fmla="*/ 54 h 774"/>
                <a:gd name="T58" fmla="*/ 335 w 1832"/>
                <a:gd name="T59" fmla="*/ 57 h 774"/>
                <a:gd name="T60" fmla="*/ 303 w 1832"/>
                <a:gd name="T61" fmla="*/ 107 h 774"/>
                <a:gd name="T62" fmla="*/ 299 w 1832"/>
                <a:gd name="T63" fmla="*/ 125 h 774"/>
                <a:gd name="T64" fmla="*/ 303 w 1832"/>
                <a:gd name="T65" fmla="*/ 138 h 774"/>
                <a:gd name="T66" fmla="*/ 275 w 1832"/>
                <a:gd name="T67" fmla="*/ 66 h 774"/>
                <a:gd name="T68" fmla="*/ 223 w 1832"/>
                <a:gd name="T69" fmla="*/ 71 h 774"/>
                <a:gd name="T70" fmla="*/ 215 w 1832"/>
                <a:gd name="T71" fmla="*/ 79 h 774"/>
                <a:gd name="T72" fmla="*/ 184 w 1832"/>
                <a:gd name="T73" fmla="*/ 49 h 774"/>
                <a:gd name="T74" fmla="*/ 145 w 1832"/>
                <a:gd name="T75" fmla="*/ 57 h 774"/>
                <a:gd name="T76" fmla="*/ 127 w 1832"/>
                <a:gd name="T77" fmla="*/ 111 h 774"/>
                <a:gd name="T78" fmla="*/ 142 w 1832"/>
                <a:gd name="T79" fmla="*/ 129 h 7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2" h="774">
                  <a:moveTo>
                    <a:pt x="444" y="273"/>
                  </a:moveTo>
                  <a:cubicBezTo>
                    <a:pt x="358" y="187"/>
                    <a:pt x="354" y="228"/>
                    <a:pt x="180" y="236"/>
                  </a:cubicBezTo>
                  <a:cubicBezTo>
                    <a:pt x="97" y="270"/>
                    <a:pt x="49" y="305"/>
                    <a:pt x="0" y="377"/>
                  </a:cubicBezTo>
                  <a:cubicBezTo>
                    <a:pt x="3" y="399"/>
                    <a:pt x="1" y="422"/>
                    <a:pt x="10" y="443"/>
                  </a:cubicBezTo>
                  <a:cubicBezTo>
                    <a:pt x="51" y="541"/>
                    <a:pt x="181" y="547"/>
                    <a:pt x="265" y="576"/>
                  </a:cubicBezTo>
                  <a:cubicBezTo>
                    <a:pt x="293" y="573"/>
                    <a:pt x="322" y="571"/>
                    <a:pt x="350" y="566"/>
                  </a:cubicBezTo>
                  <a:cubicBezTo>
                    <a:pt x="360" y="564"/>
                    <a:pt x="373" y="549"/>
                    <a:pt x="378" y="557"/>
                  </a:cubicBezTo>
                  <a:cubicBezTo>
                    <a:pt x="397" y="587"/>
                    <a:pt x="381" y="630"/>
                    <a:pt x="397" y="661"/>
                  </a:cubicBezTo>
                  <a:cubicBezTo>
                    <a:pt x="433" y="732"/>
                    <a:pt x="478" y="746"/>
                    <a:pt x="548" y="774"/>
                  </a:cubicBezTo>
                  <a:cubicBezTo>
                    <a:pt x="555" y="773"/>
                    <a:pt x="805" y="757"/>
                    <a:pt x="812" y="755"/>
                  </a:cubicBezTo>
                  <a:cubicBezTo>
                    <a:pt x="846" y="746"/>
                    <a:pt x="907" y="708"/>
                    <a:pt x="907" y="708"/>
                  </a:cubicBezTo>
                  <a:cubicBezTo>
                    <a:pt x="913" y="700"/>
                    <a:pt x="940" y="665"/>
                    <a:pt x="935" y="651"/>
                  </a:cubicBezTo>
                  <a:cubicBezTo>
                    <a:pt x="931" y="638"/>
                    <a:pt x="894" y="624"/>
                    <a:pt x="907" y="623"/>
                  </a:cubicBezTo>
                  <a:cubicBezTo>
                    <a:pt x="945" y="619"/>
                    <a:pt x="1020" y="642"/>
                    <a:pt x="1020" y="642"/>
                  </a:cubicBezTo>
                  <a:cubicBezTo>
                    <a:pt x="1168" y="639"/>
                    <a:pt x="1316" y="638"/>
                    <a:pt x="1464" y="632"/>
                  </a:cubicBezTo>
                  <a:cubicBezTo>
                    <a:pt x="1513" y="630"/>
                    <a:pt x="1565" y="602"/>
                    <a:pt x="1615" y="595"/>
                  </a:cubicBezTo>
                  <a:cubicBezTo>
                    <a:pt x="1637" y="585"/>
                    <a:pt x="1659" y="575"/>
                    <a:pt x="1681" y="566"/>
                  </a:cubicBezTo>
                  <a:cubicBezTo>
                    <a:pt x="1700" y="559"/>
                    <a:pt x="1738" y="547"/>
                    <a:pt x="1738" y="547"/>
                  </a:cubicBezTo>
                  <a:cubicBezTo>
                    <a:pt x="1817" y="491"/>
                    <a:pt x="1788" y="522"/>
                    <a:pt x="1832" y="462"/>
                  </a:cubicBezTo>
                  <a:cubicBezTo>
                    <a:pt x="1822" y="378"/>
                    <a:pt x="1827" y="342"/>
                    <a:pt x="1747" y="302"/>
                  </a:cubicBezTo>
                  <a:cubicBezTo>
                    <a:pt x="1734" y="305"/>
                    <a:pt x="1717" y="321"/>
                    <a:pt x="1709" y="311"/>
                  </a:cubicBezTo>
                  <a:cubicBezTo>
                    <a:pt x="1693" y="289"/>
                    <a:pt x="1739" y="237"/>
                    <a:pt x="1747" y="226"/>
                  </a:cubicBezTo>
                  <a:cubicBezTo>
                    <a:pt x="1765" y="172"/>
                    <a:pt x="1779" y="124"/>
                    <a:pt x="1738" y="75"/>
                  </a:cubicBezTo>
                  <a:cubicBezTo>
                    <a:pt x="1707" y="38"/>
                    <a:pt x="1615" y="0"/>
                    <a:pt x="1615" y="0"/>
                  </a:cubicBezTo>
                  <a:cubicBezTo>
                    <a:pt x="1509" y="7"/>
                    <a:pt x="1494" y="0"/>
                    <a:pt x="1417" y="37"/>
                  </a:cubicBezTo>
                  <a:cubicBezTo>
                    <a:pt x="1407" y="47"/>
                    <a:pt x="1398" y="57"/>
                    <a:pt x="1388" y="66"/>
                  </a:cubicBezTo>
                  <a:cubicBezTo>
                    <a:pt x="1379" y="73"/>
                    <a:pt x="1366" y="75"/>
                    <a:pt x="1360" y="85"/>
                  </a:cubicBezTo>
                  <a:cubicBezTo>
                    <a:pt x="1356" y="91"/>
                    <a:pt x="1337" y="153"/>
                    <a:pt x="1332" y="170"/>
                  </a:cubicBezTo>
                  <a:cubicBezTo>
                    <a:pt x="1264" y="124"/>
                    <a:pt x="1238" y="123"/>
                    <a:pt x="1152" y="113"/>
                  </a:cubicBezTo>
                  <a:cubicBezTo>
                    <a:pt x="1117" y="116"/>
                    <a:pt x="1082" y="113"/>
                    <a:pt x="1048" y="122"/>
                  </a:cubicBezTo>
                  <a:cubicBezTo>
                    <a:pt x="1002" y="134"/>
                    <a:pt x="985" y="199"/>
                    <a:pt x="945" y="226"/>
                  </a:cubicBezTo>
                  <a:cubicBezTo>
                    <a:pt x="942" y="239"/>
                    <a:pt x="935" y="251"/>
                    <a:pt x="935" y="264"/>
                  </a:cubicBezTo>
                  <a:cubicBezTo>
                    <a:pt x="935" y="274"/>
                    <a:pt x="945" y="302"/>
                    <a:pt x="945" y="292"/>
                  </a:cubicBezTo>
                  <a:cubicBezTo>
                    <a:pt x="945" y="216"/>
                    <a:pt x="919" y="181"/>
                    <a:pt x="860" y="141"/>
                  </a:cubicBezTo>
                  <a:cubicBezTo>
                    <a:pt x="806" y="144"/>
                    <a:pt x="752" y="143"/>
                    <a:pt x="699" y="151"/>
                  </a:cubicBezTo>
                  <a:cubicBezTo>
                    <a:pt x="688" y="153"/>
                    <a:pt x="682" y="173"/>
                    <a:pt x="671" y="170"/>
                  </a:cubicBezTo>
                  <a:cubicBezTo>
                    <a:pt x="662" y="167"/>
                    <a:pt x="613" y="115"/>
                    <a:pt x="576" y="104"/>
                  </a:cubicBezTo>
                  <a:cubicBezTo>
                    <a:pt x="535" y="108"/>
                    <a:pt x="483" y="93"/>
                    <a:pt x="454" y="122"/>
                  </a:cubicBezTo>
                  <a:cubicBezTo>
                    <a:pt x="420" y="156"/>
                    <a:pt x="410" y="193"/>
                    <a:pt x="397" y="236"/>
                  </a:cubicBezTo>
                  <a:cubicBezTo>
                    <a:pt x="408" y="296"/>
                    <a:pt x="391" y="287"/>
                    <a:pt x="444" y="27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51" name="Group 31"/>
          <p:cNvGrpSpPr>
            <a:grpSpLocks/>
          </p:cNvGrpSpPr>
          <p:nvPr/>
        </p:nvGrpSpPr>
        <p:grpSpPr bwMode="auto">
          <a:xfrm>
            <a:off x="7272338" y="0"/>
            <a:ext cx="1871662" cy="1800225"/>
            <a:chOff x="4581" y="0"/>
            <a:chExt cx="1179" cy="1134"/>
          </a:xfrm>
        </p:grpSpPr>
        <p:grpSp>
          <p:nvGrpSpPr>
            <p:cNvPr id="16401" name="Group 32"/>
            <p:cNvGrpSpPr>
              <a:grpSpLocks/>
            </p:cNvGrpSpPr>
            <p:nvPr/>
          </p:nvGrpSpPr>
          <p:grpSpPr bwMode="auto">
            <a:xfrm>
              <a:off x="4581" y="0"/>
              <a:ext cx="1179" cy="1134"/>
              <a:chOff x="4581" y="0"/>
              <a:chExt cx="1179" cy="1134"/>
            </a:xfrm>
          </p:grpSpPr>
          <p:grpSp>
            <p:nvGrpSpPr>
              <p:cNvPr id="16409" name="Group 33"/>
              <p:cNvGrpSpPr>
                <a:grpSpLocks/>
              </p:cNvGrpSpPr>
              <p:nvPr/>
            </p:nvGrpSpPr>
            <p:grpSpPr bwMode="auto">
              <a:xfrm>
                <a:off x="4581" y="0"/>
                <a:ext cx="1179" cy="1134"/>
                <a:chOff x="4581" y="0"/>
                <a:chExt cx="1179" cy="1134"/>
              </a:xfrm>
            </p:grpSpPr>
            <p:sp>
              <p:nvSpPr>
                <p:cNvPr id="16412" name="AutoShape 34"/>
                <p:cNvSpPr>
                  <a:spLocks noChangeArrowheads="1"/>
                </p:cNvSpPr>
                <p:nvPr/>
              </p:nvSpPr>
              <p:spPr bwMode="auto">
                <a:xfrm>
                  <a:off x="4581" y="0"/>
                  <a:ext cx="1179" cy="1134"/>
                </a:xfrm>
                <a:prstGeom prst="star16">
                  <a:avLst>
                    <a:gd name="adj" fmla="val 37500"/>
                  </a:avLst>
                </a:prstGeom>
                <a:solidFill>
                  <a:srgbClr val="FF0000">
                    <a:alpha val="8117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  <p:sp>
              <p:nvSpPr>
                <p:cNvPr id="16413" name="AutoShape 35"/>
                <p:cNvSpPr>
                  <a:spLocks noChangeArrowheads="1"/>
                </p:cNvSpPr>
                <p:nvPr/>
              </p:nvSpPr>
              <p:spPr bwMode="auto">
                <a:xfrm>
                  <a:off x="4785" y="210"/>
                  <a:ext cx="726" cy="635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FFFF00">
                    <a:alpha val="38823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</p:grpSp>
          <p:sp>
            <p:nvSpPr>
              <p:cNvPr id="16410" name="Freeform 36"/>
              <p:cNvSpPr>
                <a:spLocks/>
              </p:cNvSpPr>
              <p:nvPr/>
            </p:nvSpPr>
            <p:spPr bwMode="auto">
              <a:xfrm>
                <a:off x="4938" y="312"/>
                <a:ext cx="152" cy="49"/>
              </a:xfrm>
              <a:custGeom>
                <a:avLst/>
                <a:gdLst>
                  <a:gd name="T0" fmla="*/ 0 w 152"/>
                  <a:gd name="T1" fmla="*/ 28 h 49"/>
                  <a:gd name="T2" fmla="*/ 38 w 152"/>
                  <a:gd name="T3" fmla="*/ 18 h 49"/>
                  <a:gd name="T4" fmla="*/ 10 w 152"/>
                  <a:gd name="T5" fmla="*/ 9 h 49"/>
                  <a:gd name="T6" fmla="*/ 123 w 152"/>
                  <a:gd name="T7" fmla="*/ 18 h 49"/>
                  <a:gd name="T8" fmla="*/ 152 w 152"/>
                  <a:gd name="T9" fmla="*/ 28 h 49"/>
                  <a:gd name="T10" fmla="*/ 123 w 152"/>
                  <a:gd name="T11" fmla="*/ 47 h 49"/>
                  <a:gd name="T12" fmla="*/ 10 w 152"/>
                  <a:gd name="T13" fmla="*/ 37 h 49"/>
                  <a:gd name="T14" fmla="*/ 104 w 152"/>
                  <a:gd name="T15" fmla="*/ 0 h 49"/>
                  <a:gd name="T16" fmla="*/ 114 w 152"/>
                  <a:gd name="T17" fmla="*/ 28 h 49"/>
                  <a:gd name="T18" fmla="*/ 76 w 152"/>
                  <a:gd name="T19" fmla="*/ 3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" h="49">
                    <a:moveTo>
                      <a:pt x="0" y="28"/>
                    </a:moveTo>
                    <a:cubicBezTo>
                      <a:pt x="13" y="25"/>
                      <a:pt x="32" y="30"/>
                      <a:pt x="38" y="18"/>
                    </a:cubicBezTo>
                    <a:cubicBezTo>
                      <a:pt x="43" y="9"/>
                      <a:pt x="0" y="9"/>
                      <a:pt x="10" y="9"/>
                    </a:cubicBezTo>
                    <a:cubicBezTo>
                      <a:pt x="48" y="9"/>
                      <a:pt x="85" y="15"/>
                      <a:pt x="123" y="18"/>
                    </a:cubicBezTo>
                    <a:cubicBezTo>
                      <a:pt x="133" y="21"/>
                      <a:pt x="152" y="18"/>
                      <a:pt x="152" y="28"/>
                    </a:cubicBezTo>
                    <a:cubicBezTo>
                      <a:pt x="152" y="40"/>
                      <a:pt x="135" y="46"/>
                      <a:pt x="123" y="47"/>
                    </a:cubicBezTo>
                    <a:cubicBezTo>
                      <a:pt x="85" y="49"/>
                      <a:pt x="48" y="40"/>
                      <a:pt x="10" y="37"/>
                    </a:cubicBezTo>
                    <a:cubicBezTo>
                      <a:pt x="43" y="27"/>
                      <a:pt x="71" y="10"/>
                      <a:pt x="104" y="0"/>
                    </a:cubicBezTo>
                    <a:cubicBezTo>
                      <a:pt x="107" y="9"/>
                      <a:pt x="114" y="28"/>
                      <a:pt x="114" y="28"/>
                    </a:cubicBezTo>
                    <a:cubicBezTo>
                      <a:pt x="82" y="38"/>
                      <a:pt x="95" y="37"/>
                      <a:pt x="76" y="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6411" name="Freeform 37"/>
              <p:cNvSpPr>
                <a:spLocks/>
              </p:cNvSpPr>
              <p:nvPr/>
            </p:nvSpPr>
            <p:spPr bwMode="auto">
              <a:xfrm>
                <a:off x="5193" y="300"/>
                <a:ext cx="152" cy="49"/>
              </a:xfrm>
              <a:custGeom>
                <a:avLst/>
                <a:gdLst>
                  <a:gd name="T0" fmla="*/ 0 w 152"/>
                  <a:gd name="T1" fmla="*/ 28 h 49"/>
                  <a:gd name="T2" fmla="*/ 38 w 152"/>
                  <a:gd name="T3" fmla="*/ 18 h 49"/>
                  <a:gd name="T4" fmla="*/ 10 w 152"/>
                  <a:gd name="T5" fmla="*/ 9 h 49"/>
                  <a:gd name="T6" fmla="*/ 123 w 152"/>
                  <a:gd name="T7" fmla="*/ 18 h 49"/>
                  <a:gd name="T8" fmla="*/ 152 w 152"/>
                  <a:gd name="T9" fmla="*/ 28 h 49"/>
                  <a:gd name="T10" fmla="*/ 123 w 152"/>
                  <a:gd name="T11" fmla="*/ 47 h 49"/>
                  <a:gd name="T12" fmla="*/ 10 w 152"/>
                  <a:gd name="T13" fmla="*/ 37 h 49"/>
                  <a:gd name="T14" fmla="*/ 104 w 152"/>
                  <a:gd name="T15" fmla="*/ 0 h 49"/>
                  <a:gd name="T16" fmla="*/ 114 w 152"/>
                  <a:gd name="T17" fmla="*/ 28 h 49"/>
                  <a:gd name="T18" fmla="*/ 76 w 152"/>
                  <a:gd name="T19" fmla="*/ 3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" h="49">
                    <a:moveTo>
                      <a:pt x="0" y="28"/>
                    </a:moveTo>
                    <a:cubicBezTo>
                      <a:pt x="13" y="25"/>
                      <a:pt x="32" y="30"/>
                      <a:pt x="38" y="18"/>
                    </a:cubicBezTo>
                    <a:cubicBezTo>
                      <a:pt x="43" y="9"/>
                      <a:pt x="0" y="9"/>
                      <a:pt x="10" y="9"/>
                    </a:cubicBezTo>
                    <a:cubicBezTo>
                      <a:pt x="48" y="9"/>
                      <a:pt x="85" y="15"/>
                      <a:pt x="123" y="18"/>
                    </a:cubicBezTo>
                    <a:cubicBezTo>
                      <a:pt x="133" y="21"/>
                      <a:pt x="152" y="18"/>
                      <a:pt x="152" y="28"/>
                    </a:cubicBezTo>
                    <a:cubicBezTo>
                      <a:pt x="152" y="40"/>
                      <a:pt x="135" y="46"/>
                      <a:pt x="123" y="47"/>
                    </a:cubicBezTo>
                    <a:cubicBezTo>
                      <a:pt x="85" y="49"/>
                      <a:pt x="48" y="40"/>
                      <a:pt x="10" y="37"/>
                    </a:cubicBezTo>
                    <a:cubicBezTo>
                      <a:pt x="43" y="27"/>
                      <a:pt x="71" y="10"/>
                      <a:pt x="104" y="0"/>
                    </a:cubicBezTo>
                    <a:cubicBezTo>
                      <a:pt x="107" y="9"/>
                      <a:pt x="114" y="28"/>
                      <a:pt x="114" y="28"/>
                    </a:cubicBezTo>
                    <a:cubicBezTo>
                      <a:pt x="82" y="38"/>
                      <a:pt x="95" y="37"/>
                      <a:pt x="76" y="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6402" name="Freeform 38"/>
            <p:cNvSpPr>
              <a:spLocks/>
            </p:cNvSpPr>
            <p:nvPr/>
          </p:nvSpPr>
          <p:spPr bwMode="auto">
            <a:xfrm>
              <a:off x="4872" y="661"/>
              <a:ext cx="66" cy="66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38" y="19"/>
                    <a:pt x="16" y="36"/>
                    <a:pt x="0" y="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3" name="Freeform 39"/>
            <p:cNvSpPr>
              <a:spLocks/>
            </p:cNvSpPr>
            <p:nvPr/>
          </p:nvSpPr>
          <p:spPr bwMode="auto">
            <a:xfrm>
              <a:off x="5354" y="661"/>
              <a:ext cx="42" cy="123"/>
            </a:xfrm>
            <a:custGeom>
              <a:avLst/>
              <a:gdLst>
                <a:gd name="T0" fmla="*/ 0 w 42"/>
                <a:gd name="T1" fmla="*/ 0 h 123"/>
                <a:gd name="T2" fmla="*/ 19 w 42"/>
                <a:gd name="T3" fmla="*/ 57 h 123"/>
                <a:gd name="T4" fmla="*/ 38 w 42"/>
                <a:gd name="T5" fmla="*/ 85 h 123"/>
                <a:gd name="T6" fmla="*/ 38 w 42"/>
                <a:gd name="T7" fmla="*/ 123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" h="123">
                  <a:moveTo>
                    <a:pt x="0" y="0"/>
                  </a:moveTo>
                  <a:cubicBezTo>
                    <a:pt x="6" y="19"/>
                    <a:pt x="8" y="40"/>
                    <a:pt x="19" y="57"/>
                  </a:cubicBezTo>
                  <a:cubicBezTo>
                    <a:pt x="25" y="66"/>
                    <a:pt x="35" y="74"/>
                    <a:pt x="38" y="85"/>
                  </a:cubicBezTo>
                  <a:cubicBezTo>
                    <a:pt x="42" y="97"/>
                    <a:pt x="38" y="110"/>
                    <a:pt x="3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4" name="Freeform 40"/>
            <p:cNvSpPr>
              <a:spLocks/>
            </p:cNvSpPr>
            <p:nvPr/>
          </p:nvSpPr>
          <p:spPr bwMode="auto">
            <a:xfrm>
              <a:off x="4939" y="680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5" name="Freeform 41"/>
            <p:cNvSpPr>
              <a:spLocks/>
            </p:cNvSpPr>
            <p:nvPr/>
          </p:nvSpPr>
          <p:spPr bwMode="auto">
            <a:xfrm>
              <a:off x="5012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6" name="Freeform 42"/>
            <p:cNvSpPr>
              <a:spLocks/>
            </p:cNvSpPr>
            <p:nvPr/>
          </p:nvSpPr>
          <p:spPr bwMode="auto">
            <a:xfrm>
              <a:off x="5103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7" name="Freeform 43"/>
            <p:cNvSpPr>
              <a:spLocks/>
            </p:cNvSpPr>
            <p:nvPr/>
          </p:nvSpPr>
          <p:spPr bwMode="auto">
            <a:xfrm>
              <a:off x="5193" y="709"/>
              <a:ext cx="37" cy="123"/>
            </a:xfrm>
            <a:custGeom>
              <a:avLst/>
              <a:gdLst>
                <a:gd name="T0" fmla="*/ 37 w 37"/>
                <a:gd name="T1" fmla="*/ 0 h 123"/>
                <a:gd name="T2" fmla="*/ 18 w 37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23">
                  <a:moveTo>
                    <a:pt x="37" y="0"/>
                  </a:moveTo>
                  <a:cubicBezTo>
                    <a:pt x="0" y="54"/>
                    <a:pt x="18" y="17"/>
                    <a:pt x="18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08" name="Freeform 44"/>
            <p:cNvSpPr>
              <a:spLocks/>
            </p:cNvSpPr>
            <p:nvPr/>
          </p:nvSpPr>
          <p:spPr bwMode="auto">
            <a:xfrm>
              <a:off x="5278" y="708"/>
              <a:ext cx="19" cy="123"/>
            </a:xfrm>
            <a:custGeom>
              <a:avLst/>
              <a:gdLst>
                <a:gd name="T0" fmla="*/ 0 w 19"/>
                <a:gd name="T1" fmla="*/ 0 h 123"/>
                <a:gd name="T2" fmla="*/ 19 w 19"/>
                <a:gd name="T3" fmla="*/ 123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23">
                  <a:moveTo>
                    <a:pt x="0" y="0"/>
                  </a:moveTo>
                  <a:cubicBezTo>
                    <a:pt x="14" y="40"/>
                    <a:pt x="19" y="80"/>
                    <a:pt x="19" y="1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73" name="Group 53"/>
          <p:cNvGrpSpPr>
            <a:grpSpLocks/>
          </p:cNvGrpSpPr>
          <p:nvPr/>
        </p:nvGrpSpPr>
        <p:grpSpPr bwMode="auto">
          <a:xfrm>
            <a:off x="1620838" y="2492375"/>
            <a:ext cx="5688012" cy="2520950"/>
            <a:chOff x="1021" y="1570"/>
            <a:chExt cx="3583" cy="1588"/>
          </a:xfrm>
        </p:grpSpPr>
        <p:sp>
          <p:nvSpPr>
            <p:cNvPr id="16398" name="AutoShape 46"/>
            <p:cNvSpPr>
              <a:spLocks noChangeArrowheads="1"/>
            </p:cNvSpPr>
            <p:nvPr/>
          </p:nvSpPr>
          <p:spPr bwMode="auto">
            <a:xfrm>
              <a:off x="4377" y="1933"/>
              <a:ext cx="227" cy="1225"/>
            </a:xfrm>
            <a:prstGeom prst="upArrow">
              <a:avLst>
                <a:gd name="adj1" fmla="val 50000"/>
                <a:gd name="adj2" fmla="val 13491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6399" name="AutoShape 47"/>
            <p:cNvSpPr>
              <a:spLocks noChangeArrowheads="1"/>
            </p:cNvSpPr>
            <p:nvPr/>
          </p:nvSpPr>
          <p:spPr bwMode="auto">
            <a:xfrm>
              <a:off x="1021" y="1570"/>
              <a:ext cx="227" cy="953"/>
            </a:xfrm>
            <a:prstGeom prst="upArrow">
              <a:avLst>
                <a:gd name="adj1" fmla="val 50000"/>
                <a:gd name="adj2" fmla="val 10495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6400" name="AutoShape 48"/>
            <p:cNvSpPr>
              <a:spLocks noChangeArrowheads="1"/>
            </p:cNvSpPr>
            <p:nvPr/>
          </p:nvSpPr>
          <p:spPr bwMode="auto">
            <a:xfrm>
              <a:off x="1746" y="1706"/>
              <a:ext cx="227" cy="817"/>
            </a:xfrm>
            <a:prstGeom prst="upArrow">
              <a:avLst>
                <a:gd name="adj1" fmla="val 50000"/>
                <a:gd name="adj2" fmla="val 8997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50" name="Text Box 59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水循環的過程 測驗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14288" y="6165943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教練 白板答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9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7411" name="Group 10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17443" name="Group 11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17445" name="Freeform 12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6" name="Freeform 13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444" name="Freeform 14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412" name="Freeform 22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7413" name="Group 23"/>
          <p:cNvGrpSpPr>
            <a:grpSpLocks/>
          </p:cNvGrpSpPr>
          <p:nvPr/>
        </p:nvGrpSpPr>
        <p:grpSpPr bwMode="auto">
          <a:xfrm>
            <a:off x="7272338" y="0"/>
            <a:ext cx="1871662" cy="1800225"/>
            <a:chOff x="4581" y="0"/>
            <a:chExt cx="1179" cy="1134"/>
          </a:xfrm>
        </p:grpSpPr>
        <p:sp>
          <p:nvSpPr>
            <p:cNvPr id="17441" name="AutoShape 24"/>
            <p:cNvSpPr>
              <a:spLocks noChangeArrowheads="1"/>
            </p:cNvSpPr>
            <p:nvPr/>
          </p:nvSpPr>
          <p:spPr bwMode="auto">
            <a:xfrm>
              <a:off x="4581" y="0"/>
              <a:ext cx="1179" cy="1134"/>
            </a:xfrm>
            <a:prstGeom prst="star16">
              <a:avLst>
                <a:gd name="adj" fmla="val 37500"/>
              </a:avLst>
            </a:prstGeom>
            <a:solidFill>
              <a:srgbClr val="FF0000">
                <a:alpha val="8117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7442" name="AutoShape 25"/>
            <p:cNvSpPr>
              <a:spLocks noChangeArrowheads="1"/>
            </p:cNvSpPr>
            <p:nvPr/>
          </p:nvSpPr>
          <p:spPr bwMode="auto">
            <a:xfrm>
              <a:off x="4785" y="210"/>
              <a:ext cx="726" cy="635"/>
            </a:xfrm>
            <a:prstGeom prst="smileyFace">
              <a:avLst>
                <a:gd name="adj" fmla="val 4653"/>
              </a:avLst>
            </a:prstGeom>
            <a:solidFill>
              <a:srgbClr val="FFFF00">
                <a:alpha val="3882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17414" name="Freeform 26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5" name="Freeform 27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6" name="Freeform 34"/>
          <p:cNvSpPr>
            <a:spLocks/>
          </p:cNvSpPr>
          <p:nvPr/>
        </p:nvSpPr>
        <p:spPr bwMode="auto">
          <a:xfrm>
            <a:off x="7734300" y="1049338"/>
            <a:ext cx="104775" cy="104775"/>
          </a:xfrm>
          <a:custGeom>
            <a:avLst/>
            <a:gdLst>
              <a:gd name="T0" fmla="*/ 2147483647 w 66"/>
              <a:gd name="T1" fmla="*/ 0 h 66"/>
              <a:gd name="T2" fmla="*/ 0 w 66"/>
              <a:gd name="T3" fmla="*/ 2147483647 h 6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66">
                <a:moveTo>
                  <a:pt x="66" y="0"/>
                </a:moveTo>
                <a:cubicBezTo>
                  <a:pt x="38" y="19"/>
                  <a:pt x="16" y="36"/>
                  <a:pt x="0" y="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7" name="Freeform 35"/>
          <p:cNvSpPr>
            <a:spLocks/>
          </p:cNvSpPr>
          <p:nvPr/>
        </p:nvSpPr>
        <p:spPr bwMode="auto">
          <a:xfrm>
            <a:off x="8499475" y="1049338"/>
            <a:ext cx="66675" cy="195262"/>
          </a:xfrm>
          <a:custGeom>
            <a:avLst/>
            <a:gdLst>
              <a:gd name="T0" fmla="*/ 0 w 42"/>
              <a:gd name="T1" fmla="*/ 0 h 123"/>
              <a:gd name="T2" fmla="*/ 2147483647 w 42"/>
              <a:gd name="T3" fmla="*/ 2147483647 h 123"/>
              <a:gd name="T4" fmla="*/ 2147483647 w 42"/>
              <a:gd name="T5" fmla="*/ 2147483647 h 123"/>
              <a:gd name="T6" fmla="*/ 2147483647 w 42"/>
              <a:gd name="T7" fmla="*/ 2147483647 h 1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123">
                <a:moveTo>
                  <a:pt x="0" y="0"/>
                </a:moveTo>
                <a:cubicBezTo>
                  <a:pt x="6" y="19"/>
                  <a:pt x="8" y="40"/>
                  <a:pt x="19" y="57"/>
                </a:cubicBezTo>
                <a:cubicBezTo>
                  <a:pt x="25" y="66"/>
                  <a:pt x="35" y="74"/>
                  <a:pt x="38" y="85"/>
                </a:cubicBezTo>
                <a:cubicBezTo>
                  <a:pt x="42" y="97"/>
                  <a:pt x="38" y="110"/>
                  <a:pt x="3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8" name="Freeform 36"/>
          <p:cNvSpPr>
            <a:spLocks/>
          </p:cNvSpPr>
          <p:nvPr/>
        </p:nvSpPr>
        <p:spPr bwMode="auto">
          <a:xfrm>
            <a:off x="7840663" y="1079500"/>
            <a:ext cx="58737" cy="195263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9" name="Freeform 37"/>
          <p:cNvSpPr>
            <a:spLocks/>
          </p:cNvSpPr>
          <p:nvPr/>
        </p:nvSpPr>
        <p:spPr bwMode="auto">
          <a:xfrm>
            <a:off x="7956550" y="1125538"/>
            <a:ext cx="58738" cy="195262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0" name="Freeform 38"/>
          <p:cNvSpPr>
            <a:spLocks/>
          </p:cNvSpPr>
          <p:nvPr/>
        </p:nvSpPr>
        <p:spPr bwMode="auto">
          <a:xfrm>
            <a:off x="8101013" y="1125538"/>
            <a:ext cx="58737" cy="195262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1" name="Freeform 39"/>
          <p:cNvSpPr>
            <a:spLocks/>
          </p:cNvSpPr>
          <p:nvPr/>
        </p:nvSpPr>
        <p:spPr bwMode="auto">
          <a:xfrm>
            <a:off x="8243888" y="1125538"/>
            <a:ext cx="58737" cy="195262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2" name="Freeform 40"/>
          <p:cNvSpPr>
            <a:spLocks/>
          </p:cNvSpPr>
          <p:nvPr/>
        </p:nvSpPr>
        <p:spPr bwMode="auto">
          <a:xfrm>
            <a:off x="8378825" y="1123950"/>
            <a:ext cx="30163" cy="195263"/>
          </a:xfrm>
          <a:custGeom>
            <a:avLst/>
            <a:gdLst>
              <a:gd name="T0" fmla="*/ 0 w 19"/>
              <a:gd name="T1" fmla="*/ 0 h 123"/>
              <a:gd name="T2" fmla="*/ 2147483647 w 19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" h="123">
                <a:moveTo>
                  <a:pt x="0" y="0"/>
                </a:moveTo>
                <a:cubicBezTo>
                  <a:pt x="14" y="40"/>
                  <a:pt x="19" y="80"/>
                  <a:pt x="19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3" name="Freeform 41"/>
          <p:cNvSpPr>
            <a:spLocks/>
          </p:cNvSpPr>
          <p:nvPr/>
        </p:nvSpPr>
        <p:spPr bwMode="auto">
          <a:xfrm>
            <a:off x="7839075" y="495300"/>
            <a:ext cx="241300" cy="77788"/>
          </a:xfrm>
          <a:custGeom>
            <a:avLst/>
            <a:gdLst>
              <a:gd name="T0" fmla="*/ 0 w 152"/>
              <a:gd name="T1" fmla="*/ 2147483647 h 49"/>
              <a:gd name="T2" fmla="*/ 2147483647 w 152"/>
              <a:gd name="T3" fmla="*/ 2147483647 h 49"/>
              <a:gd name="T4" fmla="*/ 2147483647 w 152"/>
              <a:gd name="T5" fmla="*/ 2147483647 h 49"/>
              <a:gd name="T6" fmla="*/ 2147483647 w 152"/>
              <a:gd name="T7" fmla="*/ 2147483647 h 49"/>
              <a:gd name="T8" fmla="*/ 2147483647 w 152"/>
              <a:gd name="T9" fmla="*/ 2147483647 h 49"/>
              <a:gd name="T10" fmla="*/ 2147483647 w 152"/>
              <a:gd name="T11" fmla="*/ 2147483647 h 49"/>
              <a:gd name="T12" fmla="*/ 2147483647 w 152"/>
              <a:gd name="T13" fmla="*/ 2147483647 h 49"/>
              <a:gd name="T14" fmla="*/ 2147483647 w 152"/>
              <a:gd name="T15" fmla="*/ 0 h 49"/>
              <a:gd name="T16" fmla="*/ 2147483647 w 152"/>
              <a:gd name="T17" fmla="*/ 2147483647 h 49"/>
              <a:gd name="T18" fmla="*/ 2147483647 w 152"/>
              <a:gd name="T19" fmla="*/ 21474836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2" h="49">
                <a:moveTo>
                  <a:pt x="0" y="28"/>
                </a:moveTo>
                <a:cubicBezTo>
                  <a:pt x="13" y="25"/>
                  <a:pt x="32" y="30"/>
                  <a:pt x="38" y="18"/>
                </a:cubicBezTo>
                <a:cubicBezTo>
                  <a:pt x="43" y="9"/>
                  <a:pt x="0" y="9"/>
                  <a:pt x="10" y="9"/>
                </a:cubicBezTo>
                <a:cubicBezTo>
                  <a:pt x="48" y="9"/>
                  <a:pt x="85" y="15"/>
                  <a:pt x="123" y="18"/>
                </a:cubicBezTo>
                <a:cubicBezTo>
                  <a:pt x="133" y="21"/>
                  <a:pt x="152" y="18"/>
                  <a:pt x="152" y="28"/>
                </a:cubicBezTo>
                <a:cubicBezTo>
                  <a:pt x="152" y="40"/>
                  <a:pt x="135" y="46"/>
                  <a:pt x="123" y="47"/>
                </a:cubicBezTo>
                <a:cubicBezTo>
                  <a:pt x="85" y="49"/>
                  <a:pt x="48" y="40"/>
                  <a:pt x="10" y="37"/>
                </a:cubicBezTo>
                <a:cubicBezTo>
                  <a:pt x="43" y="27"/>
                  <a:pt x="71" y="10"/>
                  <a:pt x="104" y="0"/>
                </a:cubicBezTo>
                <a:cubicBezTo>
                  <a:pt x="107" y="9"/>
                  <a:pt x="114" y="28"/>
                  <a:pt x="114" y="28"/>
                </a:cubicBezTo>
                <a:cubicBezTo>
                  <a:pt x="82" y="38"/>
                  <a:pt x="95" y="37"/>
                  <a:pt x="76" y="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Freeform 42"/>
          <p:cNvSpPr>
            <a:spLocks/>
          </p:cNvSpPr>
          <p:nvPr/>
        </p:nvSpPr>
        <p:spPr bwMode="auto">
          <a:xfrm>
            <a:off x="8243888" y="476250"/>
            <a:ext cx="241300" cy="77788"/>
          </a:xfrm>
          <a:custGeom>
            <a:avLst/>
            <a:gdLst>
              <a:gd name="T0" fmla="*/ 0 w 152"/>
              <a:gd name="T1" fmla="*/ 2147483647 h 49"/>
              <a:gd name="T2" fmla="*/ 2147483647 w 152"/>
              <a:gd name="T3" fmla="*/ 2147483647 h 49"/>
              <a:gd name="T4" fmla="*/ 2147483647 w 152"/>
              <a:gd name="T5" fmla="*/ 2147483647 h 49"/>
              <a:gd name="T6" fmla="*/ 2147483647 w 152"/>
              <a:gd name="T7" fmla="*/ 2147483647 h 49"/>
              <a:gd name="T8" fmla="*/ 2147483647 w 152"/>
              <a:gd name="T9" fmla="*/ 2147483647 h 49"/>
              <a:gd name="T10" fmla="*/ 2147483647 w 152"/>
              <a:gd name="T11" fmla="*/ 2147483647 h 49"/>
              <a:gd name="T12" fmla="*/ 2147483647 w 152"/>
              <a:gd name="T13" fmla="*/ 2147483647 h 49"/>
              <a:gd name="T14" fmla="*/ 2147483647 w 152"/>
              <a:gd name="T15" fmla="*/ 0 h 49"/>
              <a:gd name="T16" fmla="*/ 2147483647 w 152"/>
              <a:gd name="T17" fmla="*/ 2147483647 h 49"/>
              <a:gd name="T18" fmla="*/ 2147483647 w 152"/>
              <a:gd name="T19" fmla="*/ 21474836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2" h="49">
                <a:moveTo>
                  <a:pt x="0" y="28"/>
                </a:moveTo>
                <a:cubicBezTo>
                  <a:pt x="13" y="25"/>
                  <a:pt x="32" y="30"/>
                  <a:pt x="38" y="18"/>
                </a:cubicBezTo>
                <a:cubicBezTo>
                  <a:pt x="43" y="9"/>
                  <a:pt x="0" y="9"/>
                  <a:pt x="10" y="9"/>
                </a:cubicBezTo>
                <a:cubicBezTo>
                  <a:pt x="48" y="9"/>
                  <a:pt x="85" y="15"/>
                  <a:pt x="123" y="18"/>
                </a:cubicBezTo>
                <a:cubicBezTo>
                  <a:pt x="133" y="21"/>
                  <a:pt x="152" y="18"/>
                  <a:pt x="152" y="28"/>
                </a:cubicBezTo>
                <a:cubicBezTo>
                  <a:pt x="152" y="40"/>
                  <a:pt x="135" y="46"/>
                  <a:pt x="123" y="47"/>
                </a:cubicBezTo>
                <a:cubicBezTo>
                  <a:pt x="85" y="49"/>
                  <a:pt x="48" y="40"/>
                  <a:pt x="10" y="37"/>
                </a:cubicBezTo>
                <a:cubicBezTo>
                  <a:pt x="43" y="27"/>
                  <a:pt x="71" y="10"/>
                  <a:pt x="104" y="0"/>
                </a:cubicBezTo>
                <a:cubicBezTo>
                  <a:pt x="107" y="9"/>
                  <a:pt x="114" y="28"/>
                  <a:pt x="114" y="28"/>
                </a:cubicBezTo>
                <a:cubicBezTo>
                  <a:pt x="82" y="38"/>
                  <a:pt x="95" y="37"/>
                  <a:pt x="76" y="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2590" name="Group 62"/>
          <p:cNvGrpSpPr>
            <a:grpSpLocks/>
          </p:cNvGrpSpPr>
          <p:nvPr/>
        </p:nvGrpSpPr>
        <p:grpSpPr bwMode="auto">
          <a:xfrm>
            <a:off x="395288" y="765175"/>
            <a:ext cx="4151312" cy="1727200"/>
            <a:chOff x="2200" y="1117"/>
            <a:chExt cx="2615" cy="1088"/>
          </a:xfrm>
        </p:grpSpPr>
        <p:grpSp>
          <p:nvGrpSpPr>
            <p:cNvPr id="17431" name="Group 55"/>
            <p:cNvGrpSpPr>
              <a:grpSpLocks/>
            </p:cNvGrpSpPr>
            <p:nvPr/>
          </p:nvGrpSpPr>
          <p:grpSpPr bwMode="auto">
            <a:xfrm>
              <a:off x="2200" y="1570"/>
              <a:ext cx="2494" cy="635"/>
              <a:chOff x="2134" y="1379"/>
              <a:chExt cx="3083" cy="910"/>
            </a:xfrm>
          </p:grpSpPr>
          <p:sp>
            <p:nvSpPr>
              <p:cNvPr id="17435" name="Freeform 56"/>
              <p:cNvSpPr>
                <a:spLocks/>
              </p:cNvSpPr>
              <p:nvPr/>
            </p:nvSpPr>
            <p:spPr bwMode="auto">
              <a:xfrm>
                <a:off x="2134" y="1379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6" name="Freeform 57"/>
              <p:cNvSpPr>
                <a:spLocks/>
              </p:cNvSpPr>
              <p:nvPr/>
            </p:nvSpPr>
            <p:spPr bwMode="auto">
              <a:xfrm>
                <a:off x="2517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7" name="Freeform 58"/>
              <p:cNvSpPr>
                <a:spLocks/>
              </p:cNvSpPr>
              <p:nvPr/>
            </p:nvSpPr>
            <p:spPr bwMode="auto">
              <a:xfrm>
                <a:off x="2925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8" name="Freeform 59"/>
              <p:cNvSpPr>
                <a:spLocks/>
              </p:cNvSpPr>
              <p:nvPr/>
            </p:nvSpPr>
            <p:spPr bwMode="auto">
              <a:xfrm>
                <a:off x="3334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9" name="Freeform 60"/>
              <p:cNvSpPr>
                <a:spLocks/>
              </p:cNvSpPr>
              <p:nvPr/>
            </p:nvSpPr>
            <p:spPr bwMode="auto">
              <a:xfrm>
                <a:off x="3696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0" name="Freeform 61"/>
              <p:cNvSpPr>
                <a:spLocks/>
              </p:cNvSpPr>
              <p:nvPr/>
            </p:nvSpPr>
            <p:spPr bwMode="auto">
              <a:xfrm>
                <a:off x="4150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7432" name="Group 52"/>
            <p:cNvGrpSpPr>
              <a:grpSpLocks/>
            </p:cNvGrpSpPr>
            <p:nvPr/>
          </p:nvGrpSpPr>
          <p:grpSpPr bwMode="auto">
            <a:xfrm>
              <a:off x="2517" y="1117"/>
              <a:ext cx="2298" cy="804"/>
              <a:chOff x="2823" y="633"/>
              <a:chExt cx="2887" cy="940"/>
            </a:xfrm>
          </p:grpSpPr>
          <p:sp>
            <p:nvSpPr>
              <p:cNvPr id="17433" name="Freeform 53"/>
              <p:cNvSpPr>
                <a:spLocks/>
              </p:cNvSpPr>
              <p:nvPr/>
            </p:nvSpPr>
            <p:spPr bwMode="auto">
              <a:xfrm>
                <a:off x="2823" y="633"/>
                <a:ext cx="1832" cy="774"/>
              </a:xfrm>
              <a:custGeom>
                <a:avLst/>
                <a:gdLst>
                  <a:gd name="T0" fmla="*/ 444 w 1832"/>
                  <a:gd name="T1" fmla="*/ 273 h 774"/>
                  <a:gd name="T2" fmla="*/ 180 w 1832"/>
                  <a:gd name="T3" fmla="*/ 236 h 774"/>
                  <a:gd name="T4" fmla="*/ 0 w 1832"/>
                  <a:gd name="T5" fmla="*/ 377 h 774"/>
                  <a:gd name="T6" fmla="*/ 10 w 1832"/>
                  <a:gd name="T7" fmla="*/ 443 h 774"/>
                  <a:gd name="T8" fmla="*/ 265 w 1832"/>
                  <a:gd name="T9" fmla="*/ 576 h 774"/>
                  <a:gd name="T10" fmla="*/ 350 w 1832"/>
                  <a:gd name="T11" fmla="*/ 566 h 774"/>
                  <a:gd name="T12" fmla="*/ 378 w 1832"/>
                  <a:gd name="T13" fmla="*/ 557 h 774"/>
                  <a:gd name="T14" fmla="*/ 397 w 1832"/>
                  <a:gd name="T15" fmla="*/ 661 h 774"/>
                  <a:gd name="T16" fmla="*/ 548 w 1832"/>
                  <a:gd name="T17" fmla="*/ 774 h 774"/>
                  <a:gd name="T18" fmla="*/ 812 w 1832"/>
                  <a:gd name="T19" fmla="*/ 755 h 774"/>
                  <a:gd name="T20" fmla="*/ 907 w 1832"/>
                  <a:gd name="T21" fmla="*/ 708 h 774"/>
                  <a:gd name="T22" fmla="*/ 935 w 1832"/>
                  <a:gd name="T23" fmla="*/ 651 h 774"/>
                  <a:gd name="T24" fmla="*/ 907 w 1832"/>
                  <a:gd name="T25" fmla="*/ 623 h 774"/>
                  <a:gd name="T26" fmla="*/ 1020 w 1832"/>
                  <a:gd name="T27" fmla="*/ 642 h 774"/>
                  <a:gd name="T28" fmla="*/ 1464 w 1832"/>
                  <a:gd name="T29" fmla="*/ 632 h 774"/>
                  <a:gd name="T30" fmla="*/ 1615 w 1832"/>
                  <a:gd name="T31" fmla="*/ 595 h 774"/>
                  <a:gd name="T32" fmla="*/ 1681 w 1832"/>
                  <a:gd name="T33" fmla="*/ 566 h 774"/>
                  <a:gd name="T34" fmla="*/ 1738 w 1832"/>
                  <a:gd name="T35" fmla="*/ 547 h 774"/>
                  <a:gd name="T36" fmla="*/ 1832 w 1832"/>
                  <a:gd name="T37" fmla="*/ 462 h 774"/>
                  <a:gd name="T38" fmla="*/ 1747 w 1832"/>
                  <a:gd name="T39" fmla="*/ 302 h 774"/>
                  <a:gd name="T40" fmla="*/ 1709 w 1832"/>
                  <a:gd name="T41" fmla="*/ 311 h 774"/>
                  <a:gd name="T42" fmla="*/ 1747 w 1832"/>
                  <a:gd name="T43" fmla="*/ 226 h 774"/>
                  <a:gd name="T44" fmla="*/ 1738 w 1832"/>
                  <a:gd name="T45" fmla="*/ 75 h 774"/>
                  <a:gd name="T46" fmla="*/ 1615 w 1832"/>
                  <a:gd name="T47" fmla="*/ 0 h 774"/>
                  <a:gd name="T48" fmla="*/ 1417 w 1832"/>
                  <a:gd name="T49" fmla="*/ 37 h 774"/>
                  <a:gd name="T50" fmla="*/ 1388 w 1832"/>
                  <a:gd name="T51" fmla="*/ 66 h 774"/>
                  <a:gd name="T52" fmla="*/ 1360 w 1832"/>
                  <a:gd name="T53" fmla="*/ 85 h 774"/>
                  <a:gd name="T54" fmla="*/ 1332 w 1832"/>
                  <a:gd name="T55" fmla="*/ 170 h 774"/>
                  <a:gd name="T56" fmla="*/ 1152 w 1832"/>
                  <a:gd name="T57" fmla="*/ 113 h 774"/>
                  <a:gd name="T58" fmla="*/ 1048 w 1832"/>
                  <a:gd name="T59" fmla="*/ 122 h 774"/>
                  <a:gd name="T60" fmla="*/ 945 w 1832"/>
                  <a:gd name="T61" fmla="*/ 226 h 774"/>
                  <a:gd name="T62" fmla="*/ 935 w 1832"/>
                  <a:gd name="T63" fmla="*/ 264 h 774"/>
                  <a:gd name="T64" fmla="*/ 945 w 1832"/>
                  <a:gd name="T65" fmla="*/ 292 h 774"/>
                  <a:gd name="T66" fmla="*/ 860 w 1832"/>
                  <a:gd name="T67" fmla="*/ 141 h 774"/>
                  <a:gd name="T68" fmla="*/ 699 w 1832"/>
                  <a:gd name="T69" fmla="*/ 151 h 774"/>
                  <a:gd name="T70" fmla="*/ 671 w 1832"/>
                  <a:gd name="T71" fmla="*/ 170 h 774"/>
                  <a:gd name="T72" fmla="*/ 576 w 1832"/>
                  <a:gd name="T73" fmla="*/ 104 h 774"/>
                  <a:gd name="T74" fmla="*/ 454 w 1832"/>
                  <a:gd name="T75" fmla="*/ 122 h 774"/>
                  <a:gd name="T76" fmla="*/ 397 w 1832"/>
                  <a:gd name="T77" fmla="*/ 236 h 774"/>
                  <a:gd name="T78" fmla="*/ 444 w 1832"/>
                  <a:gd name="T79" fmla="*/ 273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4" name="Freeform 54"/>
              <p:cNvSpPr>
                <a:spLocks/>
              </p:cNvSpPr>
              <p:nvPr/>
            </p:nvSpPr>
            <p:spPr bwMode="auto">
              <a:xfrm>
                <a:off x="4195" y="890"/>
                <a:ext cx="1515" cy="683"/>
              </a:xfrm>
              <a:custGeom>
                <a:avLst/>
                <a:gdLst>
                  <a:gd name="T0" fmla="*/ 142 w 1832"/>
                  <a:gd name="T1" fmla="*/ 129 h 774"/>
                  <a:gd name="T2" fmla="*/ 57 w 1832"/>
                  <a:gd name="T3" fmla="*/ 111 h 774"/>
                  <a:gd name="T4" fmla="*/ 0 w 1832"/>
                  <a:gd name="T5" fmla="*/ 178 h 774"/>
                  <a:gd name="T6" fmla="*/ 3 w 1832"/>
                  <a:gd name="T7" fmla="*/ 208 h 774"/>
                  <a:gd name="T8" fmla="*/ 85 w 1832"/>
                  <a:gd name="T9" fmla="*/ 272 h 774"/>
                  <a:gd name="T10" fmla="*/ 112 w 1832"/>
                  <a:gd name="T11" fmla="*/ 266 h 774"/>
                  <a:gd name="T12" fmla="*/ 121 w 1832"/>
                  <a:gd name="T13" fmla="*/ 263 h 774"/>
                  <a:gd name="T14" fmla="*/ 127 w 1832"/>
                  <a:gd name="T15" fmla="*/ 312 h 774"/>
                  <a:gd name="T16" fmla="*/ 175 w 1832"/>
                  <a:gd name="T17" fmla="*/ 365 h 774"/>
                  <a:gd name="T18" fmla="*/ 260 w 1832"/>
                  <a:gd name="T19" fmla="*/ 357 h 774"/>
                  <a:gd name="T20" fmla="*/ 290 w 1832"/>
                  <a:gd name="T21" fmla="*/ 334 h 774"/>
                  <a:gd name="T22" fmla="*/ 299 w 1832"/>
                  <a:gd name="T23" fmla="*/ 307 h 774"/>
                  <a:gd name="T24" fmla="*/ 290 w 1832"/>
                  <a:gd name="T25" fmla="*/ 295 h 774"/>
                  <a:gd name="T26" fmla="*/ 326 w 1832"/>
                  <a:gd name="T27" fmla="*/ 303 h 774"/>
                  <a:gd name="T28" fmla="*/ 468 w 1832"/>
                  <a:gd name="T29" fmla="*/ 298 h 774"/>
                  <a:gd name="T30" fmla="*/ 517 w 1832"/>
                  <a:gd name="T31" fmla="*/ 281 h 774"/>
                  <a:gd name="T32" fmla="*/ 538 w 1832"/>
                  <a:gd name="T33" fmla="*/ 266 h 774"/>
                  <a:gd name="T34" fmla="*/ 555 w 1832"/>
                  <a:gd name="T35" fmla="*/ 259 h 774"/>
                  <a:gd name="T36" fmla="*/ 586 w 1832"/>
                  <a:gd name="T37" fmla="*/ 219 h 774"/>
                  <a:gd name="T38" fmla="*/ 559 w 1832"/>
                  <a:gd name="T39" fmla="*/ 142 h 774"/>
                  <a:gd name="T40" fmla="*/ 547 w 1832"/>
                  <a:gd name="T41" fmla="*/ 147 h 774"/>
                  <a:gd name="T42" fmla="*/ 559 w 1832"/>
                  <a:gd name="T43" fmla="*/ 107 h 774"/>
                  <a:gd name="T44" fmla="*/ 555 w 1832"/>
                  <a:gd name="T45" fmla="*/ 35 h 774"/>
                  <a:gd name="T46" fmla="*/ 517 w 1832"/>
                  <a:gd name="T47" fmla="*/ 0 h 774"/>
                  <a:gd name="T48" fmla="*/ 452 w 1832"/>
                  <a:gd name="T49" fmla="*/ 18 h 774"/>
                  <a:gd name="T50" fmla="*/ 444 w 1832"/>
                  <a:gd name="T51" fmla="*/ 31 h 774"/>
                  <a:gd name="T52" fmla="*/ 435 w 1832"/>
                  <a:gd name="T53" fmla="*/ 40 h 774"/>
                  <a:gd name="T54" fmla="*/ 426 w 1832"/>
                  <a:gd name="T55" fmla="*/ 79 h 774"/>
                  <a:gd name="T56" fmla="*/ 369 w 1832"/>
                  <a:gd name="T57" fmla="*/ 54 h 774"/>
                  <a:gd name="T58" fmla="*/ 335 w 1832"/>
                  <a:gd name="T59" fmla="*/ 57 h 774"/>
                  <a:gd name="T60" fmla="*/ 303 w 1832"/>
                  <a:gd name="T61" fmla="*/ 107 h 774"/>
                  <a:gd name="T62" fmla="*/ 299 w 1832"/>
                  <a:gd name="T63" fmla="*/ 125 h 774"/>
                  <a:gd name="T64" fmla="*/ 303 w 1832"/>
                  <a:gd name="T65" fmla="*/ 138 h 774"/>
                  <a:gd name="T66" fmla="*/ 275 w 1832"/>
                  <a:gd name="T67" fmla="*/ 66 h 774"/>
                  <a:gd name="T68" fmla="*/ 223 w 1832"/>
                  <a:gd name="T69" fmla="*/ 71 h 774"/>
                  <a:gd name="T70" fmla="*/ 215 w 1832"/>
                  <a:gd name="T71" fmla="*/ 79 h 774"/>
                  <a:gd name="T72" fmla="*/ 184 w 1832"/>
                  <a:gd name="T73" fmla="*/ 49 h 774"/>
                  <a:gd name="T74" fmla="*/ 145 w 1832"/>
                  <a:gd name="T75" fmla="*/ 57 h 774"/>
                  <a:gd name="T76" fmla="*/ 127 w 1832"/>
                  <a:gd name="T77" fmla="*/ 111 h 774"/>
                  <a:gd name="T78" fmla="*/ 142 w 1832"/>
                  <a:gd name="T79" fmla="*/ 129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22591" name="Text Box 63"/>
          <p:cNvSpPr txBox="1">
            <a:spLocks noChangeArrowheads="1"/>
          </p:cNvSpPr>
          <p:nvPr/>
        </p:nvSpPr>
        <p:spPr bwMode="auto">
          <a:xfrm>
            <a:off x="4138613" y="749300"/>
            <a:ext cx="288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降水？降雨？</a:t>
            </a:r>
          </a:p>
        </p:txBody>
      </p:sp>
      <p:sp>
        <p:nvSpPr>
          <p:cNvPr id="22592" name="Text Box 64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 概念補充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4288" y="6165943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討論 猜拳答</a:t>
            </a:r>
          </a:p>
        </p:txBody>
      </p:sp>
    </p:spTree>
    <p:extLst>
      <p:ext uri="{BB962C8B-B14F-4D97-AF65-F5344CB8AC3E}">
        <p14:creationId xmlns:p14="http://schemas.microsoft.com/office/powerpoint/2010/main" val="3891074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9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7411" name="Group 10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17443" name="Group 11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17445" name="Freeform 12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6" name="Freeform 13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444" name="Freeform 14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412" name="Freeform 22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7413" name="Group 23"/>
          <p:cNvGrpSpPr>
            <a:grpSpLocks/>
          </p:cNvGrpSpPr>
          <p:nvPr/>
        </p:nvGrpSpPr>
        <p:grpSpPr bwMode="auto">
          <a:xfrm>
            <a:off x="7272338" y="0"/>
            <a:ext cx="1871662" cy="1800225"/>
            <a:chOff x="4581" y="0"/>
            <a:chExt cx="1179" cy="1134"/>
          </a:xfrm>
        </p:grpSpPr>
        <p:sp>
          <p:nvSpPr>
            <p:cNvPr id="17441" name="AutoShape 24"/>
            <p:cNvSpPr>
              <a:spLocks noChangeArrowheads="1"/>
            </p:cNvSpPr>
            <p:nvPr/>
          </p:nvSpPr>
          <p:spPr bwMode="auto">
            <a:xfrm>
              <a:off x="4581" y="0"/>
              <a:ext cx="1179" cy="1134"/>
            </a:xfrm>
            <a:prstGeom prst="star16">
              <a:avLst>
                <a:gd name="adj" fmla="val 37500"/>
              </a:avLst>
            </a:prstGeom>
            <a:solidFill>
              <a:srgbClr val="FF0000">
                <a:alpha val="8117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7442" name="AutoShape 25"/>
            <p:cNvSpPr>
              <a:spLocks noChangeArrowheads="1"/>
            </p:cNvSpPr>
            <p:nvPr/>
          </p:nvSpPr>
          <p:spPr bwMode="auto">
            <a:xfrm>
              <a:off x="4785" y="210"/>
              <a:ext cx="726" cy="635"/>
            </a:xfrm>
            <a:prstGeom prst="smileyFace">
              <a:avLst>
                <a:gd name="adj" fmla="val 4653"/>
              </a:avLst>
            </a:prstGeom>
            <a:solidFill>
              <a:srgbClr val="FFFF00">
                <a:alpha val="3882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17414" name="Freeform 26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5" name="Freeform 27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6" name="Freeform 34"/>
          <p:cNvSpPr>
            <a:spLocks/>
          </p:cNvSpPr>
          <p:nvPr/>
        </p:nvSpPr>
        <p:spPr bwMode="auto">
          <a:xfrm>
            <a:off x="7734300" y="1049338"/>
            <a:ext cx="104775" cy="104775"/>
          </a:xfrm>
          <a:custGeom>
            <a:avLst/>
            <a:gdLst>
              <a:gd name="T0" fmla="*/ 2147483647 w 66"/>
              <a:gd name="T1" fmla="*/ 0 h 66"/>
              <a:gd name="T2" fmla="*/ 0 w 66"/>
              <a:gd name="T3" fmla="*/ 2147483647 h 6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66">
                <a:moveTo>
                  <a:pt x="66" y="0"/>
                </a:moveTo>
                <a:cubicBezTo>
                  <a:pt x="38" y="19"/>
                  <a:pt x="16" y="36"/>
                  <a:pt x="0" y="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7" name="Freeform 35"/>
          <p:cNvSpPr>
            <a:spLocks/>
          </p:cNvSpPr>
          <p:nvPr/>
        </p:nvSpPr>
        <p:spPr bwMode="auto">
          <a:xfrm>
            <a:off x="8499475" y="1049338"/>
            <a:ext cx="66675" cy="195262"/>
          </a:xfrm>
          <a:custGeom>
            <a:avLst/>
            <a:gdLst>
              <a:gd name="T0" fmla="*/ 0 w 42"/>
              <a:gd name="T1" fmla="*/ 0 h 123"/>
              <a:gd name="T2" fmla="*/ 2147483647 w 42"/>
              <a:gd name="T3" fmla="*/ 2147483647 h 123"/>
              <a:gd name="T4" fmla="*/ 2147483647 w 42"/>
              <a:gd name="T5" fmla="*/ 2147483647 h 123"/>
              <a:gd name="T6" fmla="*/ 2147483647 w 42"/>
              <a:gd name="T7" fmla="*/ 2147483647 h 1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123">
                <a:moveTo>
                  <a:pt x="0" y="0"/>
                </a:moveTo>
                <a:cubicBezTo>
                  <a:pt x="6" y="19"/>
                  <a:pt x="8" y="40"/>
                  <a:pt x="19" y="57"/>
                </a:cubicBezTo>
                <a:cubicBezTo>
                  <a:pt x="25" y="66"/>
                  <a:pt x="35" y="74"/>
                  <a:pt x="38" y="85"/>
                </a:cubicBezTo>
                <a:cubicBezTo>
                  <a:pt x="42" y="97"/>
                  <a:pt x="38" y="110"/>
                  <a:pt x="3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8" name="Freeform 36"/>
          <p:cNvSpPr>
            <a:spLocks/>
          </p:cNvSpPr>
          <p:nvPr/>
        </p:nvSpPr>
        <p:spPr bwMode="auto">
          <a:xfrm>
            <a:off x="7840663" y="1079500"/>
            <a:ext cx="58737" cy="195263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9" name="Freeform 37"/>
          <p:cNvSpPr>
            <a:spLocks/>
          </p:cNvSpPr>
          <p:nvPr/>
        </p:nvSpPr>
        <p:spPr bwMode="auto">
          <a:xfrm>
            <a:off x="7956550" y="1125538"/>
            <a:ext cx="58738" cy="195262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0" name="Freeform 38"/>
          <p:cNvSpPr>
            <a:spLocks/>
          </p:cNvSpPr>
          <p:nvPr/>
        </p:nvSpPr>
        <p:spPr bwMode="auto">
          <a:xfrm>
            <a:off x="8101013" y="1125538"/>
            <a:ext cx="58737" cy="195262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1" name="Freeform 39"/>
          <p:cNvSpPr>
            <a:spLocks/>
          </p:cNvSpPr>
          <p:nvPr/>
        </p:nvSpPr>
        <p:spPr bwMode="auto">
          <a:xfrm>
            <a:off x="8243888" y="1125538"/>
            <a:ext cx="58737" cy="195262"/>
          </a:xfrm>
          <a:custGeom>
            <a:avLst/>
            <a:gdLst>
              <a:gd name="T0" fmla="*/ 2147483647 w 37"/>
              <a:gd name="T1" fmla="*/ 0 h 123"/>
              <a:gd name="T2" fmla="*/ 2147483647 w 37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" h="123">
                <a:moveTo>
                  <a:pt x="37" y="0"/>
                </a:moveTo>
                <a:cubicBezTo>
                  <a:pt x="0" y="54"/>
                  <a:pt x="18" y="17"/>
                  <a:pt x="18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2" name="Freeform 40"/>
          <p:cNvSpPr>
            <a:spLocks/>
          </p:cNvSpPr>
          <p:nvPr/>
        </p:nvSpPr>
        <p:spPr bwMode="auto">
          <a:xfrm>
            <a:off x="8378825" y="1123950"/>
            <a:ext cx="30163" cy="195263"/>
          </a:xfrm>
          <a:custGeom>
            <a:avLst/>
            <a:gdLst>
              <a:gd name="T0" fmla="*/ 0 w 19"/>
              <a:gd name="T1" fmla="*/ 0 h 123"/>
              <a:gd name="T2" fmla="*/ 2147483647 w 19"/>
              <a:gd name="T3" fmla="*/ 2147483647 h 1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" h="123">
                <a:moveTo>
                  <a:pt x="0" y="0"/>
                </a:moveTo>
                <a:cubicBezTo>
                  <a:pt x="14" y="40"/>
                  <a:pt x="19" y="80"/>
                  <a:pt x="19" y="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3" name="Freeform 41"/>
          <p:cNvSpPr>
            <a:spLocks/>
          </p:cNvSpPr>
          <p:nvPr/>
        </p:nvSpPr>
        <p:spPr bwMode="auto">
          <a:xfrm>
            <a:off x="7839075" y="495300"/>
            <a:ext cx="241300" cy="77788"/>
          </a:xfrm>
          <a:custGeom>
            <a:avLst/>
            <a:gdLst>
              <a:gd name="T0" fmla="*/ 0 w 152"/>
              <a:gd name="T1" fmla="*/ 2147483647 h 49"/>
              <a:gd name="T2" fmla="*/ 2147483647 w 152"/>
              <a:gd name="T3" fmla="*/ 2147483647 h 49"/>
              <a:gd name="T4" fmla="*/ 2147483647 w 152"/>
              <a:gd name="T5" fmla="*/ 2147483647 h 49"/>
              <a:gd name="T6" fmla="*/ 2147483647 w 152"/>
              <a:gd name="T7" fmla="*/ 2147483647 h 49"/>
              <a:gd name="T8" fmla="*/ 2147483647 w 152"/>
              <a:gd name="T9" fmla="*/ 2147483647 h 49"/>
              <a:gd name="T10" fmla="*/ 2147483647 w 152"/>
              <a:gd name="T11" fmla="*/ 2147483647 h 49"/>
              <a:gd name="T12" fmla="*/ 2147483647 w 152"/>
              <a:gd name="T13" fmla="*/ 2147483647 h 49"/>
              <a:gd name="T14" fmla="*/ 2147483647 w 152"/>
              <a:gd name="T15" fmla="*/ 0 h 49"/>
              <a:gd name="T16" fmla="*/ 2147483647 w 152"/>
              <a:gd name="T17" fmla="*/ 2147483647 h 49"/>
              <a:gd name="T18" fmla="*/ 2147483647 w 152"/>
              <a:gd name="T19" fmla="*/ 21474836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2" h="49">
                <a:moveTo>
                  <a:pt x="0" y="28"/>
                </a:moveTo>
                <a:cubicBezTo>
                  <a:pt x="13" y="25"/>
                  <a:pt x="32" y="30"/>
                  <a:pt x="38" y="18"/>
                </a:cubicBezTo>
                <a:cubicBezTo>
                  <a:pt x="43" y="9"/>
                  <a:pt x="0" y="9"/>
                  <a:pt x="10" y="9"/>
                </a:cubicBezTo>
                <a:cubicBezTo>
                  <a:pt x="48" y="9"/>
                  <a:pt x="85" y="15"/>
                  <a:pt x="123" y="18"/>
                </a:cubicBezTo>
                <a:cubicBezTo>
                  <a:pt x="133" y="21"/>
                  <a:pt x="152" y="18"/>
                  <a:pt x="152" y="28"/>
                </a:cubicBezTo>
                <a:cubicBezTo>
                  <a:pt x="152" y="40"/>
                  <a:pt x="135" y="46"/>
                  <a:pt x="123" y="47"/>
                </a:cubicBezTo>
                <a:cubicBezTo>
                  <a:pt x="85" y="49"/>
                  <a:pt x="48" y="40"/>
                  <a:pt x="10" y="37"/>
                </a:cubicBezTo>
                <a:cubicBezTo>
                  <a:pt x="43" y="27"/>
                  <a:pt x="71" y="10"/>
                  <a:pt x="104" y="0"/>
                </a:cubicBezTo>
                <a:cubicBezTo>
                  <a:pt x="107" y="9"/>
                  <a:pt x="114" y="28"/>
                  <a:pt x="114" y="28"/>
                </a:cubicBezTo>
                <a:cubicBezTo>
                  <a:pt x="82" y="38"/>
                  <a:pt x="95" y="37"/>
                  <a:pt x="76" y="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Freeform 42"/>
          <p:cNvSpPr>
            <a:spLocks/>
          </p:cNvSpPr>
          <p:nvPr/>
        </p:nvSpPr>
        <p:spPr bwMode="auto">
          <a:xfrm>
            <a:off x="8243888" y="476250"/>
            <a:ext cx="241300" cy="77788"/>
          </a:xfrm>
          <a:custGeom>
            <a:avLst/>
            <a:gdLst>
              <a:gd name="T0" fmla="*/ 0 w 152"/>
              <a:gd name="T1" fmla="*/ 2147483647 h 49"/>
              <a:gd name="T2" fmla="*/ 2147483647 w 152"/>
              <a:gd name="T3" fmla="*/ 2147483647 h 49"/>
              <a:gd name="T4" fmla="*/ 2147483647 w 152"/>
              <a:gd name="T5" fmla="*/ 2147483647 h 49"/>
              <a:gd name="T6" fmla="*/ 2147483647 w 152"/>
              <a:gd name="T7" fmla="*/ 2147483647 h 49"/>
              <a:gd name="T8" fmla="*/ 2147483647 w 152"/>
              <a:gd name="T9" fmla="*/ 2147483647 h 49"/>
              <a:gd name="T10" fmla="*/ 2147483647 w 152"/>
              <a:gd name="T11" fmla="*/ 2147483647 h 49"/>
              <a:gd name="T12" fmla="*/ 2147483647 w 152"/>
              <a:gd name="T13" fmla="*/ 2147483647 h 49"/>
              <a:gd name="T14" fmla="*/ 2147483647 w 152"/>
              <a:gd name="T15" fmla="*/ 0 h 49"/>
              <a:gd name="T16" fmla="*/ 2147483647 w 152"/>
              <a:gd name="T17" fmla="*/ 2147483647 h 49"/>
              <a:gd name="T18" fmla="*/ 2147483647 w 152"/>
              <a:gd name="T19" fmla="*/ 21474836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2" h="49">
                <a:moveTo>
                  <a:pt x="0" y="28"/>
                </a:moveTo>
                <a:cubicBezTo>
                  <a:pt x="13" y="25"/>
                  <a:pt x="32" y="30"/>
                  <a:pt x="38" y="18"/>
                </a:cubicBezTo>
                <a:cubicBezTo>
                  <a:pt x="43" y="9"/>
                  <a:pt x="0" y="9"/>
                  <a:pt x="10" y="9"/>
                </a:cubicBezTo>
                <a:cubicBezTo>
                  <a:pt x="48" y="9"/>
                  <a:pt x="85" y="15"/>
                  <a:pt x="123" y="18"/>
                </a:cubicBezTo>
                <a:cubicBezTo>
                  <a:pt x="133" y="21"/>
                  <a:pt x="152" y="18"/>
                  <a:pt x="152" y="28"/>
                </a:cubicBezTo>
                <a:cubicBezTo>
                  <a:pt x="152" y="40"/>
                  <a:pt x="135" y="46"/>
                  <a:pt x="123" y="47"/>
                </a:cubicBezTo>
                <a:cubicBezTo>
                  <a:pt x="85" y="49"/>
                  <a:pt x="48" y="40"/>
                  <a:pt x="10" y="37"/>
                </a:cubicBezTo>
                <a:cubicBezTo>
                  <a:pt x="43" y="27"/>
                  <a:pt x="71" y="10"/>
                  <a:pt x="104" y="0"/>
                </a:cubicBezTo>
                <a:cubicBezTo>
                  <a:pt x="107" y="9"/>
                  <a:pt x="114" y="28"/>
                  <a:pt x="114" y="28"/>
                </a:cubicBezTo>
                <a:cubicBezTo>
                  <a:pt x="82" y="38"/>
                  <a:pt x="95" y="37"/>
                  <a:pt x="76" y="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78" name="Line 50"/>
          <p:cNvSpPr>
            <a:spLocks noChangeShapeType="1"/>
          </p:cNvSpPr>
          <p:nvPr/>
        </p:nvSpPr>
        <p:spPr bwMode="auto">
          <a:xfrm flipV="1">
            <a:off x="4284663" y="3068638"/>
            <a:ext cx="0" cy="863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79" name="Text Box 51"/>
          <p:cNvSpPr txBox="1">
            <a:spLocks noChangeArrowheads="1"/>
          </p:cNvSpPr>
          <p:nvPr/>
        </p:nvSpPr>
        <p:spPr bwMode="auto">
          <a:xfrm>
            <a:off x="3779838" y="2420938"/>
            <a:ext cx="3600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蒸散與蒸發的差異？</a:t>
            </a:r>
          </a:p>
        </p:txBody>
      </p:sp>
      <p:grpSp>
        <p:nvGrpSpPr>
          <p:cNvPr id="22590" name="Group 62"/>
          <p:cNvGrpSpPr>
            <a:grpSpLocks/>
          </p:cNvGrpSpPr>
          <p:nvPr/>
        </p:nvGrpSpPr>
        <p:grpSpPr bwMode="auto">
          <a:xfrm>
            <a:off x="395288" y="765175"/>
            <a:ext cx="4151312" cy="1727200"/>
            <a:chOff x="2200" y="1117"/>
            <a:chExt cx="2615" cy="1088"/>
          </a:xfrm>
        </p:grpSpPr>
        <p:grpSp>
          <p:nvGrpSpPr>
            <p:cNvPr id="17431" name="Group 55"/>
            <p:cNvGrpSpPr>
              <a:grpSpLocks/>
            </p:cNvGrpSpPr>
            <p:nvPr/>
          </p:nvGrpSpPr>
          <p:grpSpPr bwMode="auto">
            <a:xfrm>
              <a:off x="2200" y="1570"/>
              <a:ext cx="2494" cy="635"/>
              <a:chOff x="2134" y="1379"/>
              <a:chExt cx="3083" cy="910"/>
            </a:xfrm>
          </p:grpSpPr>
          <p:sp>
            <p:nvSpPr>
              <p:cNvPr id="17435" name="Freeform 56"/>
              <p:cNvSpPr>
                <a:spLocks/>
              </p:cNvSpPr>
              <p:nvPr/>
            </p:nvSpPr>
            <p:spPr bwMode="auto">
              <a:xfrm>
                <a:off x="2134" y="1379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6" name="Freeform 57"/>
              <p:cNvSpPr>
                <a:spLocks/>
              </p:cNvSpPr>
              <p:nvPr/>
            </p:nvSpPr>
            <p:spPr bwMode="auto">
              <a:xfrm>
                <a:off x="2517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7" name="Freeform 58"/>
              <p:cNvSpPr>
                <a:spLocks/>
              </p:cNvSpPr>
              <p:nvPr/>
            </p:nvSpPr>
            <p:spPr bwMode="auto">
              <a:xfrm>
                <a:off x="2925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8" name="Freeform 59"/>
              <p:cNvSpPr>
                <a:spLocks/>
              </p:cNvSpPr>
              <p:nvPr/>
            </p:nvSpPr>
            <p:spPr bwMode="auto">
              <a:xfrm>
                <a:off x="3334" y="1434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9" name="Freeform 60"/>
              <p:cNvSpPr>
                <a:spLocks/>
              </p:cNvSpPr>
              <p:nvPr/>
            </p:nvSpPr>
            <p:spPr bwMode="auto">
              <a:xfrm>
                <a:off x="3696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0" name="Freeform 61"/>
              <p:cNvSpPr>
                <a:spLocks/>
              </p:cNvSpPr>
              <p:nvPr/>
            </p:nvSpPr>
            <p:spPr bwMode="auto">
              <a:xfrm>
                <a:off x="4150" y="1525"/>
                <a:ext cx="1067" cy="764"/>
              </a:xfrm>
              <a:custGeom>
                <a:avLst/>
                <a:gdLst>
                  <a:gd name="T0" fmla="*/ 1067 w 1067"/>
                  <a:gd name="T1" fmla="*/ 0 h 764"/>
                  <a:gd name="T2" fmla="*/ 925 w 1067"/>
                  <a:gd name="T3" fmla="*/ 103 h 764"/>
                  <a:gd name="T4" fmla="*/ 746 w 1067"/>
                  <a:gd name="T5" fmla="*/ 226 h 764"/>
                  <a:gd name="T6" fmla="*/ 670 w 1067"/>
                  <a:gd name="T7" fmla="*/ 283 h 764"/>
                  <a:gd name="T8" fmla="*/ 491 w 1067"/>
                  <a:gd name="T9" fmla="*/ 396 h 764"/>
                  <a:gd name="T10" fmla="*/ 274 w 1067"/>
                  <a:gd name="T11" fmla="*/ 557 h 764"/>
                  <a:gd name="T12" fmla="*/ 208 w 1067"/>
                  <a:gd name="T13" fmla="*/ 623 h 764"/>
                  <a:gd name="T14" fmla="*/ 0 w 1067"/>
                  <a:gd name="T15" fmla="*/ 764 h 7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7" h="764">
                    <a:moveTo>
                      <a:pt x="1067" y="0"/>
                    </a:moveTo>
                    <a:cubicBezTo>
                      <a:pt x="1018" y="32"/>
                      <a:pt x="977" y="76"/>
                      <a:pt x="925" y="103"/>
                    </a:cubicBezTo>
                    <a:cubicBezTo>
                      <a:pt x="862" y="135"/>
                      <a:pt x="796" y="176"/>
                      <a:pt x="746" y="226"/>
                    </a:cubicBezTo>
                    <a:cubicBezTo>
                      <a:pt x="648" y="324"/>
                      <a:pt x="764" y="216"/>
                      <a:pt x="670" y="283"/>
                    </a:cubicBezTo>
                    <a:cubicBezTo>
                      <a:pt x="610" y="326"/>
                      <a:pt x="561" y="368"/>
                      <a:pt x="491" y="396"/>
                    </a:cubicBezTo>
                    <a:cubicBezTo>
                      <a:pt x="424" y="463"/>
                      <a:pt x="347" y="498"/>
                      <a:pt x="274" y="557"/>
                    </a:cubicBezTo>
                    <a:cubicBezTo>
                      <a:pt x="250" y="576"/>
                      <a:pt x="234" y="606"/>
                      <a:pt x="208" y="623"/>
                    </a:cubicBezTo>
                    <a:cubicBezTo>
                      <a:pt x="141" y="667"/>
                      <a:pt x="72" y="730"/>
                      <a:pt x="0" y="764"/>
                    </a:cubicBezTo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7432" name="Group 52"/>
            <p:cNvGrpSpPr>
              <a:grpSpLocks/>
            </p:cNvGrpSpPr>
            <p:nvPr/>
          </p:nvGrpSpPr>
          <p:grpSpPr bwMode="auto">
            <a:xfrm>
              <a:off x="2517" y="1117"/>
              <a:ext cx="2298" cy="804"/>
              <a:chOff x="2823" y="633"/>
              <a:chExt cx="2887" cy="940"/>
            </a:xfrm>
          </p:grpSpPr>
          <p:sp>
            <p:nvSpPr>
              <p:cNvPr id="17433" name="Freeform 53"/>
              <p:cNvSpPr>
                <a:spLocks/>
              </p:cNvSpPr>
              <p:nvPr/>
            </p:nvSpPr>
            <p:spPr bwMode="auto">
              <a:xfrm>
                <a:off x="2823" y="633"/>
                <a:ext cx="1832" cy="774"/>
              </a:xfrm>
              <a:custGeom>
                <a:avLst/>
                <a:gdLst>
                  <a:gd name="T0" fmla="*/ 444 w 1832"/>
                  <a:gd name="T1" fmla="*/ 273 h 774"/>
                  <a:gd name="T2" fmla="*/ 180 w 1832"/>
                  <a:gd name="T3" fmla="*/ 236 h 774"/>
                  <a:gd name="T4" fmla="*/ 0 w 1832"/>
                  <a:gd name="T5" fmla="*/ 377 h 774"/>
                  <a:gd name="T6" fmla="*/ 10 w 1832"/>
                  <a:gd name="T7" fmla="*/ 443 h 774"/>
                  <a:gd name="T8" fmla="*/ 265 w 1832"/>
                  <a:gd name="T9" fmla="*/ 576 h 774"/>
                  <a:gd name="T10" fmla="*/ 350 w 1832"/>
                  <a:gd name="T11" fmla="*/ 566 h 774"/>
                  <a:gd name="T12" fmla="*/ 378 w 1832"/>
                  <a:gd name="T13" fmla="*/ 557 h 774"/>
                  <a:gd name="T14" fmla="*/ 397 w 1832"/>
                  <a:gd name="T15" fmla="*/ 661 h 774"/>
                  <a:gd name="T16" fmla="*/ 548 w 1832"/>
                  <a:gd name="T17" fmla="*/ 774 h 774"/>
                  <a:gd name="T18" fmla="*/ 812 w 1832"/>
                  <a:gd name="T19" fmla="*/ 755 h 774"/>
                  <a:gd name="T20" fmla="*/ 907 w 1832"/>
                  <a:gd name="T21" fmla="*/ 708 h 774"/>
                  <a:gd name="T22" fmla="*/ 935 w 1832"/>
                  <a:gd name="T23" fmla="*/ 651 h 774"/>
                  <a:gd name="T24" fmla="*/ 907 w 1832"/>
                  <a:gd name="T25" fmla="*/ 623 h 774"/>
                  <a:gd name="T26" fmla="*/ 1020 w 1832"/>
                  <a:gd name="T27" fmla="*/ 642 h 774"/>
                  <a:gd name="T28" fmla="*/ 1464 w 1832"/>
                  <a:gd name="T29" fmla="*/ 632 h 774"/>
                  <a:gd name="T30" fmla="*/ 1615 w 1832"/>
                  <a:gd name="T31" fmla="*/ 595 h 774"/>
                  <a:gd name="T32" fmla="*/ 1681 w 1832"/>
                  <a:gd name="T33" fmla="*/ 566 h 774"/>
                  <a:gd name="T34" fmla="*/ 1738 w 1832"/>
                  <a:gd name="T35" fmla="*/ 547 h 774"/>
                  <a:gd name="T36" fmla="*/ 1832 w 1832"/>
                  <a:gd name="T37" fmla="*/ 462 h 774"/>
                  <a:gd name="T38" fmla="*/ 1747 w 1832"/>
                  <a:gd name="T39" fmla="*/ 302 h 774"/>
                  <a:gd name="T40" fmla="*/ 1709 w 1832"/>
                  <a:gd name="T41" fmla="*/ 311 h 774"/>
                  <a:gd name="T42" fmla="*/ 1747 w 1832"/>
                  <a:gd name="T43" fmla="*/ 226 h 774"/>
                  <a:gd name="T44" fmla="*/ 1738 w 1832"/>
                  <a:gd name="T45" fmla="*/ 75 h 774"/>
                  <a:gd name="T46" fmla="*/ 1615 w 1832"/>
                  <a:gd name="T47" fmla="*/ 0 h 774"/>
                  <a:gd name="T48" fmla="*/ 1417 w 1832"/>
                  <a:gd name="T49" fmla="*/ 37 h 774"/>
                  <a:gd name="T50" fmla="*/ 1388 w 1832"/>
                  <a:gd name="T51" fmla="*/ 66 h 774"/>
                  <a:gd name="T52" fmla="*/ 1360 w 1832"/>
                  <a:gd name="T53" fmla="*/ 85 h 774"/>
                  <a:gd name="T54" fmla="*/ 1332 w 1832"/>
                  <a:gd name="T55" fmla="*/ 170 h 774"/>
                  <a:gd name="T56" fmla="*/ 1152 w 1832"/>
                  <a:gd name="T57" fmla="*/ 113 h 774"/>
                  <a:gd name="T58" fmla="*/ 1048 w 1832"/>
                  <a:gd name="T59" fmla="*/ 122 h 774"/>
                  <a:gd name="T60" fmla="*/ 945 w 1832"/>
                  <a:gd name="T61" fmla="*/ 226 h 774"/>
                  <a:gd name="T62" fmla="*/ 935 w 1832"/>
                  <a:gd name="T63" fmla="*/ 264 h 774"/>
                  <a:gd name="T64" fmla="*/ 945 w 1832"/>
                  <a:gd name="T65" fmla="*/ 292 h 774"/>
                  <a:gd name="T66" fmla="*/ 860 w 1832"/>
                  <a:gd name="T67" fmla="*/ 141 h 774"/>
                  <a:gd name="T68" fmla="*/ 699 w 1832"/>
                  <a:gd name="T69" fmla="*/ 151 h 774"/>
                  <a:gd name="T70" fmla="*/ 671 w 1832"/>
                  <a:gd name="T71" fmla="*/ 170 h 774"/>
                  <a:gd name="T72" fmla="*/ 576 w 1832"/>
                  <a:gd name="T73" fmla="*/ 104 h 774"/>
                  <a:gd name="T74" fmla="*/ 454 w 1832"/>
                  <a:gd name="T75" fmla="*/ 122 h 774"/>
                  <a:gd name="T76" fmla="*/ 397 w 1832"/>
                  <a:gd name="T77" fmla="*/ 236 h 774"/>
                  <a:gd name="T78" fmla="*/ 444 w 1832"/>
                  <a:gd name="T79" fmla="*/ 273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4" name="Freeform 54"/>
              <p:cNvSpPr>
                <a:spLocks/>
              </p:cNvSpPr>
              <p:nvPr/>
            </p:nvSpPr>
            <p:spPr bwMode="auto">
              <a:xfrm>
                <a:off x="4195" y="890"/>
                <a:ext cx="1515" cy="683"/>
              </a:xfrm>
              <a:custGeom>
                <a:avLst/>
                <a:gdLst>
                  <a:gd name="T0" fmla="*/ 142 w 1832"/>
                  <a:gd name="T1" fmla="*/ 129 h 774"/>
                  <a:gd name="T2" fmla="*/ 57 w 1832"/>
                  <a:gd name="T3" fmla="*/ 111 h 774"/>
                  <a:gd name="T4" fmla="*/ 0 w 1832"/>
                  <a:gd name="T5" fmla="*/ 178 h 774"/>
                  <a:gd name="T6" fmla="*/ 3 w 1832"/>
                  <a:gd name="T7" fmla="*/ 208 h 774"/>
                  <a:gd name="T8" fmla="*/ 85 w 1832"/>
                  <a:gd name="T9" fmla="*/ 272 h 774"/>
                  <a:gd name="T10" fmla="*/ 112 w 1832"/>
                  <a:gd name="T11" fmla="*/ 266 h 774"/>
                  <a:gd name="T12" fmla="*/ 121 w 1832"/>
                  <a:gd name="T13" fmla="*/ 263 h 774"/>
                  <a:gd name="T14" fmla="*/ 127 w 1832"/>
                  <a:gd name="T15" fmla="*/ 312 h 774"/>
                  <a:gd name="T16" fmla="*/ 175 w 1832"/>
                  <a:gd name="T17" fmla="*/ 365 h 774"/>
                  <a:gd name="T18" fmla="*/ 260 w 1832"/>
                  <a:gd name="T19" fmla="*/ 357 h 774"/>
                  <a:gd name="T20" fmla="*/ 290 w 1832"/>
                  <a:gd name="T21" fmla="*/ 334 h 774"/>
                  <a:gd name="T22" fmla="*/ 299 w 1832"/>
                  <a:gd name="T23" fmla="*/ 307 h 774"/>
                  <a:gd name="T24" fmla="*/ 290 w 1832"/>
                  <a:gd name="T25" fmla="*/ 295 h 774"/>
                  <a:gd name="T26" fmla="*/ 326 w 1832"/>
                  <a:gd name="T27" fmla="*/ 303 h 774"/>
                  <a:gd name="T28" fmla="*/ 468 w 1832"/>
                  <a:gd name="T29" fmla="*/ 298 h 774"/>
                  <a:gd name="T30" fmla="*/ 517 w 1832"/>
                  <a:gd name="T31" fmla="*/ 281 h 774"/>
                  <a:gd name="T32" fmla="*/ 538 w 1832"/>
                  <a:gd name="T33" fmla="*/ 266 h 774"/>
                  <a:gd name="T34" fmla="*/ 555 w 1832"/>
                  <a:gd name="T35" fmla="*/ 259 h 774"/>
                  <a:gd name="T36" fmla="*/ 586 w 1832"/>
                  <a:gd name="T37" fmla="*/ 219 h 774"/>
                  <a:gd name="T38" fmla="*/ 559 w 1832"/>
                  <a:gd name="T39" fmla="*/ 142 h 774"/>
                  <a:gd name="T40" fmla="*/ 547 w 1832"/>
                  <a:gd name="T41" fmla="*/ 147 h 774"/>
                  <a:gd name="T42" fmla="*/ 559 w 1832"/>
                  <a:gd name="T43" fmla="*/ 107 h 774"/>
                  <a:gd name="T44" fmla="*/ 555 w 1832"/>
                  <a:gd name="T45" fmla="*/ 35 h 774"/>
                  <a:gd name="T46" fmla="*/ 517 w 1832"/>
                  <a:gd name="T47" fmla="*/ 0 h 774"/>
                  <a:gd name="T48" fmla="*/ 452 w 1832"/>
                  <a:gd name="T49" fmla="*/ 18 h 774"/>
                  <a:gd name="T50" fmla="*/ 444 w 1832"/>
                  <a:gd name="T51" fmla="*/ 31 h 774"/>
                  <a:gd name="T52" fmla="*/ 435 w 1832"/>
                  <a:gd name="T53" fmla="*/ 40 h 774"/>
                  <a:gd name="T54" fmla="*/ 426 w 1832"/>
                  <a:gd name="T55" fmla="*/ 79 h 774"/>
                  <a:gd name="T56" fmla="*/ 369 w 1832"/>
                  <a:gd name="T57" fmla="*/ 54 h 774"/>
                  <a:gd name="T58" fmla="*/ 335 w 1832"/>
                  <a:gd name="T59" fmla="*/ 57 h 774"/>
                  <a:gd name="T60" fmla="*/ 303 w 1832"/>
                  <a:gd name="T61" fmla="*/ 107 h 774"/>
                  <a:gd name="T62" fmla="*/ 299 w 1832"/>
                  <a:gd name="T63" fmla="*/ 125 h 774"/>
                  <a:gd name="T64" fmla="*/ 303 w 1832"/>
                  <a:gd name="T65" fmla="*/ 138 h 774"/>
                  <a:gd name="T66" fmla="*/ 275 w 1832"/>
                  <a:gd name="T67" fmla="*/ 66 h 774"/>
                  <a:gd name="T68" fmla="*/ 223 w 1832"/>
                  <a:gd name="T69" fmla="*/ 71 h 774"/>
                  <a:gd name="T70" fmla="*/ 215 w 1832"/>
                  <a:gd name="T71" fmla="*/ 79 h 774"/>
                  <a:gd name="T72" fmla="*/ 184 w 1832"/>
                  <a:gd name="T73" fmla="*/ 49 h 774"/>
                  <a:gd name="T74" fmla="*/ 145 w 1832"/>
                  <a:gd name="T75" fmla="*/ 57 h 774"/>
                  <a:gd name="T76" fmla="*/ 127 w 1832"/>
                  <a:gd name="T77" fmla="*/ 111 h 774"/>
                  <a:gd name="T78" fmla="*/ 142 w 1832"/>
                  <a:gd name="T79" fmla="*/ 129 h 7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2" h="774">
                    <a:moveTo>
                      <a:pt x="444" y="273"/>
                    </a:moveTo>
                    <a:cubicBezTo>
                      <a:pt x="358" y="187"/>
                      <a:pt x="354" y="228"/>
                      <a:pt x="180" y="236"/>
                    </a:cubicBezTo>
                    <a:cubicBezTo>
                      <a:pt x="97" y="270"/>
                      <a:pt x="49" y="305"/>
                      <a:pt x="0" y="377"/>
                    </a:cubicBezTo>
                    <a:cubicBezTo>
                      <a:pt x="3" y="399"/>
                      <a:pt x="1" y="422"/>
                      <a:pt x="10" y="443"/>
                    </a:cubicBezTo>
                    <a:cubicBezTo>
                      <a:pt x="51" y="541"/>
                      <a:pt x="181" y="547"/>
                      <a:pt x="265" y="576"/>
                    </a:cubicBezTo>
                    <a:cubicBezTo>
                      <a:pt x="293" y="573"/>
                      <a:pt x="322" y="571"/>
                      <a:pt x="350" y="566"/>
                    </a:cubicBezTo>
                    <a:cubicBezTo>
                      <a:pt x="360" y="564"/>
                      <a:pt x="373" y="549"/>
                      <a:pt x="378" y="557"/>
                    </a:cubicBezTo>
                    <a:cubicBezTo>
                      <a:pt x="397" y="587"/>
                      <a:pt x="381" y="630"/>
                      <a:pt x="397" y="661"/>
                    </a:cubicBezTo>
                    <a:cubicBezTo>
                      <a:pt x="433" y="732"/>
                      <a:pt x="478" y="746"/>
                      <a:pt x="548" y="774"/>
                    </a:cubicBezTo>
                    <a:cubicBezTo>
                      <a:pt x="555" y="773"/>
                      <a:pt x="805" y="757"/>
                      <a:pt x="812" y="755"/>
                    </a:cubicBezTo>
                    <a:cubicBezTo>
                      <a:pt x="846" y="746"/>
                      <a:pt x="907" y="708"/>
                      <a:pt x="907" y="708"/>
                    </a:cubicBezTo>
                    <a:cubicBezTo>
                      <a:pt x="913" y="700"/>
                      <a:pt x="940" y="665"/>
                      <a:pt x="935" y="651"/>
                    </a:cubicBezTo>
                    <a:cubicBezTo>
                      <a:pt x="931" y="638"/>
                      <a:pt x="894" y="624"/>
                      <a:pt x="907" y="623"/>
                    </a:cubicBezTo>
                    <a:cubicBezTo>
                      <a:pt x="945" y="619"/>
                      <a:pt x="1020" y="642"/>
                      <a:pt x="1020" y="642"/>
                    </a:cubicBezTo>
                    <a:cubicBezTo>
                      <a:pt x="1168" y="639"/>
                      <a:pt x="1316" y="638"/>
                      <a:pt x="1464" y="632"/>
                    </a:cubicBezTo>
                    <a:cubicBezTo>
                      <a:pt x="1513" y="630"/>
                      <a:pt x="1565" y="602"/>
                      <a:pt x="1615" y="595"/>
                    </a:cubicBezTo>
                    <a:cubicBezTo>
                      <a:pt x="1637" y="585"/>
                      <a:pt x="1659" y="575"/>
                      <a:pt x="1681" y="566"/>
                    </a:cubicBezTo>
                    <a:cubicBezTo>
                      <a:pt x="1700" y="559"/>
                      <a:pt x="1738" y="547"/>
                      <a:pt x="1738" y="547"/>
                    </a:cubicBezTo>
                    <a:cubicBezTo>
                      <a:pt x="1817" y="491"/>
                      <a:pt x="1788" y="522"/>
                      <a:pt x="1832" y="462"/>
                    </a:cubicBezTo>
                    <a:cubicBezTo>
                      <a:pt x="1822" y="378"/>
                      <a:pt x="1827" y="342"/>
                      <a:pt x="1747" y="302"/>
                    </a:cubicBezTo>
                    <a:cubicBezTo>
                      <a:pt x="1734" y="305"/>
                      <a:pt x="1717" y="321"/>
                      <a:pt x="1709" y="311"/>
                    </a:cubicBezTo>
                    <a:cubicBezTo>
                      <a:pt x="1693" y="289"/>
                      <a:pt x="1739" y="237"/>
                      <a:pt x="1747" y="226"/>
                    </a:cubicBezTo>
                    <a:cubicBezTo>
                      <a:pt x="1765" y="172"/>
                      <a:pt x="1779" y="124"/>
                      <a:pt x="1738" y="75"/>
                    </a:cubicBezTo>
                    <a:cubicBezTo>
                      <a:pt x="1707" y="38"/>
                      <a:pt x="1615" y="0"/>
                      <a:pt x="1615" y="0"/>
                    </a:cubicBezTo>
                    <a:cubicBezTo>
                      <a:pt x="1509" y="7"/>
                      <a:pt x="1494" y="0"/>
                      <a:pt x="1417" y="37"/>
                    </a:cubicBezTo>
                    <a:cubicBezTo>
                      <a:pt x="1407" y="47"/>
                      <a:pt x="1398" y="57"/>
                      <a:pt x="1388" y="66"/>
                    </a:cubicBezTo>
                    <a:cubicBezTo>
                      <a:pt x="1379" y="73"/>
                      <a:pt x="1366" y="75"/>
                      <a:pt x="1360" y="85"/>
                    </a:cubicBezTo>
                    <a:cubicBezTo>
                      <a:pt x="1356" y="91"/>
                      <a:pt x="1337" y="153"/>
                      <a:pt x="1332" y="170"/>
                    </a:cubicBezTo>
                    <a:cubicBezTo>
                      <a:pt x="1264" y="124"/>
                      <a:pt x="1238" y="123"/>
                      <a:pt x="1152" y="113"/>
                    </a:cubicBezTo>
                    <a:cubicBezTo>
                      <a:pt x="1117" y="116"/>
                      <a:pt x="1082" y="113"/>
                      <a:pt x="1048" y="122"/>
                    </a:cubicBezTo>
                    <a:cubicBezTo>
                      <a:pt x="1002" y="134"/>
                      <a:pt x="985" y="199"/>
                      <a:pt x="945" y="226"/>
                    </a:cubicBezTo>
                    <a:cubicBezTo>
                      <a:pt x="942" y="239"/>
                      <a:pt x="935" y="251"/>
                      <a:pt x="935" y="264"/>
                    </a:cubicBezTo>
                    <a:cubicBezTo>
                      <a:pt x="935" y="274"/>
                      <a:pt x="945" y="302"/>
                      <a:pt x="945" y="292"/>
                    </a:cubicBezTo>
                    <a:cubicBezTo>
                      <a:pt x="945" y="216"/>
                      <a:pt x="919" y="181"/>
                      <a:pt x="860" y="141"/>
                    </a:cubicBezTo>
                    <a:cubicBezTo>
                      <a:pt x="806" y="144"/>
                      <a:pt x="752" y="143"/>
                      <a:pt x="699" y="151"/>
                    </a:cubicBezTo>
                    <a:cubicBezTo>
                      <a:pt x="688" y="153"/>
                      <a:pt x="682" y="173"/>
                      <a:pt x="671" y="170"/>
                    </a:cubicBezTo>
                    <a:cubicBezTo>
                      <a:pt x="662" y="167"/>
                      <a:pt x="613" y="115"/>
                      <a:pt x="576" y="104"/>
                    </a:cubicBezTo>
                    <a:cubicBezTo>
                      <a:pt x="535" y="108"/>
                      <a:pt x="483" y="93"/>
                      <a:pt x="454" y="122"/>
                    </a:cubicBezTo>
                    <a:cubicBezTo>
                      <a:pt x="420" y="156"/>
                      <a:pt x="410" y="193"/>
                      <a:pt x="397" y="236"/>
                    </a:cubicBezTo>
                    <a:cubicBezTo>
                      <a:pt x="408" y="296"/>
                      <a:pt x="391" y="287"/>
                      <a:pt x="444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22592" name="Text Box 64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 概念補充</a:t>
            </a:r>
          </a:p>
        </p:txBody>
      </p:sp>
      <p:sp>
        <p:nvSpPr>
          <p:cNvPr id="22593" name="Line 65"/>
          <p:cNvSpPr>
            <a:spLocks noChangeShapeType="1"/>
          </p:cNvSpPr>
          <p:nvPr/>
        </p:nvSpPr>
        <p:spPr bwMode="auto">
          <a:xfrm flipV="1">
            <a:off x="5435600" y="3068638"/>
            <a:ext cx="0" cy="12239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4288" y="6165943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討論 猜拳答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8" grpId="0" animBg="1"/>
      <p:bldP spid="22579" grpId="0"/>
      <p:bldP spid="225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22542" name="Group 4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22544" name="Freeform 5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545" name="Freeform 6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2543" name="Freeform 7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532" name="Freeform 8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3" name="Freeform 9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4" name="Freeform 10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395288" y="1773238"/>
            <a:ext cx="15843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？</a:t>
            </a:r>
          </a:p>
        </p:txBody>
      </p:sp>
      <p:sp>
        <p:nvSpPr>
          <p:cNvPr id="22536" name="Line 13"/>
          <p:cNvSpPr>
            <a:spLocks noChangeShapeType="1"/>
          </p:cNvSpPr>
          <p:nvPr/>
        </p:nvSpPr>
        <p:spPr bwMode="auto">
          <a:xfrm>
            <a:off x="1187450" y="2420938"/>
            <a:ext cx="503238" cy="16557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7" name="Line 14"/>
          <p:cNvSpPr>
            <a:spLocks noChangeShapeType="1"/>
          </p:cNvSpPr>
          <p:nvPr/>
        </p:nvSpPr>
        <p:spPr bwMode="auto">
          <a:xfrm>
            <a:off x="2268538" y="2420938"/>
            <a:ext cx="431800" cy="12255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835150" y="1700213"/>
            <a:ext cx="21590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？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圖中 可用的淡水資源有哪些？</a:t>
            </a:r>
          </a:p>
        </p:txBody>
      </p:sp>
      <p:sp>
        <p:nvSpPr>
          <p:cNvPr id="22540" name="Line 17"/>
          <p:cNvSpPr>
            <a:spLocks noChangeShapeType="1"/>
          </p:cNvSpPr>
          <p:nvPr/>
        </p:nvSpPr>
        <p:spPr bwMode="auto">
          <a:xfrm flipH="1">
            <a:off x="3851275" y="2565400"/>
            <a:ext cx="1225550" cy="1295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4356100" y="1844675"/>
            <a:ext cx="2159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？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的案例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丸尾的故事</a:t>
            </a:r>
          </a:p>
        </p:txBody>
      </p:sp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2555875" y="1268413"/>
            <a:ext cx="61928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丸尾為了競選班長頻頻拉票、提政見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4067175" y="2420938"/>
            <a:ext cx="4608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講到口乾如燥、喉嚨沙啞</a:t>
            </a:r>
          </a:p>
        </p:txBody>
      </p: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4572000" y="3644900"/>
            <a:ext cx="446405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於是到福利社買一瓶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          天然</a:t>
            </a: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礦泉水</a:t>
            </a:r>
          </a:p>
        </p:txBody>
      </p:sp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5435600" y="5229225"/>
            <a:ext cx="2736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滋潤一下喉嚨</a:t>
            </a:r>
          </a:p>
        </p:txBody>
      </p:sp>
      <p:pic>
        <p:nvPicPr>
          <p:cNvPr id="18439" name="Picture 13" descr="丸尾"/>
          <p:cNvPicPr>
            <a:picLocks noChangeAspect="1" noChangeArrowheads="1"/>
          </p:cNvPicPr>
          <p:nvPr/>
        </p:nvPicPr>
        <p:blipFill>
          <a:blip r:embed="rId2">
            <a:lum bright="-2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57525"/>
            <a:ext cx="3887787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76600" y="1268413"/>
            <a:ext cx="5184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丸尾不知不覺灌了許多礦泉水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3924300" y="2133600"/>
            <a:ext cx="4500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於是下節課他去上了廁所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4067175" y="3068638"/>
            <a:ext cx="5113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廁所的</a:t>
            </a: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排洩物</a:t>
            </a:r>
            <a:r>
              <a:rPr lang="zh-TW" altLang="en-US" sz="2800" b="1">
                <a:ea typeface="文鼎細鋼筆行楷" pitchFamily="49" charset="-120"/>
              </a:rPr>
              <a:t>經過汙水處理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4643438" y="3933825"/>
            <a:ext cx="3744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流入</a:t>
            </a: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河流</a:t>
            </a:r>
            <a:r>
              <a:rPr lang="zh-TW" altLang="en-US" sz="2800" b="1">
                <a:ea typeface="文鼎細鋼筆行楷" pitchFamily="49" charset="-120"/>
              </a:rPr>
              <a:t>、</a:t>
            </a: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海洋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5795963" y="4797425"/>
            <a:ext cx="158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蒸 發</a:t>
            </a: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5867400" y="5589588"/>
            <a:ext cx="2232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然 後 </a:t>
            </a:r>
            <a:r>
              <a:rPr lang="en-US" altLang="zh-TW" sz="2800" b="1">
                <a:ea typeface="文鼎細鋼筆行楷" pitchFamily="49" charset="-120"/>
              </a:rPr>
              <a:t>…</a:t>
            </a:r>
          </a:p>
        </p:txBody>
      </p:sp>
      <p:pic>
        <p:nvPicPr>
          <p:cNvPr id="19464" name="Picture 14" descr="丸尾"/>
          <p:cNvPicPr>
            <a:picLocks noChangeAspect="1" noChangeArrowheads="1"/>
          </p:cNvPicPr>
          <p:nvPr/>
        </p:nvPicPr>
        <p:blipFill>
          <a:blip r:embed="rId2">
            <a:lum bright="-2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57525"/>
            <a:ext cx="3887787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的案例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丸尾的故事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1" grpId="0"/>
      <p:bldP spid="90122" grpId="0"/>
      <p:bldP spid="90123" grpId="0"/>
      <p:bldP spid="90124" grpId="0"/>
      <p:bldP spid="901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6372225" y="981075"/>
            <a:ext cx="1800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降 水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500563" y="1773238"/>
            <a:ext cx="4465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經過地層的天然層層過濾</a:t>
            </a:r>
            <a:r>
              <a:rPr lang="en-US" altLang="zh-TW" sz="2800" b="1">
                <a:ea typeface="文鼎細鋼筆行楷" pitchFamily="49" charset="-120"/>
              </a:rPr>
              <a:t>…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3995738" y="48688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zh-TW" sz="1800"/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5795963" y="3068638"/>
            <a:ext cx="3384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ea typeface="文鼎細鋼筆行楷" pitchFamily="49" charset="-120"/>
              </a:rPr>
              <a:t>成為</a:t>
            </a:r>
            <a:r>
              <a:rPr lang="zh-TW" altLang="en-US" sz="2800" b="1">
                <a:solidFill>
                  <a:srgbClr val="0000FF"/>
                </a:solidFill>
                <a:ea typeface="文鼎細鋼筆行楷" pitchFamily="49" charset="-120"/>
              </a:rPr>
              <a:t>礦泉水</a:t>
            </a:r>
            <a:r>
              <a:rPr lang="zh-TW" altLang="en-US" sz="2800" b="1">
                <a:ea typeface="文鼎細鋼筆行楷" pitchFamily="49" charset="-120"/>
              </a:rPr>
              <a:t>的來源</a:t>
            </a:r>
          </a:p>
        </p:txBody>
      </p:sp>
      <p:pic>
        <p:nvPicPr>
          <p:cNvPr id="20486" name="Picture 18" descr="礦泉水"/>
          <p:cNvPicPr>
            <a:picLocks noChangeAspect="1" noChangeArrowheads="1"/>
          </p:cNvPicPr>
          <p:nvPr/>
        </p:nvPicPr>
        <p:blipFill>
          <a:blip r:embed="rId2">
            <a:lum bright="-30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36838"/>
            <a:ext cx="5545138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5" name="Freeform 19"/>
          <p:cNvSpPr>
            <a:spLocks/>
          </p:cNvSpPr>
          <p:nvPr/>
        </p:nvSpPr>
        <p:spPr bwMode="auto">
          <a:xfrm>
            <a:off x="1116013" y="3284538"/>
            <a:ext cx="774700" cy="904875"/>
          </a:xfrm>
          <a:custGeom>
            <a:avLst/>
            <a:gdLst>
              <a:gd name="T0" fmla="*/ 0 w 583"/>
              <a:gd name="T1" fmla="*/ 0 h 690"/>
              <a:gd name="T2" fmla="*/ 2147483647 w 583"/>
              <a:gd name="T3" fmla="*/ 2147483647 h 690"/>
              <a:gd name="T4" fmla="*/ 2147483647 w 583"/>
              <a:gd name="T5" fmla="*/ 2147483647 h 690"/>
              <a:gd name="T6" fmla="*/ 2147483647 w 583"/>
              <a:gd name="T7" fmla="*/ 2147483647 h 6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3" h="690">
                <a:moveTo>
                  <a:pt x="0" y="0"/>
                </a:moveTo>
                <a:cubicBezTo>
                  <a:pt x="72" y="30"/>
                  <a:pt x="353" y="100"/>
                  <a:pt x="441" y="178"/>
                </a:cubicBezTo>
                <a:cubicBezTo>
                  <a:pt x="529" y="256"/>
                  <a:pt x="502" y="383"/>
                  <a:pt x="526" y="468"/>
                </a:cubicBezTo>
                <a:cubicBezTo>
                  <a:pt x="550" y="553"/>
                  <a:pt x="575" y="611"/>
                  <a:pt x="583" y="690"/>
                </a:cubicBezTo>
              </a:path>
            </a:pathLst>
          </a:custGeom>
          <a:noFill/>
          <a:ln w="15875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74117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1156" name="Freeform 20"/>
          <p:cNvSpPr>
            <a:spLocks/>
          </p:cNvSpPr>
          <p:nvPr/>
        </p:nvSpPr>
        <p:spPr bwMode="auto">
          <a:xfrm>
            <a:off x="2395538" y="3884613"/>
            <a:ext cx="1881187" cy="1582737"/>
          </a:xfrm>
          <a:custGeom>
            <a:avLst/>
            <a:gdLst>
              <a:gd name="T0" fmla="*/ 0 w 1185"/>
              <a:gd name="T1" fmla="*/ 2147483647 h 997"/>
              <a:gd name="T2" fmla="*/ 2147483647 w 1185"/>
              <a:gd name="T3" fmla="*/ 2147483647 h 997"/>
              <a:gd name="T4" fmla="*/ 2147483647 w 1185"/>
              <a:gd name="T5" fmla="*/ 2147483647 h 997"/>
              <a:gd name="T6" fmla="*/ 2147483647 w 1185"/>
              <a:gd name="T7" fmla="*/ 2147483647 h 9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5" h="997">
                <a:moveTo>
                  <a:pt x="0" y="824"/>
                </a:moveTo>
                <a:cubicBezTo>
                  <a:pt x="98" y="832"/>
                  <a:pt x="425" y="997"/>
                  <a:pt x="587" y="873"/>
                </a:cubicBezTo>
                <a:cubicBezTo>
                  <a:pt x="749" y="749"/>
                  <a:pt x="872" y="154"/>
                  <a:pt x="972" y="77"/>
                </a:cubicBezTo>
                <a:cubicBezTo>
                  <a:pt x="1072" y="0"/>
                  <a:pt x="1141" y="342"/>
                  <a:pt x="1185" y="412"/>
                </a:cubicBezTo>
              </a:path>
            </a:pathLst>
          </a:custGeom>
          <a:noFill/>
          <a:ln w="155575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1157" name="Freeform 21"/>
          <p:cNvSpPr>
            <a:spLocks/>
          </p:cNvSpPr>
          <p:nvPr/>
        </p:nvSpPr>
        <p:spPr bwMode="auto">
          <a:xfrm>
            <a:off x="1778000" y="4368800"/>
            <a:ext cx="406400" cy="685800"/>
          </a:xfrm>
          <a:custGeom>
            <a:avLst/>
            <a:gdLst>
              <a:gd name="T0" fmla="*/ 0 w 256"/>
              <a:gd name="T1" fmla="*/ 0 h 432"/>
              <a:gd name="T2" fmla="*/ 2147483647 w 256"/>
              <a:gd name="T3" fmla="*/ 2147483647 h 432"/>
              <a:gd name="T4" fmla="*/ 2147483647 w 256"/>
              <a:gd name="T5" fmla="*/ 2147483647 h 4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6" h="432">
                <a:moveTo>
                  <a:pt x="0" y="0"/>
                </a:moveTo>
                <a:cubicBezTo>
                  <a:pt x="21" y="41"/>
                  <a:pt x="85" y="176"/>
                  <a:pt x="128" y="248"/>
                </a:cubicBezTo>
                <a:cubicBezTo>
                  <a:pt x="171" y="320"/>
                  <a:pt x="229" y="394"/>
                  <a:pt x="256" y="432"/>
                </a:cubicBezTo>
              </a:path>
            </a:pathLst>
          </a:custGeom>
          <a:noFill/>
          <a:ln w="15875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74117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的案例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丸尾的故事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91145" grpId="0"/>
      <p:bldP spid="91152" grpId="0"/>
      <p:bldP spid="91155" grpId="0" animBg="1"/>
      <p:bldP spid="91156" grpId="0" animBg="1"/>
      <p:bldP spid="911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丸尾"/>
          <p:cNvPicPr>
            <a:picLocks noChangeAspect="1" noChangeArrowheads="1"/>
          </p:cNvPicPr>
          <p:nvPr/>
        </p:nvPicPr>
        <p:blipFill>
          <a:blip r:embed="rId2" cstate="print">
            <a:lum bright="-2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6660"/>
          <a:stretch>
            <a:fillRect/>
          </a:stretch>
        </p:blipFill>
        <p:spPr bwMode="auto">
          <a:xfrm>
            <a:off x="179388" y="2636838"/>
            <a:ext cx="33401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7" name="Group 17"/>
          <p:cNvGrpSpPr>
            <a:grpSpLocks/>
          </p:cNvGrpSpPr>
          <p:nvPr/>
        </p:nvGrpSpPr>
        <p:grpSpPr bwMode="auto">
          <a:xfrm>
            <a:off x="1719263" y="692150"/>
            <a:ext cx="7127875" cy="1368425"/>
            <a:chOff x="1083" y="436"/>
            <a:chExt cx="4490" cy="862"/>
          </a:xfrm>
        </p:grpSpPr>
        <p:sp>
          <p:nvSpPr>
            <p:cNvPr id="21510" name="AutoShape 14"/>
            <p:cNvSpPr>
              <a:spLocks noChangeArrowheads="1"/>
            </p:cNvSpPr>
            <p:nvPr/>
          </p:nvSpPr>
          <p:spPr bwMode="auto">
            <a:xfrm>
              <a:off x="1083" y="436"/>
              <a:ext cx="4490" cy="862"/>
            </a:xfrm>
            <a:prstGeom prst="cloudCallout">
              <a:avLst>
                <a:gd name="adj1" fmla="val -43407"/>
                <a:gd name="adj2" fmla="val 99421"/>
              </a:avLst>
            </a:prstGeom>
            <a:solidFill>
              <a:schemeClr val="accent1">
                <a:alpha val="3098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zh-TW" sz="1800"/>
            </a:p>
          </p:txBody>
        </p:sp>
        <p:sp>
          <p:nvSpPr>
            <p:cNvPr id="21511" name="Text Box 15"/>
            <p:cNvSpPr txBox="1">
              <a:spLocks noChangeArrowheads="1"/>
            </p:cNvSpPr>
            <p:nvPr/>
          </p:nvSpPr>
          <p:spPr bwMode="auto">
            <a:xfrm>
              <a:off x="1596" y="572"/>
              <a:ext cx="346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b="1">
                  <a:latin typeface="微軟正黑體" pitchFamily="34" charset="-120"/>
                  <a:ea typeface="微軟正黑體" pitchFamily="34" charset="-120"/>
                </a:rPr>
                <a:t>真解渴，等一下再去買一罐！</a:t>
              </a:r>
            </a:p>
          </p:txBody>
        </p:sp>
      </p:grpSp>
      <p:pic>
        <p:nvPicPr>
          <p:cNvPr id="21508" name="Picture 19" descr="礦泉水"/>
          <p:cNvPicPr>
            <a:picLocks noChangeAspect="1" noChangeArrowheads="1"/>
          </p:cNvPicPr>
          <p:nvPr/>
        </p:nvPicPr>
        <p:blipFill>
          <a:blip r:embed="rId3">
            <a:lum bright="-40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36838"/>
            <a:ext cx="5402263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的案例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丸尾的故事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mbiz.qpic.cn/mmbiz_jpg/ZILiao1x0ncmgmJK7a3XUEd8btOm1hD9ialHvCElE76oCic1Yq192YA33kkTCz0DsJBBibNFz8qqWNMD3tNm4M89AQ/640?wx_fmt=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86"/>
            <a:ext cx="914909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這張圖中 你看到什麼汙染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243082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mbiz.qpic.cn/mmbiz_jpg/ZILiao1x0ncmgmJK7a3XUEd8btOm1hD9ialHvCElE76oCic1Yq192YA33kkTCz0DsJBBibNFz8qqWNMD3tNm4M89AQ/640?wx_fmt=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86"/>
            <a:ext cx="914909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水循環想一想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r>
              <a:rPr lang="en-US" altLang="zh-TW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土地</a:t>
            </a: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跟水有關係嗎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592361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2826362"/>
            <a:ext cx="6858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Pass the whiteboard and marker</a:t>
            </a:r>
            <a:b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 the Starting Pitcher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194953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38000" r="39666" b="2000"/>
          <a:stretch/>
        </p:blipFill>
        <p:spPr bwMode="auto">
          <a:xfrm>
            <a:off x="-131833" y="200618"/>
            <a:ext cx="9507755" cy="690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水循環想一想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r>
              <a:rPr lang="en-US" altLang="zh-TW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土地</a:t>
            </a: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跟水有關係嗎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8824454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azon亞馬遜新政策|賣家銷售含電池產品發貨到FBA物流的6大重點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00" y="764704"/>
            <a:ext cx="914113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請務必回收電池</a:t>
            </a:r>
          </a:p>
        </p:txBody>
      </p:sp>
    </p:spTree>
    <p:extLst>
      <p:ext uri="{BB962C8B-B14F-4D97-AF65-F5344CB8AC3E}">
        <p14:creationId xmlns:p14="http://schemas.microsoft.com/office/powerpoint/2010/main" val="77579749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北部的 「淡水河水系」</a:t>
            </a:r>
          </a:p>
        </p:txBody>
      </p:sp>
      <p:pic>
        <p:nvPicPr>
          <p:cNvPr id="27650" name="Picture 2" descr="E:\aaaaaa\0825_Desktop\=2013下半年工作=\康軒第一冊教學簡報(L1-L6)_4月底交\台北盆地_google earth.jpg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2" y="980728"/>
            <a:ext cx="7837488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73"/>
          <p:cNvSpPr txBox="1">
            <a:spLocks noChangeArrowheads="1"/>
          </p:cNvSpPr>
          <p:nvPr/>
        </p:nvSpPr>
        <p:spPr bwMode="auto">
          <a:xfrm>
            <a:off x="2388795" y="1547461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淡水河</a:t>
            </a:r>
          </a:p>
        </p:txBody>
      </p:sp>
      <p:sp>
        <p:nvSpPr>
          <p:cNvPr id="107" name="手繪多邊形 106"/>
          <p:cNvSpPr/>
          <p:nvPr/>
        </p:nvSpPr>
        <p:spPr>
          <a:xfrm>
            <a:off x="2299475" y="2701941"/>
            <a:ext cx="1843488" cy="2708313"/>
          </a:xfrm>
          <a:custGeom>
            <a:avLst/>
            <a:gdLst>
              <a:gd name="connsiteX0" fmla="*/ 0 w 1843488"/>
              <a:gd name="connsiteY0" fmla="*/ 2708313 h 2708313"/>
              <a:gd name="connsiteX1" fmla="*/ 22033 w 1843488"/>
              <a:gd name="connsiteY1" fmla="*/ 2565094 h 2708313"/>
              <a:gd name="connsiteX2" fmla="*/ 110168 w 1843488"/>
              <a:gd name="connsiteY2" fmla="*/ 2443908 h 2708313"/>
              <a:gd name="connsiteX3" fmla="*/ 308472 w 1843488"/>
              <a:gd name="connsiteY3" fmla="*/ 2377807 h 2708313"/>
              <a:gd name="connsiteX4" fmla="*/ 561860 w 1843488"/>
              <a:gd name="connsiteY4" fmla="*/ 2113402 h 2708313"/>
              <a:gd name="connsiteX5" fmla="*/ 672029 w 1843488"/>
              <a:gd name="connsiteY5" fmla="*/ 1915099 h 2708313"/>
              <a:gd name="connsiteX6" fmla="*/ 649995 w 1843488"/>
              <a:gd name="connsiteY6" fmla="*/ 1562559 h 2708313"/>
              <a:gd name="connsiteX7" fmla="*/ 738130 w 1843488"/>
              <a:gd name="connsiteY7" fmla="*/ 1298154 h 2708313"/>
              <a:gd name="connsiteX8" fmla="*/ 1046602 w 1843488"/>
              <a:gd name="connsiteY8" fmla="*/ 1022732 h 2708313"/>
              <a:gd name="connsiteX9" fmla="*/ 1476260 w 1843488"/>
              <a:gd name="connsiteY9" fmla="*/ 912564 h 2708313"/>
              <a:gd name="connsiteX10" fmla="*/ 1729648 w 1843488"/>
              <a:gd name="connsiteY10" fmla="*/ 736294 h 2708313"/>
              <a:gd name="connsiteX11" fmla="*/ 1839816 w 1843488"/>
              <a:gd name="connsiteY11" fmla="*/ 493923 h 2708313"/>
              <a:gd name="connsiteX12" fmla="*/ 1751682 w 1843488"/>
              <a:gd name="connsiteY12" fmla="*/ 251552 h 2708313"/>
              <a:gd name="connsiteX13" fmla="*/ 1443209 w 1843488"/>
              <a:gd name="connsiteY13" fmla="*/ 31214 h 2708313"/>
              <a:gd name="connsiteX14" fmla="*/ 1134737 w 1843488"/>
              <a:gd name="connsiteY14" fmla="*/ 64265 h 2708313"/>
              <a:gd name="connsiteX15" fmla="*/ 947450 w 1843488"/>
              <a:gd name="connsiteY15" fmla="*/ 20197 h 2708313"/>
              <a:gd name="connsiteX16" fmla="*/ 925416 w 1843488"/>
              <a:gd name="connsiteY16" fmla="*/ 20197 h 27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43488" h="2708313">
                <a:moveTo>
                  <a:pt x="0" y="2708313"/>
                </a:moveTo>
                <a:cubicBezTo>
                  <a:pt x="1836" y="2658737"/>
                  <a:pt x="3672" y="2609162"/>
                  <a:pt x="22033" y="2565094"/>
                </a:cubicBezTo>
                <a:cubicBezTo>
                  <a:pt x="40394" y="2521027"/>
                  <a:pt x="62428" y="2475123"/>
                  <a:pt x="110168" y="2443908"/>
                </a:cubicBezTo>
                <a:cubicBezTo>
                  <a:pt x="157908" y="2412694"/>
                  <a:pt x="233190" y="2432891"/>
                  <a:pt x="308472" y="2377807"/>
                </a:cubicBezTo>
                <a:cubicBezTo>
                  <a:pt x="383754" y="2322723"/>
                  <a:pt x="501267" y="2190520"/>
                  <a:pt x="561860" y="2113402"/>
                </a:cubicBezTo>
                <a:cubicBezTo>
                  <a:pt x="622453" y="2036284"/>
                  <a:pt x="657340" y="2006906"/>
                  <a:pt x="672029" y="1915099"/>
                </a:cubicBezTo>
                <a:cubicBezTo>
                  <a:pt x="686718" y="1823292"/>
                  <a:pt x="638978" y="1665383"/>
                  <a:pt x="649995" y="1562559"/>
                </a:cubicBezTo>
                <a:cubicBezTo>
                  <a:pt x="661012" y="1459735"/>
                  <a:pt x="672029" y="1388125"/>
                  <a:pt x="738130" y="1298154"/>
                </a:cubicBezTo>
                <a:cubicBezTo>
                  <a:pt x="804231" y="1208183"/>
                  <a:pt x="923580" y="1086997"/>
                  <a:pt x="1046602" y="1022732"/>
                </a:cubicBezTo>
                <a:cubicBezTo>
                  <a:pt x="1169624" y="958467"/>
                  <a:pt x="1362419" y="960304"/>
                  <a:pt x="1476260" y="912564"/>
                </a:cubicBezTo>
                <a:cubicBezTo>
                  <a:pt x="1590101" y="864824"/>
                  <a:pt x="1669055" y="806068"/>
                  <a:pt x="1729648" y="736294"/>
                </a:cubicBezTo>
                <a:cubicBezTo>
                  <a:pt x="1790241" y="666521"/>
                  <a:pt x="1836144" y="574713"/>
                  <a:pt x="1839816" y="493923"/>
                </a:cubicBezTo>
                <a:cubicBezTo>
                  <a:pt x="1843488" y="413133"/>
                  <a:pt x="1817783" y="328670"/>
                  <a:pt x="1751682" y="251552"/>
                </a:cubicBezTo>
                <a:cubicBezTo>
                  <a:pt x="1685581" y="174434"/>
                  <a:pt x="1546033" y="62428"/>
                  <a:pt x="1443209" y="31214"/>
                </a:cubicBezTo>
                <a:cubicBezTo>
                  <a:pt x="1340385" y="0"/>
                  <a:pt x="1217363" y="66101"/>
                  <a:pt x="1134737" y="64265"/>
                </a:cubicBezTo>
                <a:cubicBezTo>
                  <a:pt x="1052111" y="62429"/>
                  <a:pt x="982337" y="27542"/>
                  <a:pt x="947450" y="20197"/>
                </a:cubicBezTo>
                <a:cubicBezTo>
                  <a:pt x="912563" y="12852"/>
                  <a:pt x="918989" y="16524"/>
                  <a:pt x="925416" y="20197"/>
                </a:cubicBezTo>
              </a:path>
            </a:pathLst>
          </a:custGeom>
          <a:ln w="889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8" name="手繪多邊形 107"/>
          <p:cNvSpPr/>
          <p:nvPr/>
        </p:nvSpPr>
        <p:spPr>
          <a:xfrm>
            <a:off x="3765570" y="3620184"/>
            <a:ext cx="1670115" cy="1710965"/>
          </a:xfrm>
          <a:custGeom>
            <a:avLst/>
            <a:gdLst>
              <a:gd name="connsiteX0" fmla="*/ 1597843 w 1670115"/>
              <a:gd name="connsiteY0" fmla="*/ 1710965 h 1710965"/>
              <a:gd name="connsiteX1" fmla="*/ 1668544 w 1670115"/>
              <a:gd name="connsiteY1" fmla="*/ 1541282 h 1710965"/>
              <a:gd name="connsiteX2" fmla="*/ 1588416 w 1670115"/>
              <a:gd name="connsiteY2" fmla="*/ 1399880 h 1710965"/>
              <a:gd name="connsiteX3" fmla="*/ 1513002 w 1670115"/>
              <a:gd name="connsiteY3" fmla="*/ 1362173 h 1710965"/>
              <a:gd name="connsiteX4" fmla="*/ 1409307 w 1670115"/>
              <a:gd name="connsiteY4" fmla="*/ 1395167 h 1710965"/>
              <a:gd name="connsiteX5" fmla="*/ 1376313 w 1670115"/>
              <a:gd name="connsiteY5" fmla="*/ 1329179 h 1710965"/>
              <a:gd name="connsiteX6" fmla="*/ 1343319 w 1670115"/>
              <a:gd name="connsiteY6" fmla="*/ 1183063 h 1710965"/>
              <a:gd name="connsiteX7" fmla="*/ 1249051 w 1670115"/>
              <a:gd name="connsiteY7" fmla="*/ 1093509 h 1710965"/>
              <a:gd name="connsiteX8" fmla="*/ 1107649 w 1670115"/>
              <a:gd name="connsiteY8" fmla="*/ 1022808 h 1710965"/>
              <a:gd name="connsiteX9" fmla="*/ 1003954 w 1670115"/>
              <a:gd name="connsiteY9" fmla="*/ 961534 h 1710965"/>
              <a:gd name="connsiteX10" fmla="*/ 919113 w 1670115"/>
              <a:gd name="connsiteY10" fmla="*/ 857839 h 1710965"/>
              <a:gd name="connsiteX11" fmla="*/ 942680 w 1670115"/>
              <a:gd name="connsiteY11" fmla="*/ 768284 h 1710965"/>
              <a:gd name="connsiteX12" fmla="*/ 1036948 w 1670115"/>
              <a:gd name="connsiteY12" fmla="*/ 659876 h 1710965"/>
              <a:gd name="connsiteX13" fmla="*/ 1027521 w 1670115"/>
              <a:gd name="connsiteY13" fmla="*/ 532614 h 1710965"/>
              <a:gd name="connsiteX14" fmla="*/ 1003954 w 1670115"/>
              <a:gd name="connsiteY14" fmla="*/ 358218 h 1710965"/>
              <a:gd name="connsiteX15" fmla="*/ 838985 w 1670115"/>
              <a:gd name="connsiteY15" fmla="*/ 249810 h 1710965"/>
              <a:gd name="connsiteX16" fmla="*/ 598602 w 1670115"/>
              <a:gd name="connsiteY16" fmla="*/ 155542 h 1710965"/>
              <a:gd name="connsiteX17" fmla="*/ 494907 w 1670115"/>
              <a:gd name="connsiteY17" fmla="*/ 202676 h 1710965"/>
              <a:gd name="connsiteX18" fmla="*/ 395926 w 1670115"/>
              <a:gd name="connsiteY18" fmla="*/ 329938 h 1710965"/>
              <a:gd name="connsiteX19" fmla="*/ 306371 w 1670115"/>
              <a:gd name="connsiteY19" fmla="*/ 419492 h 1710965"/>
              <a:gd name="connsiteX20" fmla="*/ 202676 w 1670115"/>
              <a:gd name="connsiteY20" fmla="*/ 414779 h 1710965"/>
              <a:gd name="connsiteX21" fmla="*/ 122548 w 1670115"/>
              <a:gd name="connsiteY21" fmla="*/ 311084 h 1710965"/>
              <a:gd name="connsiteX22" fmla="*/ 127262 w 1670115"/>
              <a:gd name="connsiteY22" fmla="*/ 202676 h 1710965"/>
              <a:gd name="connsiteX23" fmla="*/ 80128 w 1670115"/>
              <a:gd name="connsiteY23" fmla="*/ 141402 h 1710965"/>
              <a:gd name="connsiteX24" fmla="*/ 0 w 1670115"/>
              <a:gd name="connsiteY24" fmla="*/ 0 h 171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70115" h="1710965">
                <a:moveTo>
                  <a:pt x="1597843" y="1710965"/>
                </a:moveTo>
                <a:cubicBezTo>
                  <a:pt x="1633979" y="1652047"/>
                  <a:pt x="1670115" y="1593130"/>
                  <a:pt x="1668544" y="1541282"/>
                </a:cubicBezTo>
                <a:cubicBezTo>
                  <a:pt x="1666973" y="1489435"/>
                  <a:pt x="1614340" y="1429731"/>
                  <a:pt x="1588416" y="1399880"/>
                </a:cubicBezTo>
                <a:cubicBezTo>
                  <a:pt x="1562492" y="1370029"/>
                  <a:pt x="1542853" y="1362958"/>
                  <a:pt x="1513002" y="1362173"/>
                </a:cubicBezTo>
                <a:cubicBezTo>
                  <a:pt x="1483151" y="1361388"/>
                  <a:pt x="1432089" y="1400666"/>
                  <a:pt x="1409307" y="1395167"/>
                </a:cubicBezTo>
                <a:cubicBezTo>
                  <a:pt x="1386526" y="1389668"/>
                  <a:pt x="1387311" y="1364530"/>
                  <a:pt x="1376313" y="1329179"/>
                </a:cubicBezTo>
                <a:cubicBezTo>
                  <a:pt x="1365315" y="1293828"/>
                  <a:pt x="1364529" y="1222341"/>
                  <a:pt x="1343319" y="1183063"/>
                </a:cubicBezTo>
                <a:cubicBezTo>
                  <a:pt x="1322109" y="1143785"/>
                  <a:pt x="1288329" y="1120218"/>
                  <a:pt x="1249051" y="1093509"/>
                </a:cubicBezTo>
                <a:cubicBezTo>
                  <a:pt x="1209773" y="1066800"/>
                  <a:pt x="1148498" y="1044804"/>
                  <a:pt x="1107649" y="1022808"/>
                </a:cubicBezTo>
                <a:cubicBezTo>
                  <a:pt x="1066800" y="1000812"/>
                  <a:pt x="1035377" y="989029"/>
                  <a:pt x="1003954" y="961534"/>
                </a:cubicBezTo>
                <a:cubicBezTo>
                  <a:pt x="972531" y="934039"/>
                  <a:pt x="929325" y="890047"/>
                  <a:pt x="919113" y="857839"/>
                </a:cubicBezTo>
                <a:cubicBezTo>
                  <a:pt x="908901" y="825631"/>
                  <a:pt x="923041" y="801278"/>
                  <a:pt x="942680" y="768284"/>
                </a:cubicBezTo>
                <a:cubicBezTo>
                  <a:pt x="962319" y="735290"/>
                  <a:pt x="1022808" y="699154"/>
                  <a:pt x="1036948" y="659876"/>
                </a:cubicBezTo>
                <a:cubicBezTo>
                  <a:pt x="1051088" y="620598"/>
                  <a:pt x="1033020" y="582890"/>
                  <a:pt x="1027521" y="532614"/>
                </a:cubicBezTo>
                <a:cubicBezTo>
                  <a:pt x="1022022" y="482338"/>
                  <a:pt x="1035377" y="405352"/>
                  <a:pt x="1003954" y="358218"/>
                </a:cubicBezTo>
                <a:cubicBezTo>
                  <a:pt x="972531" y="311084"/>
                  <a:pt x="906544" y="283589"/>
                  <a:pt x="838985" y="249810"/>
                </a:cubicBezTo>
                <a:cubicBezTo>
                  <a:pt x="771426" y="216031"/>
                  <a:pt x="655948" y="163398"/>
                  <a:pt x="598602" y="155542"/>
                </a:cubicBezTo>
                <a:cubicBezTo>
                  <a:pt x="541256" y="147686"/>
                  <a:pt x="528686" y="173610"/>
                  <a:pt x="494907" y="202676"/>
                </a:cubicBezTo>
                <a:cubicBezTo>
                  <a:pt x="461128" y="231742"/>
                  <a:pt x="427349" y="293802"/>
                  <a:pt x="395926" y="329938"/>
                </a:cubicBezTo>
                <a:cubicBezTo>
                  <a:pt x="364503" y="366074"/>
                  <a:pt x="338579" y="405352"/>
                  <a:pt x="306371" y="419492"/>
                </a:cubicBezTo>
                <a:cubicBezTo>
                  <a:pt x="274163" y="433632"/>
                  <a:pt x="233313" y="432847"/>
                  <a:pt x="202676" y="414779"/>
                </a:cubicBezTo>
                <a:cubicBezTo>
                  <a:pt x="172039" y="396711"/>
                  <a:pt x="135117" y="346435"/>
                  <a:pt x="122548" y="311084"/>
                </a:cubicBezTo>
                <a:cubicBezTo>
                  <a:pt x="109979" y="275733"/>
                  <a:pt x="134332" y="230956"/>
                  <a:pt x="127262" y="202676"/>
                </a:cubicBezTo>
                <a:cubicBezTo>
                  <a:pt x="120192" y="174396"/>
                  <a:pt x="101338" y="175181"/>
                  <a:pt x="80128" y="141402"/>
                </a:cubicBezTo>
                <a:cubicBezTo>
                  <a:pt x="58918" y="107623"/>
                  <a:pt x="29459" y="53811"/>
                  <a:pt x="0" y="0"/>
                </a:cubicBezTo>
              </a:path>
            </a:pathLst>
          </a:custGeom>
          <a:ln w="762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9" name="手繪多邊形 108"/>
          <p:cNvSpPr/>
          <p:nvPr/>
        </p:nvSpPr>
        <p:spPr>
          <a:xfrm>
            <a:off x="3355504" y="2437119"/>
            <a:ext cx="3634033" cy="702298"/>
          </a:xfrm>
          <a:custGeom>
            <a:avLst/>
            <a:gdLst>
              <a:gd name="connsiteX0" fmla="*/ 0 w 3634033"/>
              <a:gd name="connsiteY0" fmla="*/ 216817 h 702298"/>
              <a:gd name="connsiteX1" fmla="*/ 329938 w 3634033"/>
              <a:gd name="connsiteY1" fmla="*/ 122549 h 702298"/>
              <a:gd name="connsiteX2" fmla="*/ 476053 w 3634033"/>
              <a:gd name="connsiteY2" fmla="*/ 131976 h 702298"/>
              <a:gd name="connsiteX3" fmla="*/ 504334 w 3634033"/>
              <a:gd name="connsiteY3" fmla="*/ 278091 h 702298"/>
              <a:gd name="connsiteX4" fmla="*/ 692870 w 3634033"/>
              <a:gd name="connsiteY4" fmla="*/ 287518 h 702298"/>
              <a:gd name="connsiteX5" fmla="*/ 805992 w 3634033"/>
              <a:gd name="connsiteY5" fmla="*/ 377073 h 702298"/>
              <a:gd name="connsiteX6" fmla="*/ 886119 w 3634033"/>
              <a:gd name="connsiteY6" fmla="*/ 471341 h 702298"/>
              <a:gd name="connsiteX7" fmla="*/ 1206631 w 3634033"/>
              <a:gd name="connsiteY7" fmla="*/ 480768 h 702298"/>
              <a:gd name="connsiteX8" fmla="*/ 1428161 w 3634033"/>
              <a:gd name="connsiteY8" fmla="*/ 447774 h 702298"/>
              <a:gd name="connsiteX9" fmla="*/ 1569563 w 3634033"/>
              <a:gd name="connsiteY9" fmla="*/ 471341 h 702298"/>
              <a:gd name="connsiteX10" fmla="*/ 1668544 w 3634033"/>
              <a:gd name="connsiteY10" fmla="*/ 471341 h 702298"/>
              <a:gd name="connsiteX11" fmla="*/ 1762812 w 3634033"/>
              <a:gd name="connsiteY11" fmla="*/ 395926 h 702298"/>
              <a:gd name="connsiteX12" fmla="*/ 1819373 w 3634033"/>
              <a:gd name="connsiteY12" fmla="*/ 419493 h 702298"/>
              <a:gd name="connsiteX13" fmla="*/ 1842940 w 3634033"/>
              <a:gd name="connsiteY13" fmla="*/ 565609 h 702298"/>
              <a:gd name="connsiteX14" fmla="*/ 1904214 w 3634033"/>
              <a:gd name="connsiteY14" fmla="*/ 683444 h 702298"/>
              <a:gd name="connsiteX15" fmla="*/ 2083324 w 3634033"/>
              <a:gd name="connsiteY15" fmla="*/ 678731 h 702298"/>
              <a:gd name="connsiteX16" fmla="*/ 2271860 w 3634033"/>
              <a:gd name="connsiteY16" fmla="*/ 542042 h 702298"/>
              <a:gd name="connsiteX17" fmla="*/ 2427402 w 3634033"/>
              <a:gd name="connsiteY17" fmla="*/ 518475 h 702298"/>
              <a:gd name="connsiteX18" fmla="*/ 2549950 w 3634033"/>
              <a:gd name="connsiteY18" fmla="*/ 447774 h 702298"/>
              <a:gd name="connsiteX19" fmla="*/ 2653645 w 3634033"/>
              <a:gd name="connsiteY19" fmla="*/ 443060 h 702298"/>
              <a:gd name="connsiteX20" fmla="*/ 2743200 w 3634033"/>
              <a:gd name="connsiteY20" fmla="*/ 513761 h 702298"/>
              <a:gd name="connsiteX21" fmla="*/ 2823328 w 3634033"/>
              <a:gd name="connsiteY21" fmla="*/ 527902 h 702298"/>
              <a:gd name="connsiteX22" fmla="*/ 2856321 w 3634033"/>
              <a:gd name="connsiteY22" fmla="*/ 518475 h 702298"/>
              <a:gd name="connsiteX23" fmla="*/ 2846895 w 3634033"/>
              <a:gd name="connsiteY23" fmla="*/ 466627 h 702298"/>
              <a:gd name="connsiteX24" fmla="*/ 2908169 w 3634033"/>
              <a:gd name="connsiteY24" fmla="*/ 391213 h 702298"/>
              <a:gd name="connsiteX25" fmla="*/ 2927022 w 3634033"/>
              <a:gd name="connsiteY25" fmla="*/ 348792 h 702298"/>
              <a:gd name="connsiteX26" fmla="*/ 2922309 w 3634033"/>
              <a:gd name="connsiteY26" fmla="*/ 282805 h 702298"/>
              <a:gd name="connsiteX27" fmla="*/ 2955303 w 3634033"/>
              <a:gd name="connsiteY27" fmla="*/ 249811 h 702298"/>
              <a:gd name="connsiteX28" fmla="*/ 3115559 w 3634033"/>
              <a:gd name="connsiteY28" fmla="*/ 230957 h 702298"/>
              <a:gd name="connsiteX29" fmla="*/ 3181546 w 3634033"/>
              <a:gd name="connsiteY29" fmla="*/ 296945 h 702298"/>
              <a:gd name="connsiteX30" fmla="*/ 3228680 w 3634033"/>
              <a:gd name="connsiteY30" fmla="*/ 249811 h 702298"/>
              <a:gd name="connsiteX31" fmla="*/ 3271101 w 3634033"/>
              <a:gd name="connsiteY31" fmla="*/ 183823 h 702298"/>
              <a:gd name="connsiteX32" fmla="*/ 3341802 w 3634033"/>
              <a:gd name="connsiteY32" fmla="*/ 108409 h 702298"/>
              <a:gd name="connsiteX33" fmla="*/ 3388936 w 3634033"/>
              <a:gd name="connsiteY33" fmla="*/ 37708 h 702298"/>
              <a:gd name="connsiteX34" fmla="*/ 3478491 w 3634033"/>
              <a:gd name="connsiteY34" fmla="*/ 61275 h 702298"/>
              <a:gd name="connsiteX35" fmla="*/ 3563332 w 3634033"/>
              <a:gd name="connsiteY35" fmla="*/ 9427 h 702298"/>
              <a:gd name="connsiteX36" fmla="*/ 3634033 w 3634033"/>
              <a:gd name="connsiteY36" fmla="*/ 4714 h 70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34033" h="702298">
                <a:moveTo>
                  <a:pt x="0" y="216817"/>
                </a:moveTo>
                <a:cubicBezTo>
                  <a:pt x="125298" y="176753"/>
                  <a:pt x="250596" y="136689"/>
                  <a:pt x="329938" y="122549"/>
                </a:cubicBezTo>
                <a:cubicBezTo>
                  <a:pt x="409280" y="108409"/>
                  <a:pt x="446987" y="106052"/>
                  <a:pt x="476053" y="131976"/>
                </a:cubicBezTo>
                <a:cubicBezTo>
                  <a:pt x="505119" y="157900"/>
                  <a:pt x="468198" y="252167"/>
                  <a:pt x="504334" y="278091"/>
                </a:cubicBezTo>
                <a:cubicBezTo>
                  <a:pt x="540470" y="304015"/>
                  <a:pt x="642594" y="271021"/>
                  <a:pt x="692870" y="287518"/>
                </a:cubicBezTo>
                <a:cubicBezTo>
                  <a:pt x="743146" y="304015"/>
                  <a:pt x="773784" y="346436"/>
                  <a:pt x="805992" y="377073"/>
                </a:cubicBezTo>
                <a:cubicBezTo>
                  <a:pt x="838200" y="407710"/>
                  <a:pt x="819346" y="454059"/>
                  <a:pt x="886119" y="471341"/>
                </a:cubicBezTo>
                <a:cubicBezTo>
                  <a:pt x="952892" y="488623"/>
                  <a:pt x="1116291" y="484696"/>
                  <a:pt x="1206631" y="480768"/>
                </a:cubicBezTo>
                <a:cubicBezTo>
                  <a:pt x="1296971" y="476840"/>
                  <a:pt x="1367672" y="449345"/>
                  <a:pt x="1428161" y="447774"/>
                </a:cubicBezTo>
                <a:cubicBezTo>
                  <a:pt x="1488650" y="446203"/>
                  <a:pt x="1529499" y="467413"/>
                  <a:pt x="1569563" y="471341"/>
                </a:cubicBezTo>
                <a:cubicBezTo>
                  <a:pt x="1609627" y="475269"/>
                  <a:pt x="1636336" y="483910"/>
                  <a:pt x="1668544" y="471341"/>
                </a:cubicBezTo>
                <a:cubicBezTo>
                  <a:pt x="1700752" y="458772"/>
                  <a:pt x="1737674" y="404567"/>
                  <a:pt x="1762812" y="395926"/>
                </a:cubicBezTo>
                <a:cubicBezTo>
                  <a:pt x="1787950" y="387285"/>
                  <a:pt x="1806018" y="391213"/>
                  <a:pt x="1819373" y="419493"/>
                </a:cubicBezTo>
                <a:cubicBezTo>
                  <a:pt x="1832728" y="447773"/>
                  <a:pt x="1828800" y="521617"/>
                  <a:pt x="1842940" y="565609"/>
                </a:cubicBezTo>
                <a:cubicBezTo>
                  <a:pt x="1857080" y="609601"/>
                  <a:pt x="1864150" y="664590"/>
                  <a:pt x="1904214" y="683444"/>
                </a:cubicBezTo>
                <a:cubicBezTo>
                  <a:pt x="1944278" y="702298"/>
                  <a:pt x="2022050" y="702298"/>
                  <a:pt x="2083324" y="678731"/>
                </a:cubicBezTo>
                <a:cubicBezTo>
                  <a:pt x="2144598" y="655164"/>
                  <a:pt x="2214514" y="568751"/>
                  <a:pt x="2271860" y="542042"/>
                </a:cubicBezTo>
                <a:cubicBezTo>
                  <a:pt x="2329206" y="515333"/>
                  <a:pt x="2381054" y="534186"/>
                  <a:pt x="2427402" y="518475"/>
                </a:cubicBezTo>
                <a:cubicBezTo>
                  <a:pt x="2473750" y="502764"/>
                  <a:pt x="2512243" y="460343"/>
                  <a:pt x="2549950" y="447774"/>
                </a:cubicBezTo>
                <a:cubicBezTo>
                  <a:pt x="2587657" y="435205"/>
                  <a:pt x="2621437" y="432062"/>
                  <a:pt x="2653645" y="443060"/>
                </a:cubicBezTo>
                <a:cubicBezTo>
                  <a:pt x="2685853" y="454058"/>
                  <a:pt x="2714920" y="499621"/>
                  <a:pt x="2743200" y="513761"/>
                </a:cubicBezTo>
                <a:cubicBezTo>
                  <a:pt x="2771481" y="527901"/>
                  <a:pt x="2804475" y="527116"/>
                  <a:pt x="2823328" y="527902"/>
                </a:cubicBezTo>
                <a:cubicBezTo>
                  <a:pt x="2842181" y="528688"/>
                  <a:pt x="2852393" y="528688"/>
                  <a:pt x="2856321" y="518475"/>
                </a:cubicBezTo>
                <a:cubicBezTo>
                  <a:pt x="2860249" y="508263"/>
                  <a:pt x="2838254" y="487837"/>
                  <a:pt x="2846895" y="466627"/>
                </a:cubicBezTo>
                <a:cubicBezTo>
                  <a:pt x="2855536" y="445417"/>
                  <a:pt x="2894815" y="410852"/>
                  <a:pt x="2908169" y="391213"/>
                </a:cubicBezTo>
                <a:cubicBezTo>
                  <a:pt x="2921523" y="371574"/>
                  <a:pt x="2924665" y="366860"/>
                  <a:pt x="2927022" y="348792"/>
                </a:cubicBezTo>
                <a:cubicBezTo>
                  <a:pt x="2929379" y="330724"/>
                  <a:pt x="2917595" y="299302"/>
                  <a:pt x="2922309" y="282805"/>
                </a:cubicBezTo>
                <a:cubicBezTo>
                  <a:pt x="2927023" y="266308"/>
                  <a:pt x="2923095" y="258452"/>
                  <a:pt x="2955303" y="249811"/>
                </a:cubicBezTo>
                <a:cubicBezTo>
                  <a:pt x="2987511" y="241170"/>
                  <a:pt x="3077852" y="223101"/>
                  <a:pt x="3115559" y="230957"/>
                </a:cubicBezTo>
                <a:cubicBezTo>
                  <a:pt x="3153266" y="238813"/>
                  <a:pt x="3162693" y="293803"/>
                  <a:pt x="3181546" y="296945"/>
                </a:cubicBezTo>
                <a:cubicBezTo>
                  <a:pt x="3200399" y="300087"/>
                  <a:pt x="3213754" y="268665"/>
                  <a:pt x="3228680" y="249811"/>
                </a:cubicBezTo>
                <a:cubicBezTo>
                  <a:pt x="3243606" y="230957"/>
                  <a:pt x="3252247" y="207390"/>
                  <a:pt x="3271101" y="183823"/>
                </a:cubicBezTo>
                <a:cubicBezTo>
                  <a:pt x="3289955" y="160256"/>
                  <a:pt x="3322163" y="132761"/>
                  <a:pt x="3341802" y="108409"/>
                </a:cubicBezTo>
                <a:cubicBezTo>
                  <a:pt x="3361441" y="84057"/>
                  <a:pt x="3366155" y="45564"/>
                  <a:pt x="3388936" y="37708"/>
                </a:cubicBezTo>
                <a:cubicBezTo>
                  <a:pt x="3411718" y="29852"/>
                  <a:pt x="3449425" y="65988"/>
                  <a:pt x="3478491" y="61275"/>
                </a:cubicBezTo>
                <a:cubicBezTo>
                  <a:pt x="3507557" y="56562"/>
                  <a:pt x="3537408" y="18854"/>
                  <a:pt x="3563332" y="9427"/>
                </a:cubicBezTo>
                <a:cubicBezTo>
                  <a:pt x="3589256" y="0"/>
                  <a:pt x="3611644" y="2357"/>
                  <a:pt x="3634033" y="4714"/>
                </a:cubicBezTo>
              </a:path>
            </a:pathLst>
          </a:custGeom>
          <a:ln w="635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0" name="手繪多邊形 109"/>
          <p:cNvSpPr/>
          <p:nvPr/>
        </p:nvSpPr>
        <p:spPr>
          <a:xfrm>
            <a:off x="2445912" y="1967402"/>
            <a:ext cx="1184031" cy="792145"/>
          </a:xfrm>
          <a:custGeom>
            <a:avLst/>
            <a:gdLst>
              <a:gd name="connsiteX0" fmla="*/ 91273 w 1184031"/>
              <a:gd name="connsiteY0" fmla="*/ 13398 h 792145"/>
              <a:gd name="connsiteX1" fmla="*/ 412820 w 1184031"/>
              <a:gd name="connsiteY1" fmla="*/ 48567 h 792145"/>
              <a:gd name="connsiteX2" fmla="*/ 588666 w 1184031"/>
              <a:gd name="connsiteY2" fmla="*/ 144027 h 792145"/>
              <a:gd name="connsiteX3" fmla="*/ 724319 w 1184031"/>
              <a:gd name="connsiteY3" fmla="*/ 324897 h 792145"/>
              <a:gd name="connsiteX4" fmla="*/ 744416 w 1184031"/>
              <a:gd name="connsiteY4" fmla="*/ 500743 h 792145"/>
              <a:gd name="connsiteX5" fmla="*/ 819778 w 1184031"/>
              <a:gd name="connsiteY5" fmla="*/ 636396 h 792145"/>
              <a:gd name="connsiteX6" fmla="*/ 920262 w 1184031"/>
              <a:gd name="connsiteY6" fmla="*/ 676589 h 792145"/>
              <a:gd name="connsiteX7" fmla="*/ 1015721 w 1184031"/>
              <a:gd name="connsiteY7" fmla="*/ 716783 h 792145"/>
              <a:gd name="connsiteX8" fmla="*/ 1171470 w 1184031"/>
              <a:gd name="connsiteY8" fmla="*/ 751952 h 792145"/>
              <a:gd name="connsiteX9" fmla="*/ 1091084 w 1184031"/>
              <a:gd name="connsiteY9" fmla="*/ 772049 h 792145"/>
              <a:gd name="connsiteX10" fmla="*/ 945383 w 1184031"/>
              <a:gd name="connsiteY10" fmla="*/ 787121 h 792145"/>
              <a:gd name="connsiteX11" fmla="*/ 769536 w 1184031"/>
              <a:gd name="connsiteY11" fmla="*/ 741904 h 792145"/>
              <a:gd name="connsiteX12" fmla="*/ 714270 w 1184031"/>
              <a:gd name="connsiteY12" fmla="*/ 611275 h 792145"/>
              <a:gd name="connsiteX13" fmla="*/ 618811 w 1184031"/>
              <a:gd name="connsiteY13" fmla="*/ 465574 h 792145"/>
              <a:gd name="connsiteX14" fmla="*/ 518328 w 1184031"/>
              <a:gd name="connsiteY14" fmla="*/ 304800 h 792145"/>
              <a:gd name="connsiteX15" fmla="*/ 327409 w 1184031"/>
              <a:gd name="connsiteY15" fmla="*/ 164123 h 792145"/>
              <a:gd name="connsiteX16" fmla="*/ 111369 w 1184031"/>
              <a:gd name="connsiteY16" fmla="*/ 154075 h 792145"/>
              <a:gd name="connsiteX17" fmla="*/ 10886 w 1184031"/>
              <a:gd name="connsiteY17" fmla="*/ 159099 h 792145"/>
              <a:gd name="connsiteX18" fmla="*/ 46055 w 1184031"/>
              <a:gd name="connsiteY18" fmla="*/ 128954 h 792145"/>
              <a:gd name="connsiteX19" fmla="*/ 91273 w 1184031"/>
              <a:gd name="connsiteY19" fmla="*/ 13398 h 79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4031" h="792145">
                <a:moveTo>
                  <a:pt x="91273" y="13398"/>
                </a:moveTo>
                <a:cubicBezTo>
                  <a:pt x="152401" y="0"/>
                  <a:pt x="329921" y="26796"/>
                  <a:pt x="412820" y="48567"/>
                </a:cubicBezTo>
                <a:cubicBezTo>
                  <a:pt x="495719" y="70338"/>
                  <a:pt x="536750" y="97972"/>
                  <a:pt x="588666" y="144027"/>
                </a:cubicBezTo>
                <a:cubicBezTo>
                  <a:pt x="640583" y="190082"/>
                  <a:pt x="698361" y="265444"/>
                  <a:pt x="724319" y="324897"/>
                </a:cubicBezTo>
                <a:cubicBezTo>
                  <a:pt x="750277" y="384350"/>
                  <a:pt x="728506" y="448826"/>
                  <a:pt x="744416" y="500743"/>
                </a:cubicBezTo>
                <a:cubicBezTo>
                  <a:pt x="760326" y="552660"/>
                  <a:pt x="790470" y="607088"/>
                  <a:pt x="819778" y="636396"/>
                </a:cubicBezTo>
                <a:cubicBezTo>
                  <a:pt x="849086" y="665704"/>
                  <a:pt x="887605" y="663191"/>
                  <a:pt x="920262" y="676589"/>
                </a:cubicBezTo>
                <a:cubicBezTo>
                  <a:pt x="952919" y="689987"/>
                  <a:pt x="973853" y="704222"/>
                  <a:pt x="1015721" y="716783"/>
                </a:cubicBezTo>
                <a:cubicBezTo>
                  <a:pt x="1057589" y="729344"/>
                  <a:pt x="1158910" y="742741"/>
                  <a:pt x="1171470" y="751952"/>
                </a:cubicBezTo>
                <a:cubicBezTo>
                  <a:pt x="1184031" y="761163"/>
                  <a:pt x="1128765" y="766188"/>
                  <a:pt x="1091084" y="772049"/>
                </a:cubicBezTo>
                <a:cubicBezTo>
                  <a:pt x="1053403" y="777910"/>
                  <a:pt x="998974" y="792145"/>
                  <a:pt x="945383" y="787121"/>
                </a:cubicBezTo>
                <a:cubicBezTo>
                  <a:pt x="891792" y="782097"/>
                  <a:pt x="808055" y="771212"/>
                  <a:pt x="769536" y="741904"/>
                </a:cubicBezTo>
                <a:cubicBezTo>
                  <a:pt x="731017" y="712596"/>
                  <a:pt x="739391" y="657330"/>
                  <a:pt x="714270" y="611275"/>
                </a:cubicBezTo>
                <a:cubicBezTo>
                  <a:pt x="689149" y="565220"/>
                  <a:pt x="651468" y="516653"/>
                  <a:pt x="618811" y="465574"/>
                </a:cubicBezTo>
                <a:cubicBezTo>
                  <a:pt x="586154" y="414495"/>
                  <a:pt x="566895" y="355042"/>
                  <a:pt x="518328" y="304800"/>
                </a:cubicBezTo>
                <a:cubicBezTo>
                  <a:pt x="469761" y="254558"/>
                  <a:pt x="395235" y="189244"/>
                  <a:pt x="327409" y="164123"/>
                </a:cubicBezTo>
                <a:cubicBezTo>
                  <a:pt x="259583" y="139002"/>
                  <a:pt x="164123" y="154912"/>
                  <a:pt x="111369" y="154075"/>
                </a:cubicBezTo>
                <a:cubicBezTo>
                  <a:pt x="58615" y="153238"/>
                  <a:pt x="21772" y="163286"/>
                  <a:pt x="10886" y="159099"/>
                </a:cubicBezTo>
                <a:cubicBezTo>
                  <a:pt x="0" y="154912"/>
                  <a:pt x="30145" y="152400"/>
                  <a:pt x="46055" y="128954"/>
                </a:cubicBezTo>
                <a:cubicBezTo>
                  <a:pt x="61965" y="105508"/>
                  <a:pt x="30146" y="26796"/>
                  <a:pt x="91273" y="13398"/>
                </a:cubicBezTo>
                <a:close/>
              </a:path>
            </a:pathLst>
          </a:custGeom>
          <a:gradFill>
            <a:gsLst>
              <a:gs pos="10000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2" name="Text Box 73"/>
          <p:cNvSpPr txBox="1">
            <a:spLocks noChangeArrowheads="1"/>
          </p:cNvSpPr>
          <p:nvPr/>
        </p:nvSpPr>
        <p:spPr bwMode="auto">
          <a:xfrm>
            <a:off x="5889257" y="2904783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基隆河</a:t>
            </a:r>
          </a:p>
        </p:txBody>
      </p:sp>
      <p:sp>
        <p:nvSpPr>
          <p:cNvPr id="113" name="Text Box 73"/>
          <p:cNvSpPr txBox="1">
            <a:spLocks noChangeArrowheads="1"/>
          </p:cNvSpPr>
          <p:nvPr/>
        </p:nvSpPr>
        <p:spPr bwMode="auto">
          <a:xfrm>
            <a:off x="4531935" y="4619295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新店溪</a:t>
            </a:r>
          </a:p>
        </p:txBody>
      </p:sp>
      <p:sp>
        <p:nvSpPr>
          <p:cNvPr id="114" name="Text Box 73"/>
          <p:cNvSpPr txBox="1">
            <a:spLocks noChangeArrowheads="1"/>
          </p:cNvSpPr>
          <p:nvPr/>
        </p:nvSpPr>
        <p:spPr bwMode="auto">
          <a:xfrm>
            <a:off x="2245919" y="4547857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大漢溪</a:t>
            </a:r>
          </a:p>
        </p:txBody>
      </p:sp>
    </p:spTree>
    <p:extLst>
      <p:ext uri="{BB962C8B-B14F-4D97-AF65-F5344CB8AC3E}">
        <p14:creationId xmlns:p14="http://schemas.microsoft.com/office/powerpoint/2010/main" val="286766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" decel="100000"/>
                                        <p:tgtEl>
                                          <p:spTgt spid="1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92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92" decel="100000"/>
                                        <p:tgtEl>
                                          <p:spTgt spid="1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19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9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92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92" decel="100000"/>
                                        <p:tgtEl>
                                          <p:spTgt spid="1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192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92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92" decel="100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92" decel="100000"/>
                                        <p:tgtEl>
                                          <p:spTgt spid="1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192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192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9" name="Freeform 77" descr="左斜對角虛線"/>
          <p:cNvSpPr>
            <a:spLocks/>
          </p:cNvSpPr>
          <p:nvPr/>
        </p:nvSpPr>
        <p:spPr bwMode="auto">
          <a:xfrm>
            <a:off x="-220663" y="-355600"/>
            <a:ext cx="4606926" cy="5589588"/>
          </a:xfrm>
          <a:custGeom>
            <a:avLst/>
            <a:gdLst>
              <a:gd name="T0" fmla="*/ 2147483647 w 2902"/>
              <a:gd name="T1" fmla="*/ 2147483647 h 3521"/>
              <a:gd name="T2" fmla="*/ 2147483647 w 2902"/>
              <a:gd name="T3" fmla="*/ 2147483647 h 3521"/>
              <a:gd name="T4" fmla="*/ 2147483647 w 2902"/>
              <a:gd name="T5" fmla="*/ 2147483647 h 3521"/>
              <a:gd name="T6" fmla="*/ 2147483647 w 2902"/>
              <a:gd name="T7" fmla="*/ 2147483647 h 3521"/>
              <a:gd name="T8" fmla="*/ 2147483647 w 2902"/>
              <a:gd name="T9" fmla="*/ 2147483647 h 3521"/>
              <a:gd name="T10" fmla="*/ 2147483647 w 2902"/>
              <a:gd name="T11" fmla="*/ 2147483647 h 3521"/>
              <a:gd name="T12" fmla="*/ 2147483647 w 2902"/>
              <a:gd name="T13" fmla="*/ 2147483647 h 3521"/>
              <a:gd name="T14" fmla="*/ 2147483647 w 2902"/>
              <a:gd name="T15" fmla="*/ 2147483647 h 3521"/>
              <a:gd name="T16" fmla="*/ 2147483647 w 2902"/>
              <a:gd name="T17" fmla="*/ 2147483647 h 3521"/>
              <a:gd name="T18" fmla="*/ 2147483647 w 2902"/>
              <a:gd name="T19" fmla="*/ 2147483647 h 3521"/>
              <a:gd name="T20" fmla="*/ 2147483647 w 2902"/>
              <a:gd name="T21" fmla="*/ 2147483647 h 3521"/>
              <a:gd name="T22" fmla="*/ 2147483647 w 2902"/>
              <a:gd name="T23" fmla="*/ 2147483647 h 3521"/>
              <a:gd name="T24" fmla="*/ 2147483647 w 2902"/>
              <a:gd name="T25" fmla="*/ 2147483647 h 3521"/>
              <a:gd name="T26" fmla="*/ 2147483647 w 2902"/>
              <a:gd name="T27" fmla="*/ 2147483647 h 3521"/>
              <a:gd name="T28" fmla="*/ 2147483647 w 2902"/>
              <a:gd name="T29" fmla="*/ 2147483647 h 3521"/>
              <a:gd name="T30" fmla="*/ 2147483647 w 2902"/>
              <a:gd name="T31" fmla="*/ 2147483647 h 3521"/>
              <a:gd name="T32" fmla="*/ 2147483647 w 2902"/>
              <a:gd name="T33" fmla="*/ 2147483647 h 3521"/>
              <a:gd name="T34" fmla="*/ 2147483647 w 2902"/>
              <a:gd name="T35" fmla="*/ 2147483647 h 3521"/>
              <a:gd name="T36" fmla="*/ 2147483647 w 2902"/>
              <a:gd name="T37" fmla="*/ 2147483647 h 3521"/>
              <a:gd name="T38" fmla="*/ 2147483647 w 2902"/>
              <a:gd name="T39" fmla="*/ 2147483647 h 3521"/>
              <a:gd name="T40" fmla="*/ 2147483647 w 2902"/>
              <a:gd name="T41" fmla="*/ 2147483647 h 3521"/>
              <a:gd name="T42" fmla="*/ 2147483647 w 2902"/>
              <a:gd name="T43" fmla="*/ 2147483647 h 3521"/>
              <a:gd name="T44" fmla="*/ 2147483647 w 2902"/>
              <a:gd name="T45" fmla="*/ 2147483647 h 3521"/>
              <a:gd name="T46" fmla="*/ 2147483647 w 2902"/>
              <a:gd name="T47" fmla="*/ 2147483647 h 3521"/>
              <a:gd name="T48" fmla="*/ 2147483647 w 2902"/>
              <a:gd name="T49" fmla="*/ 2147483647 h 3521"/>
              <a:gd name="T50" fmla="*/ 2147483647 w 2902"/>
              <a:gd name="T51" fmla="*/ 2147483647 h 3521"/>
              <a:gd name="T52" fmla="*/ 2147483647 w 2902"/>
              <a:gd name="T53" fmla="*/ 2147483647 h 3521"/>
              <a:gd name="T54" fmla="*/ 2147483647 w 2902"/>
              <a:gd name="T55" fmla="*/ 2147483647 h 3521"/>
              <a:gd name="T56" fmla="*/ 2147483647 w 2902"/>
              <a:gd name="T57" fmla="*/ 2147483647 h 3521"/>
              <a:gd name="T58" fmla="*/ 2147483647 w 2902"/>
              <a:gd name="T59" fmla="*/ 2147483647 h 3521"/>
              <a:gd name="T60" fmla="*/ 2147483647 w 2902"/>
              <a:gd name="T61" fmla="*/ 2147483647 h 3521"/>
              <a:gd name="T62" fmla="*/ 2147483647 w 2902"/>
              <a:gd name="T63" fmla="*/ 2147483647 h 3521"/>
              <a:gd name="T64" fmla="*/ 2147483647 w 2902"/>
              <a:gd name="T65" fmla="*/ 2147483647 h 3521"/>
              <a:gd name="T66" fmla="*/ 2147483647 w 2902"/>
              <a:gd name="T67" fmla="*/ 2147483647 h 3521"/>
              <a:gd name="T68" fmla="*/ 2147483647 w 2902"/>
              <a:gd name="T69" fmla="*/ 2147483647 h 35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02" h="3521">
                <a:moveTo>
                  <a:pt x="139" y="2555"/>
                </a:moveTo>
                <a:cubicBezTo>
                  <a:pt x="186" y="2565"/>
                  <a:pt x="230" y="2577"/>
                  <a:pt x="276" y="2592"/>
                </a:cubicBezTo>
                <a:cubicBezTo>
                  <a:pt x="294" y="2598"/>
                  <a:pt x="331" y="2610"/>
                  <a:pt x="331" y="2610"/>
                </a:cubicBezTo>
                <a:cubicBezTo>
                  <a:pt x="356" y="2636"/>
                  <a:pt x="378" y="2638"/>
                  <a:pt x="413" y="2647"/>
                </a:cubicBezTo>
                <a:cubicBezTo>
                  <a:pt x="448" y="2680"/>
                  <a:pt x="486" y="2708"/>
                  <a:pt x="523" y="2738"/>
                </a:cubicBezTo>
                <a:cubicBezTo>
                  <a:pt x="546" y="2757"/>
                  <a:pt x="562" y="2776"/>
                  <a:pt x="587" y="2793"/>
                </a:cubicBezTo>
                <a:cubicBezTo>
                  <a:pt x="624" y="2850"/>
                  <a:pt x="583" y="2795"/>
                  <a:pt x="633" y="2839"/>
                </a:cubicBezTo>
                <a:cubicBezTo>
                  <a:pt x="698" y="2896"/>
                  <a:pt x="651" y="2876"/>
                  <a:pt x="706" y="2894"/>
                </a:cubicBezTo>
                <a:cubicBezTo>
                  <a:pt x="743" y="2950"/>
                  <a:pt x="701" y="2899"/>
                  <a:pt x="752" y="2930"/>
                </a:cubicBezTo>
                <a:cubicBezTo>
                  <a:pt x="816" y="2969"/>
                  <a:pt x="718" y="2932"/>
                  <a:pt x="797" y="2958"/>
                </a:cubicBezTo>
                <a:cubicBezTo>
                  <a:pt x="821" y="2981"/>
                  <a:pt x="834" y="3003"/>
                  <a:pt x="861" y="3022"/>
                </a:cubicBezTo>
                <a:cubicBezTo>
                  <a:pt x="877" y="3071"/>
                  <a:pt x="918" y="3087"/>
                  <a:pt x="953" y="3122"/>
                </a:cubicBezTo>
                <a:cubicBezTo>
                  <a:pt x="978" y="3147"/>
                  <a:pt x="982" y="3166"/>
                  <a:pt x="1017" y="3177"/>
                </a:cubicBezTo>
                <a:cubicBezTo>
                  <a:pt x="1039" y="3211"/>
                  <a:pt x="1069" y="3237"/>
                  <a:pt x="1108" y="3250"/>
                </a:cubicBezTo>
                <a:cubicBezTo>
                  <a:pt x="1114" y="3256"/>
                  <a:pt x="1118" y="3265"/>
                  <a:pt x="1126" y="3269"/>
                </a:cubicBezTo>
                <a:cubicBezTo>
                  <a:pt x="1143" y="3278"/>
                  <a:pt x="1181" y="3287"/>
                  <a:pt x="1181" y="3287"/>
                </a:cubicBezTo>
                <a:cubicBezTo>
                  <a:pt x="1204" y="3309"/>
                  <a:pt x="1224" y="3322"/>
                  <a:pt x="1254" y="3333"/>
                </a:cubicBezTo>
                <a:cubicBezTo>
                  <a:pt x="1288" y="3365"/>
                  <a:pt x="1331" y="3355"/>
                  <a:pt x="1373" y="3369"/>
                </a:cubicBezTo>
                <a:cubicBezTo>
                  <a:pt x="1401" y="3395"/>
                  <a:pt x="1416" y="3438"/>
                  <a:pt x="1437" y="3470"/>
                </a:cubicBezTo>
                <a:cubicBezTo>
                  <a:pt x="1470" y="3521"/>
                  <a:pt x="1559" y="3476"/>
                  <a:pt x="1620" y="3479"/>
                </a:cubicBezTo>
                <a:cubicBezTo>
                  <a:pt x="1666" y="3482"/>
                  <a:pt x="1711" y="3485"/>
                  <a:pt x="1757" y="3488"/>
                </a:cubicBezTo>
                <a:cubicBezTo>
                  <a:pt x="1850" y="3518"/>
                  <a:pt x="1793" y="3507"/>
                  <a:pt x="1931" y="3497"/>
                </a:cubicBezTo>
                <a:cubicBezTo>
                  <a:pt x="1949" y="3491"/>
                  <a:pt x="1968" y="3485"/>
                  <a:pt x="1986" y="3479"/>
                </a:cubicBezTo>
                <a:cubicBezTo>
                  <a:pt x="1995" y="3476"/>
                  <a:pt x="2013" y="3470"/>
                  <a:pt x="2013" y="3470"/>
                </a:cubicBezTo>
                <a:cubicBezTo>
                  <a:pt x="2022" y="3464"/>
                  <a:pt x="2031" y="3456"/>
                  <a:pt x="2041" y="3451"/>
                </a:cubicBezTo>
                <a:cubicBezTo>
                  <a:pt x="2052" y="3446"/>
                  <a:pt x="2067" y="3449"/>
                  <a:pt x="2077" y="3442"/>
                </a:cubicBezTo>
                <a:cubicBezTo>
                  <a:pt x="2095" y="3430"/>
                  <a:pt x="2123" y="3397"/>
                  <a:pt x="2123" y="3397"/>
                </a:cubicBezTo>
                <a:cubicBezTo>
                  <a:pt x="2151" y="3310"/>
                  <a:pt x="2117" y="3275"/>
                  <a:pt x="2196" y="3223"/>
                </a:cubicBezTo>
                <a:cubicBezTo>
                  <a:pt x="2210" y="3180"/>
                  <a:pt x="2245" y="3168"/>
                  <a:pt x="2260" y="3122"/>
                </a:cubicBezTo>
                <a:cubicBezTo>
                  <a:pt x="2284" y="3049"/>
                  <a:pt x="2293" y="2976"/>
                  <a:pt x="2361" y="2930"/>
                </a:cubicBezTo>
                <a:cubicBezTo>
                  <a:pt x="2373" y="2912"/>
                  <a:pt x="2385" y="2893"/>
                  <a:pt x="2397" y="2875"/>
                </a:cubicBezTo>
                <a:cubicBezTo>
                  <a:pt x="2403" y="2866"/>
                  <a:pt x="2416" y="2848"/>
                  <a:pt x="2416" y="2848"/>
                </a:cubicBezTo>
                <a:cubicBezTo>
                  <a:pt x="2428" y="2813"/>
                  <a:pt x="2445" y="2774"/>
                  <a:pt x="2470" y="2747"/>
                </a:cubicBezTo>
                <a:cubicBezTo>
                  <a:pt x="2494" y="2683"/>
                  <a:pt x="2545" y="2633"/>
                  <a:pt x="2598" y="2592"/>
                </a:cubicBezTo>
                <a:cubicBezTo>
                  <a:pt x="2624" y="2572"/>
                  <a:pt x="2634" y="2547"/>
                  <a:pt x="2662" y="2528"/>
                </a:cubicBezTo>
                <a:cubicBezTo>
                  <a:pt x="2675" y="2494"/>
                  <a:pt x="2687" y="2484"/>
                  <a:pt x="2717" y="2464"/>
                </a:cubicBezTo>
                <a:cubicBezTo>
                  <a:pt x="2740" y="2399"/>
                  <a:pt x="2725" y="2425"/>
                  <a:pt x="2754" y="2382"/>
                </a:cubicBezTo>
                <a:cubicBezTo>
                  <a:pt x="2772" y="2325"/>
                  <a:pt x="2804" y="2334"/>
                  <a:pt x="2864" y="2327"/>
                </a:cubicBezTo>
                <a:cubicBezTo>
                  <a:pt x="2873" y="2318"/>
                  <a:pt x="2889" y="2312"/>
                  <a:pt x="2891" y="2299"/>
                </a:cubicBezTo>
                <a:cubicBezTo>
                  <a:pt x="2899" y="2252"/>
                  <a:pt x="2886" y="2203"/>
                  <a:pt x="2854" y="2171"/>
                </a:cubicBezTo>
                <a:cubicBezTo>
                  <a:pt x="2848" y="2180"/>
                  <a:pt x="2827" y="2205"/>
                  <a:pt x="2836" y="2199"/>
                </a:cubicBezTo>
                <a:cubicBezTo>
                  <a:pt x="2860" y="2184"/>
                  <a:pt x="2865" y="2183"/>
                  <a:pt x="2882" y="2162"/>
                </a:cubicBezTo>
                <a:cubicBezTo>
                  <a:pt x="2889" y="2153"/>
                  <a:pt x="2894" y="2144"/>
                  <a:pt x="2900" y="2135"/>
                </a:cubicBezTo>
                <a:cubicBezTo>
                  <a:pt x="2899" y="2118"/>
                  <a:pt x="2902" y="2020"/>
                  <a:pt x="2882" y="1979"/>
                </a:cubicBezTo>
                <a:cubicBezTo>
                  <a:pt x="2869" y="1952"/>
                  <a:pt x="2845" y="1938"/>
                  <a:pt x="2827" y="1915"/>
                </a:cubicBezTo>
                <a:cubicBezTo>
                  <a:pt x="2779" y="1853"/>
                  <a:pt x="2719" y="1788"/>
                  <a:pt x="2662" y="1733"/>
                </a:cubicBezTo>
                <a:cubicBezTo>
                  <a:pt x="2652" y="1702"/>
                  <a:pt x="2639" y="1683"/>
                  <a:pt x="2617" y="1659"/>
                </a:cubicBezTo>
                <a:cubicBezTo>
                  <a:pt x="2602" y="1613"/>
                  <a:pt x="2563" y="1611"/>
                  <a:pt x="2534" y="1568"/>
                </a:cubicBezTo>
                <a:cubicBezTo>
                  <a:pt x="2509" y="1530"/>
                  <a:pt x="2479" y="1487"/>
                  <a:pt x="2443" y="1458"/>
                </a:cubicBezTo>
                <a:cubicBezTo>
                  <a:pt x="2419" y="1439"/>
                  <a:pt x="2415" y="1445"/>
                  <a:pt x="2397" y="1422"/>
                </a:cubicBezTo>
                <a:cubicBezTo>
                  <a:pt x="2366" y="1383"/>
                  <a:pt x="2328" y="1352"/>
                  <a:pt x="2288" y="1321"/>
                </a:cubicBezTo>
                <a:cubicBezTo>
                  <a:pt x="2240" y="1283"/>
                  <a:pt x="2301" y="1326"/>
                  <a:pt x="2251" y="1275"/>
                </a:cubicBezTo>
                <a:cubicBezTo>
                  <a:pt x="2212" y="1235"/>
                  <a:pt x="2158" y="1202"/>
                  <a:pt x="2114" y="1166"/>
                </a:cubicBezTo>
                <a:cubicBezTo>
                  <a:pt x="2085" y="1142"/>
                  <a:pt x="2067" y="1109"/>
                  <a:pt x="2041" y="1083"/>
                </a:cubicBezTo>
                <a:cubicBezTo>
                  <a:pt x="2020" y="1062"/>
                  <a:pt x="1989" y="1050"/>
                  <a:pt x="1968" y="1029"/>
                </a:cubicBezTo>
                <a:cubicBezTo>
                  <a:pt x="1954" y="1015"/>
                  <a:pt x="1945" y="997"/>
                  <a:pt x="1931" y="983"/>
                </a:cubicBezTo>
                <a:cubicBezTo>
                  <a:pt x="1923" y="975"/>
                  <a:pt x="1912" y="972"/>
                  <a:pt x="1904" y="965"/>
                </a:cubicBezTo>
                <a:cubicBezTo>
                  <a:pt x="1858" y="925"/>
                  <a:pt x="1822" y="891"/>
                  <a:pt x="1766" y="864"/>
                </a:cubicBezTo>
                <a:cubicBezTo>
                  <a:pt x="1733" y="831"/>
                  <a:pt x="1696" y="808"/>
                  <a:pt x="1657" y="782"/>
                </a:cubicBezTo>
                <a:cubicBezTo>
                  <a:pt x="1601" y="745"/>
                  <a:pt x="1579" y="694"/>
                  <a:pt x="1510" y="672"/>
                </a:cubicBezTo>
                <a:cubicBezTo>
                  <a:pt x="1463" y="641"/>
                  <a:pt x="1418" y="597"/>
                  <a:pt x="1382" y="553"/>
                </a:cubicBezTo>
                <a:cubicBezTo>
                  <a:pt x="1330" y="490"/>
                  <a:pt x="1292" y="426"/>
                  <a:pt x="1209" y="398"/>
                </a:cubicBezTo>
                <a:cubicBezTo>
                  <a:pt x="1195" y="384"/>
                  <a:pt x="1177" y="375"/>
                  <a:pt x="1163" y="361"/>
                </a:cubicBezTo>
                <a:cubicBezTo>
                  <a:pt x="1155" y="353"/>
                  <a:pt x="1152" y="342"/>
                  <a:pt x="1145" y="334"/>
                </a:cubicBezTo>
                <a:cubicBezTo>
                  <a:pt x="1048" y="223"/>
                  <a:pt x="1139" y="328"/>
                  <a:pt x="1072" y="270"/>
                </a:cubicBezTo>
                <a:cubicBezTo>
                  <a:pt x="1010" y="216"/>
                  <a:pt x="991" y="281"/>
                  <a:pt x="907" y="261"/>
                </a:cubicBezTo>
                <a:cubicBezTo>
                  <a:pt x="794" y="234"/>
                  <a:pt x="701" y="248"/>
                  <a:pt x="578" y="242"/>
                </a:cubicBezTo>
                <a:cubicBezTo>
                  <a:pt x="455" y="236"/>
                  <a:pt x="238" y="0"/>
                  <a:pt x="166" y="224"/>
                </a:cubicBezTo>
                <a:cubicBezTo>
                  <a:pt x="0" y="460"/>
                  <a:pt x="152" y="1198"/>
                  <a:pt x="148" y="1586"/>
                </a:cubicBezTo>
                <a:cubicBezTo>
                  <a:pt x="144" y="1974"/>
                  <a:pt x="141" y="2353"/>
                  <a:pt x="139" y="2555"/>
                </a:cubicBezTo>
                <a:close/>
              </a:path>
            </a:pathLst>
          </a:custGeom>
          <a:pattFill prst="dashDnDiag">
            <a:fgClr>
              <a:srgbClr val="0000FF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68" name="Freeform 76" descr="瓦片"/>
          <p:cNvSpPr>
            <a:spLocks/>
          </p:cNvSpPr>
          <p:nvPr/>
        </p:nvSpPr>
        <p:spPr bwMode="auto">
          <a:xfrm>
            <a:off x="2735263" y="2308225"/>
            <a:ext cx="6500812" cy="4659313"/>
          </a:xfrm>
          <a:custGeom>
            <a:avLst/>
            <a:gdLst>
              <a:gd name="T0" fmla="*/ 2147483647 w 4095"/>
              <a:gd name="T1" fmla="*/ 2147483647 h 2935"/>
              <a:gd name="T2" fmla="*/ 2147483647 w 4095"/>
              <a:gd name="T3" fmla="*/ 2147483647 h 2935"/>
              <a:gd name="T4" fmla="*/ 2147483647 w 4095"/>
              <a:gd name="T5" fmla="*/ 2147483647 h 2935"/>
              <a:gd name="T6" fmla="*/ 2147483647 w 4095"/>
              <a:gd name="T7" fmla="*/ 2147483647 h 2935"/>
              <a:gd name="T8" fmla="*/ 2147483647 w 4095"/>
              <a:gd name="T9" fmla="*/ 2147483647 h 2935"/>
              <a:gd name="T10" fmla="*/ 2147483647 w 4095"/>
              <a:gd name="T11" fmla="*/ 2147483647 h 2935"/>
              <a:gd name="T12" fmla="*/ 2147483647 w 4095"/>
              <a:gd name="T13" fmla="*/ 2147483647 h 2935"/>
              <a:gd name="T14" fmla="*/ 2147483647 w 4095"/>
              <a:gd name="T15" fmla="*/ 2147483647 h 2935"/>
              <a:gd name="T16" fmla="*/ 2147483647 w 4095"/>
              <a:gd name="T17" fmla="*/ 2147483647 h 2935"/>
              <a:gd name="T18" fmla="*/ 2147483647 w 4095"/>
              <a:gd name="T19" fmla="*/ 2147483647 h 2935"/>
              <a:gd name="T20" fmla="*/ 2147483647 w 4095"/>
              <a:gd name="T21" fmla="*/ 2147483647 h 2935"/>
              <a:gd name="T22" fmla="*/ 2147483647 w 4095"/>
              <a:gd name="T23" fmla="*/ 2147483647 h 2935"/>
              <a:gd name="T24" fmla="*/ 2147483647 w 4095"/>
              <a:gd name="T25" fmla="*/ 2147483647 h 2935"/>
              <a:gd name="T26" fmla="*/ 2147483647 w 4095"/>
              <a:gd name="T27" fmla="*/ 2147483647 h 2935"/>
              <a:gd name="T28" fmla="*/ 2147483647 w 4095"/>
              <a:gd name="T29" fmla="*/ 2147483647 h 2935"/>
              <a:gd name="T30" fmla="*/ 2147483647 w 4095"/>
              <a:gd name="T31" fmla="*/ 2147483647 h 2935"/>
              <a:gd name="T32" fmla="*/ 2147483647 w 4095"/>
              <a:gd name="T33" fmla="*/ 2147483647 h 2935"/>
              <a:gd name="T34" fmla="*/ 2147483647 w 4095"/>
              <a:gd name="T35" fmla="*/ 2147483647 h 2935"/>
              <a:gd name="T36" fmla="*/ 2147483647 w 4095"/>
              <a:gd name="T37" fmla="*/ 2147483647 h 2935"/>
              <a:gd name="T38" fmla="*/ 2147483647 w 4095"/>
              <a:gd name="T39" fmla="*/ 2147483647 h 2935"/>
              <a:gd name="T40" fmla="*/ 2147483647 w 4095"/>
              <a:gd name="T41" fmla="*/ 2147483647 h 2935"/>
              <a:gd name="T42" fmla="*/ 2147483647 w 4095"/>
              <a:gd name="T43" fmla="*/ 2147483647 h 2935"/>
              <a:gd name="T44" fmla="*/ 2147483647 w 4095"/>
              <a:gd name="T45" fmla="*/ 2147483647 h 2935"/>
              <a:gd name="T46" fmla="*/ 2147483647 w 4095"/>
              <a:gd name="T47" fmla="*/ 2147483647 h 2935"/>
              <a:gd name="T48" fmla="*/ 2147483647 w 4095"/>
              <a:gd name="T49" fmla="*/ 2147483647 h 2935"/>
              <a:gd name="T50" fmla="*/ 2147483647 w 4095"/>
              <a:gd name="T51" fmla="*/ 2147483647 h 2935"/>
              <a:gd name="T52" fmla="*/ 2147483647 w 4095"/>
              <a:gd name="T53" fmla="*/ 2147483647 h 2935"/>
              <a:gd name="T54" fmla="*/ 2147483647 w 4095"/>
              <a:gd name="T55" fmla="*/ 2147483647 h 2935"/>
              <a:gd name="T56" fmla="*/ 2147483647 w 4095"/>
              <a:gd name="T57" fmla="*/ 2147483647 h 2935"/>
              <a:gd name="T58" fmla="*/ 2147483647 w 4095"/>
              <a:gd name="T59" fmla="*/ 2147483647 h 2935"/>
              <a:gd name="T60" fmla="*/ 2147483647 w 4095"/>
              <a:gd name="T61" fmla="*/ 2147483647 h 2935"/>
              <a:gd name="T62" fmla="*/ 2147483647 w 4095"/>
              <a:gd name="T63" fmla="*/ 2147483647 h 2935"/>
              <a:gd name="T64" fmla="*/ 2147483647 w 4095"/>
              <a:gd name="T65" fmla="*/ 2147483647 h 2935"/>
              <a:gd name="T66" fmla="*/ 2147483647 w 4095"/>
              <a:gd name="T67" fmla="*/ 2147483647 h 2935"/>
              <a:gd name="T68" fmla="*/ 2147483647 w 4095"/>
              <a:gd name="T69" fmla="*/ 2147483647 h 2935"/>
              <a:gd name="T70" fmla="*/ 2147483647 w 4095"/>
              <a:gd name="T71" fmla="*/ 2147483647 h 2935"/>
              <a:gd name="T72" fmla="*/ 2147483647 w 4095"/>
              <a:gd name="T73" fmla="*/ 2147483647 h 2935"/>
              <a:gd name="T74" fmla="*/ 2147483647 w 4095"/>
              <a:gd name="T75" fmla="*/ 2147483647 h 2935"/>
              <a:gd name="T76" fmla="*/ 2147483647 w 4095"/>
              <a:gd name="T77" fmla="*/ 2147483647 h 2935"/>
              <a:gd name="T78" fmla="*/ 2147483647 w 4095"/>
              <a:gd name="T79" fmla="*/ 2147483647 h 2935"/>
              <a:gd name="T80" fmla="*/ 2147483647 w 4095"/>
              <a:gd name="T81" fmla="*/ 2147483647 h 2935"/>
              <a:gd name="T82" fmla="*/ 2147483647 w 4095"/>
              <a:gd name="T83" fmla="*/ 2147483647 h 2935"/>
              <a:gd name="T84" fmla="*/ 2147483647 w 4095"/>
              <a:gd name="T85" fmla="*/ 2147483647 h 2935"/>
              <a:gd name="T86" fmla="*/ 2147483647 w 4095"/>
              <a:gd name="T87" fmla="*/ 2147483647 h 2935"/>
              <a:gd name="T88" fmla="*/ 2147483647 w 4095"/>
              <a:gd name="T89" fmla="*/ 2147483647 h 2935"/>
              <a:gd name="T90" fmla="*/ 2147483647 w 4095"/>
              <a:gd name="T91" fmla="*/ 2147483647 h 2935"/>
              <a:gd name="T92" fmla="*/ 2147483647 w 4095"/>
              <a:gd name="T93" fmla="*/ 2147483647 h 2935"/>
              <a:gd name="T94" fmla="*/ 2147483647 w 4095"/>
              <a:gd name="T95" fmla="*/ 2147483647 h 2935"/>
              <a:gd name="T96" fmla="*/ 2147483647 w 4095"/>
              <a:gd name="T97" fmla="*/ 2147483647 h 2935"/>
              <a:gd name="T98" fmla="*/ 2147483647 w 4095"/>
              <a:gd name="T99" fmla="*/ 2147483647 h 2935"/>
              <a:gd name="T100" fmla="*/ 2147483647 w 4095"/>
              <a:gd name="T101" fmla="*/ 2147483647 h 2935"/>
              <a:gd name="T102" fmla="*/ 2147483647 w 4095"/>
              <a:gd name="T103" fmla="*/ 2147483647 h 2935"/>
              <a:gd name="T104" fmla="*/ 2147483647 w 4095"/>
              <a:gd name="T105" fmla="*/ 2147483647 h 2935"/>
              <a:gd name="T106" fmla="*/ 2147483647 w 4095"/>
              <a:gd name="T107" fmla="*/ 2147483647 h 2935"/>
              <a:gd name="T108" fmla="*/ 2147483647 w 4095"/>
              <a:gd name="T109" fmla="*/ 2147483647 h 29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095" h="2935">
                <a:moveTo>
                  <a:pt x="636" y="2889"/>
                </a:moveTo>
                <a:cubicBezTo>
                  <a:pt x="605" y="2860"/>
                  <a:pt x="480" y="2822"/>
                  <a:pt x="444" y="2797"/>
                </a:cubicBezTo>
                <a:cubicBezTo>
                  <a:pt x="420" y="2761"/>
                  <a:pt x="383" y="2737"/>
                  <a:pt x="352" y="2706"/>
                </a:cubicBezTo>
                <a:cubicBezTo>
                  <a:pt x="343" y="2697"/>
                  <a:pt x="334" y="2688"/>
                  <a:pt x="325" y="2679"/>
                </a:cubicBezTo>
                <a:cubicBezTo>
                  <a:pt x="319" y="2673"/>
                  <a:pt x="307" y="2660"/>
                  <a:pt x="307" y="2660"/>
                </a:cubicBezTo>
                <a:cubicBezTo>
                  <a:pt x="295" y="2612"/>
                  <a:pt x="281" y="2576"/>
                  <a:pt x="234" y="2560"/>
                </a:cubicBezTo>
                <a:cubicBezTo>
                  <a:pt x="189" y="2515"/>
                  <a:pt x="151" y="2468"/>
                  <a:pt x="106" y="2423"/>
                </a:cubicBezTo>
                <a:cubicBezTo>
                  <a:pt x="82" y="2355"/>
                  <a:pt x="103" y="2435"/>
                  <a:pt x="106" y="2368"/>
                </a:cubicBezTo>
                <a:cubicBezTo>
                  <a:pt x="117" y="2076"/>
                  <a:pt x="0" y="1981"/>
                  <a:pt x="160" y="1874"/>
                </a:cubicBezTo>
                <a:cubicBezTo>
                  <a:pt x="177" y="1829"/>
                  <a:pt x="191" y="1783"/>
                  <a:pt x="206" y="1737"/>
                </a:cubicBezTo>
                <a:cubicBezTo>
                  <a:pt x="206" y="1737"/>
                  <a:pt x="223" y="1683"/>
                  <a:pt x="224" y="1682"/>
                </a:cubicBezTo>
                <a:cubicBezTo>
                  <a:pt x="289" y="1620"/>
                  <a:pt x="190" y="1718"/>
                  <a:pt x="261" y="1636"/>
                </a:cubicBezTo>
                <a:cubicBezTo>
                  <a:pt x="295" y="1597"/>
                  <a:pt x="334" y="1571"/>
                  <a:pt x="371" y="1536"/>
                </a:cubicBezTo>
                <a:cubicBezTo>
                  <a:pt x="377" y="1518"/>
                  <a:pt x="387" y="1500"/>
                  <a:pt x="389" y="1481"/>
                </a:cubicBezTo>
                <a:cubicBezTo>
                  <a:pt x="395" y="1422"/>
                  <a:pt x="385" y="1383"/>
                  <a:pt x="426" y="1344"/>
                </a:cubicBezTo>
                <a:cubicBezTo>
                  <a:pt x="456" y="1254"/>
                  <a:pt x="529" y="1124"/>
                  <a:pt x="608" y="1069"/>
                </a:cubicBezTo>
                <a:cubicBezTo>
                  <a:pt x="634" y="1031"/>
                  <a:pt x="647" y="997"/>
                  <a:pt x="672" y="960"/>
                </a:cubicBezTo>
                <a:cubicBezTo>
                  <a:pt x="691" y="873"/>
                  <a:pt x="705" y="837"/>
                  <a:pt x="782" y="786"/>
                </a:cubicBezTo>
                <a:cubicBezTo>
                  <a:pt x="828" y="717"/>
                  <a:pt x="759" y="813"/>
                  <a:pt x="855" y="722"/>
                </a:cubicBezTo>
                <a:cubicBezTo>
                  <a:pt x="881" y="697"/>
                  <a:pt x="916" y="676"/>
                  <a:pt x="938" y="649"/>
                </a:cubicBezTo>
                <a:cubicBezTo>
                  <a:pt x="995" y="578"/>
                  <a:pt x="912" y="665"/>
                  <a:pt x="983" y="594"/>
                </a:cubicBezTo>
                <a:cubicBezTo>
                  <a:pt x="997" y="551"/>
                  <a:pt x="1048" y="495"/>
                  <a:pt x="1093" y="475"/>
                </a:cubicBezTo>
                <a:cubicBezTo>
                  <a:pt x="1111" y="467"/>
                  <a:pt x="1130" y="463"/>
                  <a:pt x="1148" y="457"/>
                </a:cubicBezTo>
                <a:cubicBezTo>
                  <a:pt x="1157" y="454"/>
                  <a:pt x="1175" y="448"/>
                  <a:pt x="1175" y="448"/>
                </a:cubicBezTo>
                <a:cubicBezTo>
                  <a:pt x="1189" y="434"/>
                  <a:pt x="1209" y="426"/>
                  <a:pt x="1221" y="411"/>
                </a:cubicBezTo>
                <a:cubicBezTo>
                  <a:pt x="1227" y="404"/>
                  <a:pt x="1223" y="391"/>
                  <a:pt x="1230" y="384"/>
                </a:cubicBezTo>
                <a:cubicBezTo>
                  <a:pt x="1238" y="376"/>
                  <a:pt x="1324" y="352"/>
                  <a:pt x="1349" y="338"/>
                </a:cubicBezTo>
                <a:cubicBezTo>
                  <a:pt x="1406" y="306"/>
                  <a:pt x="1451" y="248"/>
                  <a:pt x="1514" y="228"/>
                </a:cubicBezTo>
                <a:cubicBezTo>
                  <a:pt x="1565" y="194"/>
                  <a:pt x="1617" y="171"/>
                  <a:pt x="1669" y="137"/>
                </a:cubicBezTo>
                <a:cubicBezTo>
                  <a:pt x="1685" y="126"/>
                  <a:pt x="1724" y="119"/>
                  <a:pt x="1724" y="119"/>
                </a:cubicBezTo>
                <a:cubicBezTo>
                  <a:pt x="1819" y="52"/>
                  <a:pt x="1912" y="86"/>
                  <a:pt x="2044" y="82"/>
                </a:cubicBezTo>
                <a:cubicBezTo>
                  <a:pt x="2082" y="69"/>
                  <a:pt x="2115" y="49"/>
                  <a:pt x="2154" y="36"/>
                </a:cubicBezTo>
                <a:cubicBezTo>
                  <a:pt x="2377" y="39"/>
                  <a:pt x="2702" y="0"/>
                  <a:pt x="2958" y="64"/>
                </a:cubicBezTo>
                <a:cubicBezTo>
                  <a:pt x="2975" y="75"/>
                  <a:pt x="2997" y="79"/>
                  <a:pt x="3013" y="91"/>
                </a:cubicBezTo>
                <a:cubicBezTo>
                  <a:pt x="3061" y="127"/>
                  <a:pt x="3101" y="182"/>
                  <a:pt x="3159" y="201"/>
                </a:cubicBezTo>
                <a:cubicBezTo>
                  <a:pt x="3193" y="233"/>
                  <a:pt x="3221" y="230"/>
                  <a:pt x="3269" y="237"/>
                </a:cubicBezTo>
                <a:cubicBezTo>
                  <a:pt x="3302" y="272"/>
                  <a:pt x="3282" y="249"/>
                  <a:pt x="3324" y="311"/>
                </a:cubicBezTo>
                <a:cubicBezTo>
                  <a:pt x="3335" y="327"/>
                  <a:pt x="3361" y="323"/>
                  <a:pt x="3379" y="329"/>
                </a:cubicBezTo>
                <a:cubicBezTo>
                  <a:pt x="3453" y="353"/>
                  <a:pt x="3391" y="337"/>
                  <a:pt x="3552" y="347"/>
                </a:cubicBezTo>
                <a:cubicBezTo>
                  <a:pt x="3570" y="353"/>
                  <a:pt x="3593" y="351"/>
                  <a:pt x="3607" y="365"/>
                </a:cubicBezTo>
                <a:cubicBezTo>
                  <a:pt x="3650" y="408"/>
                  <a:pt x="3684" y="459"/>
                  <a:pt x="3726" y="503"/>
                </a:cubicBezTo>
                <a:cubicBezTo>
                  <a:pt x="3741" y="548"/>
                  <a:pt x="3762" y="539"/>
                  <a:pt x="3808" y="548"/>
                </a:cubicBezTo>
                <a:cubicBezTo>
                  <a:pt x="3825" y="598"/>
                  <a:pt x="3846" y="650"/>
                  <a:pt x="3900" y="667"/>
                </a:cubicBezTo>
                <a:cubicBezTo>
                  <a:pt x="3919" y="724"/>
                  <a:pt x="3931" y="752"/>
                  <a:pt x="3982" y="786"/>
                </a:cubicBezTo>
                <a:cubicBezTo>
                  <a:pt x="4023" y="847"/>
                  <a:pt x="3996" y="798"/>
                  <a:pt x="4010" y="932"/>
                </a:cubicBezTo>
                <a:cubicBezTo>
                  <a:pt x="4022" y="1046"/>
                  <a:pt x="4044" y="1151"/>
                  <a:pt x="4074" y="1261"/>
                </a:cubicBezTo>
                <a:cubicBezTo>
                  <a:pt x="4071" y="1398"/>
                  <a:pt x="4070" y="1536"/>
                  <a:pt x="4064" y="1673"/>
                </a:cubicBezTo>
                <a:cubicBezTo>
                  <a:pt x="4063" y="1708"/>
                  <a:pt x="4043" y="1749"/>
                  <a:pt x="4037" y="1783"/>
                </a:cubicBezTo>
                <a:cubicBezTo>
                  <a:pt x="4025" y="1859"/>
                  <a:pt x="4026" y="1875"/>
                  <a:pt x="4019" y="1965"/>
                </a:cubicBezTo>
                <a:cubicBezTo>
                  <a:pt x="4010" y="2848"/>
                  <a:pt x="4095" y="2556"/>
                  <a:pt x="3991" y="2880"/>
                </a:cubicBezTo>
                <a:cubicBezTo>
                  <a:pt x="3734" y="2874"/>
                  <a:pt x="3487" y="2870"/>
                  <a:pt x="3232" y="2889"/>
                </a:cubicBezTo>
                <a:cubicBezTo>
                  <a:pt x="3093" y="2935"/>
                  <a:pt x="3236" y="2890"/>
                  <a:pt x="2858" y="2907"/>
                </a:cubicBezTo>
                <a:cubicBezTo>
                  <a:pt x="2645" y="2910"/>
                  <a:pt x="2114" y="2915"/>
                  <a:pt x="1952" y="2907"/>
                </a:cubicBezTo>
                <a:cubicBezTo>
                  <a:pt x="1932" y="2891"/>
                  <a:pt x="1914" y="2867"/>
                  <a:pt x="1888" y="2861"/>
                </a:cubicBezTo>
                <a:cubicBezTo>
                  <a:pt x="1644" y="2849"/>
                  <a:pt x="723" y="2838"/>
                  <a:pt x="490" y="2834"/>
                </a:cubicBezTo>
              </a:path>
            </a:pathLst>
          </a:custGeom>
          <a:pattFill prst="shingle">
            <a:fgClr>
              <a:srgbClr val="FF99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 rot="-1690029">
            <a:off x="5164138" y="2928938"/>
            <a:ext cx="2587625" cy="4535487"/>
          </a:xfrm>
          <a:custGeom>
            <a:avLst/>
            <a:gdLst>
              <a:gd name="T0" fmla="*/ 2147483647 w 691"/>
              <a:gd name="T1" fmla="*/ 2147483647 h 1662"/>
              <a:gd name="T2" fmla="*/ 2147483647 w 691"/>
              <a:gd name="T3" fmla="*/ 2147483647 h 1662"/>
              <a:gd name="T4" fmla="*/ 2147483647 w 691"/>
              <a:gd name="T5" fmla="*/ 2147483647 h 1662"/>
              <a:gd name="T6" fmla="*/ 2147483647 w 691"/>
              <a:gd name="T7" fmla="*/ 2147483647 h 1662"/>
              <a:gd name="T8" fmla="*/ 2147483647 w 691"/>
              <a:gd name="T9" fmla="*/ 2147483647 h 1662"/>
              <a:gd name="T10" fmla="*/ 2147483647 w 691"/>
              <a:gd name="T11" fmla="*/ 2147483647 h 1662"/>
              <a:gd name="T12" fmla="*/ 2147483647 w 691"/>
              <a:gd name="T13" fmla="*/ 2147483647 h 1662"/>
              <a:gd name="T14" fmla="*/ 2147483647 w 691"/>
              <a:gd name="T15" fmla="*/ 2147483647 h 1662"/>
              <a:gd name="T16" fmla="*/ 2147483647 w 691"/>
              <a:gd name="T17" fmla="*/ 2147483647 h 1662"/>
              <a:gd name="T18" fmla="*/ 2147483647 w 691"/>
              <a:gd name="T19" fmla="*/ 2147483647 h 1662"/>
              <a:gd name="T20" fmla="*/ 2147483647 w 691"/>
              <a:gd name="T21" fmla="*/ 2147483647 h 1662"/>
              <a:gd name="T22" fmla="*/ 2147483647 w 691"/>
              <a:gd name="T23" fmla="*/ 2147483647 h 1662"/>
              <a:gd name="T24" fmla="*/ 2147483647 w 691"/>
              <a:gd name="T25" fmla="*/ 2147483647 h 1662"/>
              <a:gd name="T26" fmla="*/ 2147483647 w 691"/>
              <a:gd name="T27" fmla="*/ 2147483647 h 1662"/>
              <a:gd name="T28" fmla="*/ 2147483647 w 691"/>
              <a:gd name="T29" fmla="*/ 2147483647 h 16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91" h="1662">
                <a:moveTo>
                  <a:pt x="14" y="17"/>
                </a:moveTo>
                <a:cubicBezTo>
                  <a:pt x="61" y="62"/>
                  <a:pt x="0" y="0"/>
                  <a:pt x="51" y="72"/>
                </a:cubicBezTo>
                <a:cubicBezTo>
                  <a:pt x="72" y="102"/>
                  <a:pt x="102" y="134"/>
                  <a:pt x="133" y="154"/>
                </a:cubicBezTo>
                <a:cubicBezTo>
                  <a:pt x="163" y="197"/>
                  <a:pt x="199" y="234"/>
                  <a:pt x="234" y="273"/>
                </a:cubicBezTo>
                <a:cubicBezTo>
                  <a:pt x="266" y="309"/>
                  <a:pt x="288" y="343"/>
                  <a:pt x="325" y="373"/>
                </a:cubicBezTo>
                <a:cubicBezTo>
                  <a:pt x="353" y="395"/>
                  <a:pt x="353" y="416"/>
                  <a:pt x="389" y="428"/>
                </a:cubicBezTo>
                <a:cubicBezTo>
                  <a:pt x="424" y="461"/>
                  <a:pt x="427" y="468"/>
                  <a:pt x="444" y="520"/>
                </a:cubicBezTo>
                <a:cubicBezTo>
                  <a:pt x="447" y="529"/>
                  <a:pt x="453" y="547"/>
                  <a:pt x="453" y="547"/>
                </a:cubicBezTo>
                <a:cubicBezTo>
                  <a:pt x="437" y="778"/>
                  <a:pt x="438" y="705"/>
                  <a:pt x="453" y="1059"/>
                </a:cubicBezTo>
                <a:cubicBezTo>
                  <a:pt x="455" y="1094"/>
                  <a:pt x="480" y="1147"/>
                  <a:pt x="490" y="1178"/>
                </a:cubicBezTo>
                <a:cubicBezTo>
                  <a:pt x="493" y="1187"/>
                  <a:pt x="499" y="1205"/>
                  <a:pt x="499" y="1205"/>
                </a:cubicBezTo>
                <a:cubicBezTo>
                  <a:pt x="510" y="1296"/>
                  <a:pt x="502" y="1320"/>
                  <a:pt x="554" y="1397"/>
                </a:cubicBezTo>
                <a:cubicBezTo>
                  <a:pt x="560" y="1406"/>
                  <a:pt x="573" y="1409"/>
                  <a:pt x="581" y="1416"/>
                </a:cubicBezTo>
                <a:cubicBezTo>
                  <a:pt x="597" y="1430"/>
                  <a:pt x="627" y="1461"/>
                  <a:pt x="627" y="1461"/>
                </a:cubicBezTo>
                <a:cubicBezTo>
                  <a:pt x="653" y="1543"/>
                  <a:pt x="691" y="1564"/>
                  <a:pt x="691" y="1662"/>
                </a:cubicBezTo>
              </a:path>
            </a:pathLst>
          </a:cu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Freeform 4"/>
          <p:cNvSpPr>
            <a:spLocks/>
          </p:cNvSpPr>
          <p:nvPr/>
        </p:nvSpPr>
        <p:spPr bwMode="auto">
          <a:xfrm rot="-1690029">
            <a:off x="6084888" y="2852738"/>
            <a:ext cx="1209675" cy="1214437"/>
          </a:xfrm>
          <a:custGeom>
            <a:avLst/>
            <a:gdLst>
              <a:gd name="T0" fmla="*/ 2147483647 w 347"/>
              <a:gd name="T1" fmla="*/ 0 h 512"/>
              <a:gd name="T2" fmla="*/ 2147483647 w 347"/>
              <a:gd name="T3" fmla="*/ 2147483647 h 512"/>
              <a:gd name="T4" fmla="*/ 2147483647 w 347"/>
              <a:gd name="T5" fmla="*/ 2147483647 h 512"/>
              <a:gd name="T6" fmla="*/ 2147483647 w 347"/>
              <a:gd name="T7" fmla="*/ 2147483647 h 512"/>
              <a:gd name="T8" fmla="*/ 0 w 347"/>
              <a:gd name="T9" fmla="*/ 2147483647 h 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" h="512">
                <a:moveTo>
                  <a:pt x="347" y="0"/>
                </a:moveTo>
                <a:cubicBezTo>
                  <a:pt x="277" y="23"/>
                  <a:pt x="240" y="118"/>
                  <a:pt x="219" y="183"/>
                </a:cubicBezTo>
                <a:cubicBezTo>
                  <a:pt x="204" y="229"/>
                  <a:pt x="174" y="267"/>
                  <a:pt x="155" y="311"/>
                </a:cubicBezTo>
                <a:cubicBezTo>
                  <a:pt x="137" y="355"/>
                  <a:pt x="135" y="404"/>
                  <a:pt x="118" y="448"/>
                </a:cubicBezTo>
                <a:cubicBezTo>
                  <a:pt x="97" y="504"/>
                  <a:pt x="34" y="478"/>
                  <a:pt x="0" y="512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 rot="-1690029">
            <a:off x="3821113" y="3940175"/>
            <a:ext cx="2692400" cy="1824038"/>
          </a:xfrm>
          <a:custGeom>
            <a:avLst/>
            <a:gdLst>
              <a:gd name="T0" fmla="*/ 0 w 649"/>
              <a:gd name="T1" fmla="*/ 0 h 412"/>
              <a:gd name="T2" fmla="*/ 2147483647 w 649"/>
              <a:gd name="T3" fmla="*/ 2147483647 h 412"/>
              <a:gd name="T4" fmla="*/ 2147483647 w 649"/>
              <a:gd name="T5" fmla="*/ 2147483647 h 412"/>
              <a:gd name="T6" fmla="*/ 2147483647 w 649"/>
              <a:gd name="T7" fmla="*/ 2147483647 h 412"/>
              <a:gd name="T8" fmla="*/ 2147483647 w 649"/>
              <a:gd name="T9" fmla="*/ 2147483647 h 412"/>
              <a:gd name="T10" fmla="*/ 2147483647 w 649"/>
              <a:gd name="T11" fmla="*/ 2147483647 h 412"/>
              <a:gd name="T12" fmla="*/ 2147483647 w 649"/>
              <a:gd name="T13" fmla="*/ 2147483647 h 4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49" h="412">
                <a:moveTo>
                  <a:pt x="0" y="0"/>
                </a:moveTo>
                <a:cubicBezTo>
                  <a:pt x="24" y="73"/>
                  <a:pt x="65" y="128"/>
                  <a:pt x="128" y="174"/>
                </a:cubicBezTo>
                <a:cubicBezTo>
                  <a:pt x="182" y="257"/>
                  <a:pt x="249" y="250"/>
                  <a:pt x="338" y="266"/>
                </a:cubicBezTo>
                <a:cubicBezTo>
                  <a:pt x="379" y="273"/>
                  <a:pt x="416" y="286"/>
                  <a:pt x="457" y="293"/>
                </a:cubicBezTo>
                <a:cubicBezTo>
                  <a:pt x="486" y="303"/>
                  <a:pt x="519" y="301"/>
                  <a:pt x="548" y="311"/>
                </a:cubicBezTo>
                <a:cubicBezTo>
                  <a:pt x="568" y="318"/>
                  <a:pt x="591" y="360"/>
                  <a:pt x="603" y="375"/>
                </a:cubicBezTo>
                <a:cubicBezTo>
                  <a:pt x="616" y="391"/>
                  <a:pt x="649" y="397"/>
                  <a:pt x="649" y="412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 rot="-1690029">
            <a:off x="6802438" y="3678238"/>
            <a:ext cx="1916112" cy="1717675"/>
          </a:xfrm>
          <a:custGeom>
            <a:avLst/>
            <a:gdLst>
              <a:gd name="T0" fmla="*/ 2147483647 w 458"/>
              <a:gd name="T1" fmla="*/ 0 h 448"/>
              <a:gd name="T2" fmla="*/ 2147483647 w 458"/>
              <a:gd name="T3" fmla="*/ 2147483647 h 448"/>
              <a:gd name="T4" fmla="*/ 2147483647 w 458"/>
              <a:gd name="T5" fmla="*/ 2147483647 h 448"/>
              <a:gd name="T6" fmla="*/ 2147483647 w 458"/>
              <a:gd name="T7" fmla="*/ 2147483647 h 448"/>
              <a:gd name="T8" fmla="*/ 2147483647 w 458"/>
              <a:gd name="T9" fmla="*/ 2147483647 h 448"/>
              <a:gd name="T10" fmla="*/ 2147483647 w 458"/>
              <a:gd name="T11" fmla="*/ 2147483647 h 448"/>
              <a:gd name="T12" fmla="*/ 0 w 458"/>
              <a:gd name="T13" fmla="*/ 2147483647 h 4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8" h="448">
                <a:moveTo>
                  <a:pt x="458" y="0"/>
                </a:moveTo>
                <a:cubicBezTo>
                  <a:pt x="440" y="6"/>
                  <a:pt x="421" y="12"/>
                  <a:pt x="403" y="18"/>
                </a:cubicBezTo>
                <a:cubicBezTo>
                  <a:pt x="378" y="26"/>
                  <a:pt x="331" y="94"/>
                  <a:pt x="302" y="119"/>
                </a:cubicBezTo>
                <a:cubicBezTo>
                  <a:pt x="256" y="158"/>
                  <a:pt x="210" y="198"/>
                  <a:pt x="174" y="247"/>
                </a:cubicBezTo>
                <a:cubicBezTo>
                  <a:pt x="145" y="286"/>
                  <a:pt x="121" y="340"/>
                  <a:pt x="74" y="356"/>
                </a:cubicBezTo>
                <a:cubicBezTo>
                  <a:pt x="52" y="378"/>
                  <a:pt x="41" y="407"/>
                  <a:pt x="19" y="429"/>
                </a:cubicBezTo>
                <a:cubicBezTo>
                  <a:pt x="13" y="435"/>
                  <a:pt x="0" y="448"/>
                  <a:pt x="0" y="448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3860" name="Group 68"/>
          <p:cNvGrpSpPr>
            <a:grpSpLocks/>
          </p:cNvGrpSpPr>
          <p:nvPr/>
        </p:nvGrpSpPr>
        <p:grpSpPr bwMode="auto">
          <a:xfrm>
            <a:off x="600075" y="981075"/>
            <a:ext cx="2635250" cy="4022725"/>
            <a:chOff x="378" y="618"/>
            <a:chExt cx="1660" cy="2534"/>
          </a:xfrm>
        </p:grpSpPr>
        <p:sp>
          <p:nvSpPr>
            <p:cNvPr id="26672" name="Freeform 14"/>
            <p:cNvSpPr>
              <a:spLocks/>
            </p:cNvSpPr>
            <p:nvPr/>
          </p:nvSpPr>
          <p:spPr bwMode="auto">
            <a:xfrm rot="9339736">
              <a:off x="884" y="618"/>
              <a:ext cx="1154" cy="1578"/>
            </a:xfrm>
            <a:custGeom>
              <a:avLst/>
              <a:gdLst>
                <a:gd name="T0" fmla="*/ 292 w 691"/>
                <a:gd name="T1" fmla="*/ 11 h 1662"/>
                <a:gd name="T2" fmla="*/ 1104 w 691"/>
                <a:gd name="T3" fmla="*/ 53 h 1662"/>
                <a:gd name="T4" fmla="*/ 2886 w 691"/>
                <a:gd name="T5" fmla="*/ 113 h 1662"/>
                <a:gd name="T6" fmla="*/ 5082 w 691"/>
                <a:gd name="T7" fmla="*/ 200 h 1662"/>
                <a:gd name="T8" fmla="*/ 7056 w 691"/>
                <a:gd name="T9" fmla="*/ 273 h 1662"/>
                <a:gd name="T10" fmla="*/ 8449 w 691"/>
                <a:gd name="T11" fmla="*/ 313 h 1662"/>
                <a:gd name="T12" fmla="*/ 9633 w 691"/>
                <a:gd name="T13" fmla="*/ 382 h 1662"/>
                <a:gd name="T14" fmla="*/ 9832 w 691"/>
                <a:gd name="T15" fmla="*/ 401 h 1662"/>
                <a:gd name="T16" fmla="*/ 9832 w 691"/>
                <a:gd name="T17" fmla="*/ 776 h 1662"/>
                <a:gd name="T18" fmla="*/ 10623 w 691"/>
                <a:gd name="T19" fmla="*/ 862 h 1662"/>
                <a:gd name="T20" fmla="*/ 10822 w 691"/>
                <a:gd name="T21" fmla="*/ 883 h 1662"/>
                <a:gd name="T22" fmla="*/ 12018 w 691"/>
                <a:gd name="T23" fmla="*/ 1024 h 1662"/>
                <a:gd name="T24" fmla="*/ 12599 w 691"/>
                <a:gd name="T25" fmla="*/ 1038 h 1662"/>
                <a:gd name="T26" fmla="*/ 13604 w 691"/>
                <a:gd name="T27" fmla="*/ 1070 h 1662"/>
                <a:gd name="T28" fmla="*/ 14989 w 691"/>
                <a:gd name="T29" fmla="*/ 1217 h 1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1" h="1662">
                  <a:moveTo>
                    <a:pt x="14" y="17"/>
                  </a:moveTo>
                  <a:cubicBezTo>
                    <a:pt x="61" y="62"/>
                    <a:pt x="0" y="0"/>
                    <a:pt x="51" y="72"/>
                  </a:cubicBezTo>
                  <a:cubicBezTo>
                    <a:pt x="72" y="102"/>
                    <a:pt x="102" y="134"/>
                    <a:pt x="133" y="154"/>
                  </a:cubicBezTo>
                  <a:cubicBezTo>
                    <a:pt x="163" y="197"/>
                    <a:pt x="199" y="234"/>
                    <a:pt x="234" y="273"/>
                  </a:cubicBezTo>
                  <a:cubicBezTo>
                    <a:pt x="266" y="309"/>
                    <a:pt x="288" y="343"/>
                    <a:pt x="325" y="373"/>
                  </a:cubicBezTo>
                  <a:cubicBezTo>
                    <a:pt x="353" y="395"/>
                    <a:pt x="353" y="416"/>
                    <a:pt x="389" y="428"/>
                  </a:cubicBezTo>
                  <a:cubicBezTo>
                    <a:pt x="424" y="461"/>
                    <a:pt x="427" y="468"/>
                    <a:pt x="444" y="520"/>
                  </a:cubicBezTo>
                  <a:cubicBezTo>
                    <a:pt x="447" y="529"/>
                    <a:pt x="453" y="547"/>
                    <a:pt x="453" y="547"/>
                  </a:cubicBezTo>
                  <a:cubicBezTo>
                    <a:pt x="437" y="778"/>
                    <a:pt x="438" y="705"/>
                    <a:pt x="453" y="1059"/>
                  </a:cubicBezTo>
                  <a:cubicBezTo>
                    <a:pt x="455" y="1094"/>
                    <a:pt x="480" y="1147"/>
                    <a:pt x="490" y="1178"/>
                  </a:cubicBezTo>
                  <a:cubicBezTo>
                    <a:pt x="493" y="1187"/>
                    <a:pt x="499" y="1205"/>
                    <a:pt x="499" y="1205"/>
                  </a:cubicBezTo>
                  <a:cubicBezTo>
                    <a:pt x="510" y="1296"/>
                    <a:pt x="502" y="1320"/>
                    <a:pt x="554" y="1397"/>
                  </a:cubicBezTo>
                  <a:cubicBezTo>
                    <a:pt x="560" y="1406"/>
                    <a:pt x="573" y="1409"/>
                    <a:pt x="581" y="1416"/>
                  </a:cubicBezTo>
                  <a:cubicBezTo>
                    <a:pt x="597" y="1430"/>
                    <a:pt x="627" y="1461"/>
                    <a:pt x="627" y="1461"/>
                  </a:cubicBezTo>
                  <a:cubicBezTo>
                    <a:pt x="653" y="1543"/>
                    <a:pt x="691" y="1564"/>
                    <a:pt x="691" y="1662"/>
                  </a:cubicBezTo>
                </a:path>
              </a:pathLst>
            </a:custGeom>
            <a:noFill/>
            <a:ln w="5080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73" name="Freeform 15"/>
            <p:cNvSpPr>
              <a:spLocks/>
            </p:cNvSpPr>
            <p:nvPr/>
          </p:nvSpPr>
          <p:spPr bwMode="auto">
            <a:xfrm>
              <a:off x="1383" y="1162"/>
              <a:ext cx="630" cy="406"/>
            </a:xfrm>
            <a:custGeom>
              <a:avLst/>
              <a:gdLst>
                <a:gd name="T0" fmla="*/ 630 w 630"/>
                <a:gd name="T1" fmla="*/ 0 h 406"/>
                <a:gd name="T2" fmla="*/ 521 w 630"/>
                <a:gd name="T3" fmla="*/ 55 h 406"/>
                <a:gd name="T4" fmla="*/ 420 w 630"/>
                <a:gd name="T5" fmla="*/ 147 h 406"/>
                <a:gd name="T6" fmla="*/ 365 w 630"/>
                <a:gd name="T7" fmla="*/ 220 h 406"/>
                <a:gd name="T8" fmla="*/ 320 w 630"/>
                <a:gd name="T9" fmla="*/ 275 h 406"/>
                <a:gd name="T10" fmla="*/ 192 w 630"/>
                <a:gd name="T11" fmla="*/ 403 h 406"/>
                <a:gd name="T12" fmla="*/ 0 w 630"/>
                <a:gd name="T13" fmla="*/ 403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74" name="Freeform 16"/>
            <p:cNvSpPr>
              <a:spLocks/>
            </p:cNvSpPr>
            <p:nvPr/>
          </p:nvSpPr>
          <p:spPr bwMode="auto">
            <a:xfrm rot="6171440">
              <a:off x="826" y="2268"/>
              <a:ext cx="1337" cy="432"/>
            </a:xfrm>
            <a:custGeom>
              <a:avLst/>
              <a:gdLst>
                <a:gd name="T0" fmla="*/ 57550 w 630"/>
                <a:gd name="T1" fmla="*/ 0 h 406"/>
                <a:gd name="T2" fmla="*/ 47610 w 630"/>
                <a:gd name="T3" fmla="*/ 81 h 406"/>
                <a:gd name="T4" fmla="*/ 38355 w 630"/>
                <a:gd name="T5" fmla="*/ 213 h 406"/>
                <a:gd name="T6" fmla="*/ 33370 w 630"/>
                <a:gd name="T7" fmla="*/ 319 h 406"/>
                <a:gd name="T8" fmla="*/ 29229 w 630"/>
                <a:gd name="T9" fmla="*/ 400 h 406"/>
                <a:gd name="T10" fmla="*/ 17530 w 630"/>
                <a:gd name="T11" fmla="*/ 584 h 406"/>
                <a:gd name="T12" fmla="*/ 0 w 630"/>
                <a:gd name="T13" fmla="*/ 584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75" name="Freeform 17"/>
            <p:cNvSpPr>
              <a:spLocks/>
            </p:cNvSpPr>
            <p:nvPr/>
          </p:nvSpPr>
          <p:spPr bwMode="auto">
            <a:xfrm rot="8789319">
              <a:off x="378" y="1694"/>
              <a:ext cx="1083" cy="409"/>
            </a:xfrm>
            <a:custGeom>
              <a:avLst/>
              <a:gdLst>
                <a:gd name="T0" fmla="*/ 16262 w 630"/>
                <a:gd name="T1" fmla="*/ 0 h 406"/>
                <a:gd name="T2" fmla="*/ 13446 w 630"/>
                <a:gd name="T3" fmla="*/ 55 h 406"/>
                <a:gd name="T4" fmla="*/ 10837 w 630"/>
                <a:gd name="T5" fmla="*/ 153 h 406"/>
                <a:gd name="T6" fmla="*/ 9412 w 630"/>
                <a:gd name="T7" fmla="*/ 232 h 406"/>
                <a:gd name="T8" fmla="*/ 8253 w 630"/>
                <a:gd name="T9" fmla="*/ 287 h 406"/>
                <a:gd name="T10" fmla="*/ 4953 w 630"/>
                <a:gd name="T11" fmla="*/ 421 h 406"/>
                <a:gd name="T12" fmla="*/ 0 w 630"/>
                <a:gd name="T13" fmla="*/ 421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6633" name="Group 64"/>
          <p:cNvGrpSpPr>
            <a:grpSpLocks/>
          </p:cNvGrpSpPr>
          <p:nvPr/>
        </p:nvGrpSpPr>
        <p:grpSpPr bwMode="auto">
          <a:xfrm>
            <a:off x="250825" y="1052513"/>
            <a:ext cx="8886825" cy="5727700"/>
            <a:chOff x="113" y="436"/>
            <a:chExt cx="5598" cy="3608"/>
          </a:xfrm>
        </p:grpSpPr>
        <p:grpSp>
          <p:nvGrpSpPr>
            <p:cNvPr id="26645" name="Group 62"/>
            <p:cNvGrpSpPr>
              <a:grpSpLocks/>
            </p:cNvGrpSpPr>
            <p:nvPr/>
          </p:nvGrpSpPr>
          <p:grpSpPr bwMode="auto">
            <a:xfrm>
              <a:off x="1474" y="935"/>
              <a:ext cx="4237" cy="3109"/>
              <a:chOff x="1474" y="935"/>
              <a:chExt cx="4237" cy="3109"/>
            </a:xfrm>
          </p:grpSpPr>
          <p:sp>
            <p:nvSpPr>
              <p:cNvPr id="26656" name="Freeform 19"/>
              <p:cNvSpPr>
                <a:spLocks/>
              </p:cNvSpPr>
              <p:nvPr/>
            </p:nvSpPr>
            <p:spPr bwMode="auto">
              <a:xfrm>
                <a:off x="1610" y="3339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7" name="Freeform 20"/>
              <p:cNvSpPr>
                <a:spLocks/>
              </p:cNvSpPr>
              <p:nvPr/>
            </p:nvSpPr>
            <p:spPr bwMode="auto">
              <a:xfrm rot="1256784">
                <a:off x="1882" y="229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8" name="Freeform 21"/>
              <p:cNvSpPr>
                <a:spLocks/>
              </p:cNvSpPr>
              <p:nvPr/>
            </p:nvSpPr>
            <p:spPr bwMode="auto">
              <a:xfrm rot="887543">
                <a:off x="1565" y="2659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9" name="Freeform 22"/>
              <p:cNvSpPr>
                <a:spLocks/>
              </p:cNvSpPr>
              <p:nvPr/>
            </p:nvSpPr>
            <p:spPr bwMode="auto">
              <a:xfrm rot="2077168">
                <a:off x="1474" y="3022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0" name="Freeform 23"/>
              <p:cNvSpPr>
                <a:spLocks/>
              </p:cNvSpPr>
              <p:nvPr/>
            </p:nvSpPr>
            <p:spPr bwMode="auto">
              <a:xfrm rot="1154637">
                <a:off x="2109" y="2069"/>
                <a:ext cx="434" cy="353"/>
              </a:xfrm>
              <a:custGeom>
                <a:avLst/>
                <a:gdLst>
                  <a:gd name="T0" fmla="*/ 28 w 336"/>
                  <a:gd name="T1" fmla="*/ 78 h 478"/>
                  <a:gd name="T2" fmla="*/ 75 w 336"/>
                  <a:gd name="T3" fmla="*/ 2 h 478"/>
                  <a:gd name="T4" fmla="*/ 242 w 336"/>
                  <a:gd name="T5" fmla="*/ 4 h 478"/>
                  <a:gd name="T6" fmla="*/ 496 w 336"/>
                  <a:gd name="T7" fmla="*/ 10 h 478"/>
                  <a:gd name="T8" fmla="*/ 1562 w 336"/>
                  <a:gd name="T9" fmla="*/ 45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1" name="Freeform 24"/>
              <p:cNvSpPr>
                <a:spLocks/>
              </p:cNvSpPr>
              <p:nvPr/>
            </p:nvSpPr>
            <p:spPr bwMode="auto">
              <a:xfrm rot="1634394">
                <a:off x="2381" y="1706"/>
                <a:ext cx="469" cy="500"/>
              </a:xfrm>
              <a:custGeom>
                <a:avLst/>
                <a:gdLst>
                  <a:gd name="T0" fmla="*/ 40 w 336"/>
                  <a:gd name="T1" fmla="*/ 626 h 478"/>
                  <a:gd name="T2" fmla="*/ 117 w 336"/>
                  <a:gd name="T3" fmla="*/ 18 h 478"/>
                  <a:gd name="T4" fmla="*/ 385 w 336"/>
                  <a:gd name="T5" fmla="*/ 27 h 478"/>
                  <a:gd name="T6" fmla="*/ 789 w 336"/>
                  <a:gd name="T7" fmla="*/ 76 h 478"/>
                  <a:gd name="T8" fmla="*/ 2486 w 336"/>
                  <a:gd name="T9" fmla="*/ 363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2" name="Freeform 25"/>
              <p:cNvSpPr>
                <a:spLocks/>
              </p:cNvSpPr>
              <p:nvPr/>
            </p:nvSpPr>
            <p:spPr bwMode="auto">
              <a:xfrm rot="1861501">
                <a:off x="2744" y="1298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3" name="Freeform 26"/>
              <p:cNvSpPr>
                <a:spLocks/>
              </p:cNvSpPr>
              <p:nvPr/>
            </p:nvSpPr>
            <p:spPr bwMode="auto">
              <a:xfrm rot="1287746">
                <a:off x="3107" y="1071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4" name="Freeform 27"/>
              <p:cNvSpPr>
                <a:spLocks/>
              </p:cNvSpPr>
              <p:nvPr/>
            </p:nvSpPr>
            <p:spPr bwMode="auto">
              <a:xfrm rot="1698785">
                <a:off x="3515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26665" name="Group 51"/>
              <p:cNvGrpSpPr>
                <a:grpSpLocks/>
              </p:cNvGrpSpPr>
              <p:nvPr/>
            </p:nvGrpSpPr>
            <p:grpSpPr bwMode="auto">
              <a:xfrm>
                <a:off x="4286" y="1026"/>
                <a:ext cx="1425" cy="1044"/>
                <a:chOff x="4286" y="1026"/>
                <a:chExt cx="1425" cy="1044"/>
              </a:xfrm>
            </p:grpSpPr>
            <p:sp>
              <p:nvSpPr>
                <p:cNvPr id="26668" name="Freeform 28"/>
                <p:cNvSpPr>
                  <a:spLocks/>
                </p:cNvSpPr>
                <p:nvPr/>
              </p:nvSpPr>
              <p:spPr bwMode="auto">
                <a:xfrm rot="1420536">
                  <a:off x="4286" y="1026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6669" name="Freeform 29"/>
                <p:cNvSpPr>
                  <a:spLocks/>
                </p:cNvSpPr>
                <p:nvPr/>
              </p:nvSpPr>
              <p:spPr bwMode="auto">
                <a:xfrm rot="2171860">
                  <a:off x="4694" y="1117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6670" name="Freeform 30"/>
                <p:cNvSpPr>
                  <a:spLocks/>
                </p:cNvSpPr>
                <p:nvPr/>
              </p:nvSpPr>
              <p:spPr bwMode="auto">
                <a:xfrm rot="2304200">
                  <a:off x="4967" y="1389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6671" name="Freeform 31"/>
                <p:cNvSpPr>
                  <a:spLocks/>
                </p:cNvSpPr>
                <p:nvPr/>
              </p:nvSpPr>
              <p:spPr bwMode="auto">
                <a:xfrm rot="1636724">
                  <a:off x="5284" y="1752"/>
                  <a:ext cx="427" cy="318"/>
                </a:xfrm>
                <a:custGeom>
                  <a:avLst/>
                  <a:gdLst>
                    <a:gd name="T0" fmla="*/ 28 w 336"/>
                    <a:gd name="T1" fmla="*/ 42 h 478"/>
                    <a:gd name="T2" fmla="*/ 66 w 336"/>
                    <a:gd name="T3" fmla="*/ 1 h 478"/>
                    <a:gd name="T4" fmla="*/ 220 w 336"/>
                    <a:gd name="T5" fmla="*/ 2 h 478"/>
                    <a:gd name="T6" fmla="*/ 452 w 336"/>
                    <a:gd name="T7" fmla="*/ 5 h 478"/>
                    <a:gd name="T8" fmla="*/ 1417 w 336"/>
                    <a:gd name="T9" fmla="*/ 24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6666" name="Freeform 32"/>
              <p:cNvSpPr>
                <a:spLocks/>
              </p:cNvSpPr>
              <p:nvPr/>
            </p:nvSpPr>
            <p:spPr bwMode="auto">
              <a:xfrm rot="1287746">
                <a:off x="3923" y="935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7" name="Freeform 33"/>
              <p:cNvSpPr>
                <a:spLocks/>
              </p:cNvSpPr>
              <p:nvPr/>
            </p:nvSpPr>
            <p:spPr bwMode="auto">
              <a:xfrm rot="1227291">
                <a:off x="1882" y="3475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6646" name="Group 52"/>
            <p:cNvGrpSpPr>
              <a:grpSpLocks/>
            </p:cNvGrpSpPr>
            <p:nvPr/>
          </p:nvGrpSpPr>
          <p:grpSpPr bwMode="auto">
            <a:xfrm>
              <a:off x="1338" y="436"/>
              <a:ext cx="1425" cy="1044"/>
              <a:chOff x="4286" y="1026"/>
              <a:chExt cx="1425" cy="1044"/>
            </a:xfrm>
          </p:grpSpPr>
          <p:sp>
            <p:nvSpPr>
              <p:cNvPr id="26652" name="Freeform 53"/>
              <p:cNvSpPr>
                <a:spLocks/>
              </p:cNvSpPr>
              <p:nvPr/>
            </p:nvSpPr>
            <p:spPr bwMode="auto">
              <a:xfrm rot="1420536">
                <a:off x="4286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3" name="Freeform 54"/>
              <p:cNvSpPr>
                <a:spLocks/>
              </p:cNvSpPr>
              <p:nvPr/>
            </p:nvSpPr>
            <p:spPr bwMode="auto">
              <a:xfrm rot="2171860">
                <a:off x="4694" y="1117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4" name="Freeform 55"/>
              <p:cNvSpPr>
                <a:spLocks/>
              </p:cNvSpPr>
              <p:nvPr/>
            </p:nvSpPr>
            <p:spPr bwMode="auto">
              <a:xfrm rot="2304200">
                <a:off x="4967" y="1389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5" name="Freeform 56"/>
              <p:cNvSpPr>
                <a:spLocks/>
              </p:cNvSpPr>
              <p:nvPr/>
            </p:nvSpPr>
            <p:spPr bwMode="auto">
              <a:xfrm rot="1636724">
                <a:off x="5284" y="1752"/>
                <a:ext cx="427" cy="318"/>
              </a:xfrm>
              <a:custGeom>
                <a:avLst/>
                <a:gdLst>
                  <a:gd name="T0" fmla="*/ 28 w 336"/>
                  <a:gd name="T1" fmla="*/ 42 h 478"/>
                  <a:gd name="T2" fmla="*/ 66 w 336"/>
                  <a:gd name="T3" fmla="*/ 1 h 478"/>
                  <a:gd name="T4" fmla="*/ 220 w 336"/>
                  <a:gd name="T5" fmla="*/ 2 h 478"/>
                  <a:gd name="T6" fmla="*/ 452 w 336"/>
                  <a:gd name="T7" fmla="*/ 5 h 478"/>
                  <a:gd name="T8" fmla="*/ 1417 w 336"/>
                  <a:gd name="T9" fmla="*/ 24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6647" name="Group 57"/>
            <p:cNvGrpSpPr>
              <a:grpSpLocks/>
            </p:cNvGrpSpPr>
            <p:nvPr/>
          </p:nvGrpSpPr>
          <p:grpSpPr bwMode="auto">
            <a:xfrm>
              <a:off x="113" y="2024"/>
              <a:ext cx="1425" cy="1044"/>
              <a:chOff x="4286" y="1026"/>
              <a:chExt cx="1425" cy="1044"/>
            </a:xfrm>
          </p:grpSpPr>
          <p:sp>
            <p:nvSpPr>
              <p:cNvPr id="26648" name="Freeform 58"/>
              <p:cNvSpPr>
                <a:spLocks/>
              </p:cNvSpPr>
              <p:nvPr/>
            </p:nvSpPr>
            <p:spPr bwMode="auto">
              <a:xfrm rot="1420536">
                <a:off x="4286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9" name="Freeform 59"/>
              <p:cNvSpPr>
                <a:spLocks/>
              </p:cNvSpPr>
              <p:nvPr/>
            </p:nvSpPr>
            <p:spPr bwMode="auto">
              <a:xfrm rot="2171860">
                <a:off x="4694" y="1117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0" name="Freeform 60"/>
              <p:cNvSpPr>
                <a:spLocks/>
              </p:cNvSpPr>
              <p:nvPr/>
            </p:nvSpPr>
            <p:spPr bwMode="auto">
              <a:xfrm rot="2304200">
                <a:off x="4967" y="1389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1" name="Freeform 61"/>
              <p:cNvSpPr>
                <a:spLocks/>
              </p:cNvSpPr>
              <p:nvPr/>
            </p:nvSpPr>
            <p:spPr bwMode="auto">
              <a:xfrm rot="1636724">
                <a:off x="5284" y="1752"/>
                <a:ext cx="427" cy="318"/>
              </a:xfrm>
              <a:custGeom>
                <a:avLst/>
                <a:gdLst>
                  <a:gd name="T0" fmla="*/ 28 w 336"/>
                  <a:gd name="T1" fmla="*/ 42 h 478"/>
                  <a:gd name="T2" fmla="*/ 66 w 336"/>
                  <a:gd name="T3" fmla="*/ 1 h 478"/>
                  <a:gd name="T4" fmla="*/ 220 w 336"/>
                  <a:gd name="T5" fmla="*/ 2 h 478"/>
                  <a:gd name="T6" fmla="*/ 452 w 336"/>
                  <a:gd name="T7" fmla="*/ 5 h 478"/>
                  <a:gd name="T8" fmla="*/ 1417 w 336"/>
                  <a:gd name="T9" fmla="*/ 24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33855" name="Freeform 63"/>
          <p:cNvSpPr>
            <a:spLocks/>
          </p:cNvSpPr>
          <p:nvPr/>
        </p:nvSpPr>
        <p:spPr bwMode="auto">
          <a:xfrm>
            <a:off x="34925" y="1052513"/>
            <a:ext cx="9180513" cy="5761037"/>
          </a:xfrm>
          <a:custGeom>
            <a:avLst/>
            <a:gdLst>
              <a:gd name="T0" fmla="*/ 2147483647 w 5783"/>
              <a:gd name="T1" fmla="*/ 2147483647 h 3629"/>
              <a:gd name="T2" fmla="*/ 2147483647 w 5783"/>
              <a:gd name="T3" fmla="*/ 2147483647 h 3629"/>
              <a:gd name="T4" fmla="*/ 2147483647 w 5783"/>
              <a:gd name="T5" fmla="*/ 2147483647 h 3629"/>
              <a:gd name="T6" fmla="*/ 2147483647 w 5783"/>
              <a:gd name="T7" fmla="*/ 2147483647 h 3629"/>
              <a:gd name="T8" fmla="*/ 2147483647 w 5783"/>
              <a:gd name="T9" fmla="*/ 2147483647 h 3629"/>
              <a:gd name="T10" fmla="*/ 2147483647 w 5783"/>
              <a:gd name="T11" fmla="*/ 2147483647 h 3629"/>
              <a:gd name="T12" fmla="*/ 2147483647 w 5783"/>
              <a:gd name="T13" fmla="*/ 2147483647 h 3629"/>
              <a:gd name="T14" fmla="*/ 2147483647 w 5783"/>
              <a:gd name="T15" fmla="*/ 2147483647 h 3629"/>
              <a:gd name="T16" fmla="*/ 2147483647 w 5783"/>
              <a:gd name="T17" fmla="*/ 2147483647 h 3629"/>
              <a:gd name="T18" fmla="*/ 2147483647 w 5783"/>
              <a:gd name="T19" fmla="*/ 2147483647 h 3629"/>
              <a:gd name="T20" fmla="*/ 2147483647 w 5783"/>
              <a:gd name="T21" fmla="*/ 2147483647 h 3629"/>
              <a:gd name="T22" fmla="*/ 2147483647 w 5783"/>
              <a:gd name="T23" fmla="*/ 2147483647 h 3629"/>
              <a:gd name="T24" fmla="*/ 2147483647 w 5783"/>
              <a:gd name="T25" fmla="*/ 2147483647 h 3629"/>
              <a:gd name="T26" fmla="*/ 2147483647 w 5783"/>
              <a:gd name="T27" fmla="*/ 2147483647 h 3629"/>
              <a:gd name="T28" fmla="*/ 2147483647 w 5783"/>
              <a:gd name="T29" fmla="*/ 2147483647 h 3629"/>
              <a:gd name="T30" fmla="*/ 2147483647 w 5783"/>
              <a:gd name="T31" fmla="*/ 2147483647 h 3629"/>
              <a:gd name="T32" fmla="*/ 2147483647 w 5783"/>
              <a:gd name="T33" fmla="*/ 0 h 3629"/>
              <a:gd name="T34" fmla="*/ 2147483647 w 5783"/>
              <a:gd name="T35" fmla="*/ 2147483647 h 3629"/>
              <a:gd name="T36" fmla="*/ 2147483647 w 5783"/>
              <a:gd name="T37" fmla="*/ 2147483647 h 3629"/>
              <a:gd name="T38" fmla="*/ 2147483647 w 5783"/>
              <a:gd name="T39" fmla="*/ 2147483647 h 3629"/>
              <a:gd name="T40" fmla="*/ 2147483647 w 5783"/>
              <a:gd name="T41" fmla="*/ 2147483647 h 3629"/>
              <a:gd name="T42" fmla="*/ 2147483647 w 5783"/>
              <a:gd name="T43" fmla="*/ 2147483647 h 3629"/>
              <a:gd name="T44" fmla="*/ 2147483647 w 5783"/>
              <a:gd name="T45" fmla="*/ 2147483647 h 3629"/>
              <a:gd name="T46" fmla="*/ 2147483647 w 5783"/>
              <a:gd name="T47" fmla="*/ 2147483647 h 3629"/>
              <a:gd name="T48" fmla="*/ 2147483647 w 5783"/>
              <a:gd name="T49" fmla="*/ 2147483647 h 3629"/>
              <a:gd name="T50" fmla="*/ 2147483647 w 5783"/>
              <a:gd name="T51" fmla="*/ 2147483647 h 3629"/>
              <a:gd name="T52" fmla="*/ 2147483647 w 5783"/>
              <a:gd name="T53" fmla="*/ 2147483647 h 3629"/>
              <a:gd name="T54" fmla="*/ 2147483647 w 5783"/>
              <a:gd name="T55" fmla="*/ 2147483647 h 3629"/>
              <a:gd name="T56" fmla="*/ 2147483647 w 5783"/>
              <a:gd name="T57" fmla="*/ 2147483647 h 3629"/>
              <a:gd name="T58" fmla="*/ 2147483647 w 5783"/>
              <a:gd name="T59" fmla="*/ 2147483647 h 3629"/>
              <a:gd name="T60" fmla="*/ 2147483647 w 5783"/>
              <a:gd name="T61" fmla="*/ 2147483647 h 3629"/>
              <a:gd name="T62" fmla="*/ 2147483647 w 5783"/>
              <a:gd name="T63" fmla="*/ 2147483647 h 3629"/>
              <a:gd name="T64" fmla="*/ 2147483647 w 5783"/>
              <a:gd name="T65" fmla="*/ 2147483647 h 3629"/>
              <a:gd name="T66" fmla="*/ 2147483647 w 5783"/>
              <a:gd name="T67" fmla="*/ 2147483647 h 3629"/>
              <a:gd name="T68" fmla="*/ 2147483647 w 5783"/>
              <a:gd name="T69" fmla="*/ 2147483647 h 3629"/>
              <a:gd name="T70" fmla="*/ 2147483647 w 5783"/>
              <a:gd name="T71" fmla="*/ 2147483647 h 3629"/>
              <a:gd name="T72" fmla="*/ 2147483647 w 5783"/>
              <a:gd name="T73" fmla="*/ 2147483647 h 3629"/>
              <a:gd name="T74" fmla="*/ 2147483647 w 5783"/>
              <a:gd name="T75" fmla="*/ 2147483647 h 3629"/>
              <a:gd name="T76" fmla="*/ 2147483647 w 5783"/>
              <a:gd name="T77" fmla="*/ 2147483647 h 3629"/>
              <a:gd name="T78" fmla="*/ 2147483647 w 5783"/>
              <a:gd name="T79" fmla="*/ 2147483647 h 3629"/>
              <a:gd name="T80" fmla="*/ 2147483647 w 5783"/>
              <a:gd name="T81" fmla="*/ 2147483647 h 3629"/>
              <a:gd name="T82" fmla="*/ 2147483647 w 5783"/>
              <a:gd name="T83" fmla="*/ 2147483647 h 3629"/>
              <a:gd name="T84" fmla="*/ 2147483647 w 5783"/>
              <a:gd name="T85" fmla="*/ 2147483647 h 3629"/>
              <a:gd name="T86" fmla="*/ 2147483647 w 5783"/>
              <a:gd name="T87" fmla="*/ 2147483647 h 3629"/>
              <a:gd name="T88" fmla="*/ 2147483647 w 5783"/>
              <a:gd name="T89" fmla="*/ 2147483647 h 3629"/>
              <a:gd name="T90" fmla="*/ 2147483647 w 5783"/>
              <a:gd name="T91" fmla="*/ 2147483647 h 3629"/>
              <a:gd name="T92" fmla="*/ 2147483647 w 5783"/>
              <a:gd name="T93" fmla="*/ 2147483647 h 3629"/>
              <a:gd name="T94" fmla="*/ 2147483647 w 5783"/>
              <a:gd name="T95" fmla="*/ 2147483647 h 36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783" h="3629">
                <a:moveTo>
                  <a:pt x="149" y="1590"/>
                </a:moveTo>
                <a:cubicBezTo>
                  <a:pt x="222" y="1593"/>
                  <a:pt x="296" y="1595"/>
                  <a:pt x="369" y="1600"/>
                </a:cubicBezTo>
                <a:cubicBezTo>
                  <a:pt x="379" y="1601"/>
                  <a:pt x="438" y="1614"/>
                  <a:pt x="451" y="1618"/>
                </a:cubicBezTo>
                <a:cubicBezTo>
                  <a:pt x="470" y="1623"/>
                  <a:pt x="506" y="1636"/>
                  <a:pt x="506" y="1636"/>
                </a:cubicBezTo>
                <a:cubicBezTo>
                  <a:pt x="522" y="1647"/>
                  <a:pt x="534" y="1664"/>
                  <a:pt x="551" y="1673"/>
                </a:cubicBezTo>
                <a:cubicBezTo>
                  <a:pt x="575" y="1685"/>
                  <a:pt x="667" y="1720"/>
                  <a:pt x="689" y="1728"/>
                </a:cubicBezTo>
                <a:cubicBezTo>
                  <a:pt x="698" y="1731"/>
                  <a:pt x="708" y="1732"/>
                  <a:pt x="716" y="1737"/>
                </a:cubicBezTo>
                <a:cubicBezTo>
                  <a:pt x="725" y="1743"/>
                  <a:pt x="733" y="1751"/>
                  <a:pt x="743" y="1755"/>
                </a:cubicBezTo>
                <a:cubicBezTo>
                  <a:pt x="761" y="1763"/>
                  <a:pt x="798" y="1773"/>
                  <a:pt x="798" y="1773"/>
                </a:cubicBezTo>
                <a:cubicBezTo>
                  <a:pt x="824" y="1799"/>
                  <a:pt x="864" y="1817"/>
                  <a:pt x="899" y="1828"/>
                </a:cubicBezTo>
                <a:cubicBezTo>
                  <a:pt x="925" y="1846"/>
                  <a:pt x="957" y="1853"/>
                  <a:pt x="981" y="1874"/>
                </a:cubicBezTo>
                <a:cubicBezTo>
                  <a:pt x="1037" y="1923"/>
                  <a:pt x="1095" y="1986"/>
                  <a:pt x="1137" y="2048"/>
                </a:cubicBezTo>
                <a:cubicBezTo>
                  <a:pt x="1158" y="2111"/>
                  <a:pt x="1149" y="2084"/>
                  <a:pt x="1164" y="2130"/>
                </a:cubicBezTo>
                <a:cubicBezTo>
                  <a:pt x="1174" y="2161"/>
                  <a:pt x="1205" y="2175"/>
                  <a:pt x="1228" y="2194"/>
                </a:cubicBezTo>
                <a:cubicBezTo>
                  <a:pt x="1271" y="2230"/>
                  <a:pt x="1320" y="2258"/>
                  <a:pt x="1374" y="2276"/>
                </a:cubicBezTo>
                <a:cubicBezTo>
                  <a:pt x="1409" y="2309"/>
                  <a:pt x="1453" y="2340"/>
                  <a:pt x="1493" y="2368"/>
                </a:cubicBezTo>
                <a:cubicBezTo>
                  <a:pt x="1516" y="2402"/>
                  <a:pt x="1541" y="2427"/>
                  <a:pt x="1575" y="2450"/>
                </a:cubicBezTo>
                <a:cubicBezTo>
                  <a:pt x="1578" y="2459"/>
                  <a:pt x="1575" y="2477"/>
                  <a:pt x="1585" y="2477"/>
                </a:cubicBezTo>
                <a:cubicBezTo>
                  <a:pt x="1594" y="2477"/>
                  <a:pt x="1590" y="2459"/>
                  <a:pt x="1594" y="2450"/>
                </a:cubicBezTo>
                <a:cubicBezTo>
                  <a:pt x="1599" y="2440"/>
                  <a:pt x="1607" y="2432"/>
                  <a:pt x="1612" y="2422"/>
                </a:cubicBezTo>
                <a:cubicBezTo>
                  <a:pt x="1616" y="2413"/>
                  <a:pt x="1615" y="2403"/>
                  <a:pt x="1621" y="2395"/>
                </a:cubicBezTo>
                <a:cubicBezTo>
                  <a:pt x="1634" y="2378"/>
                  <a:pt x="1655" y="2367"/>
                  <a:pt x="1667" y="2349"/>
                </a:cubicBezTo>
                <a:cubicBezTo>
                  <a:pt x="1673" y="2340"/>
                  <a:pt x="1679" y="2331"/>
                  <a:pt x="1685" y="2322"/>
                </a:cubicBezTo>
                <a:cubicBezTo>
                  <a:pt x="1695" y="2263"/>
                  <a:pt x="1696" y="2267"/>
                  <a:pt x="1731" y="2230"/>
                </a:cubicBezTo>
                <a:cubicBezTo>
                  <a:pt x="1734" y="2221"/>
                  <a:pt x="1734" y="2211"/>
                  <a:pt x="1740" y="2203"/>
                </a:cubicBezTo>
                <a:cubicBezTo>
                  <a:pt x="1753" y="2186"/>
                  <a:pt x="1786" y="2157"/>
                  <a:pt x="1786" y="2157"/>
                </a:cubicBezTo>
                <a:cubicBezTo>
                  <a:pt x="1792" y="2139"/>
                  <a:pt x="1798" y="2120"/>
                  <a:pt x="1804" y="2102"/>
                </a:cubicBezTo>
                <a:cubicBezTo>
                  <a:pt x="1811" y="2082"/>
                  <a:pt x="1835" y="2072"/>
                  <a:pt x="1850" y="2057"/>
                </a:cubicBezTo>
                <a:cubicBezTo>
                  <a:pt x="1907" y="2001"/>
                  <a:pt x="1960" y="1941"/>
                  <a:pt x="2023" y="1892"/>
                </a:cubicBezTo>
                <a:cubicBezTo>
                  <a:pt x="2054" y="1868"/>
                  <a:pt x="2046" y="1851"/>
                  <a:pt x="2087" y="1837"/>
                </a:cubicBezTo>
                <a:cubicBezTo>
                  <a:pt x="2124" y="1802"/>
                  <a:pt x="2145" y="1757"/>
                  <a:pt x="2188" y="1728"/>
                </a:cubicBezTo>
                <a:cubicBezTo>
                  <a:pt x="2219" y="1680"/>
                  <a:pt x="2253" y="1644"/>
                  <a:pt x="2307" y="1627"/>
                </a:cubicBezTo>
                <a:cubicBezTo>
                  <a:pt x="2334" y="1609"/>
                  <a:pt x="2349" y="1591"/>
                  <a:pt x="2380" y="1581"/>
                </a:cubicBezTo>
                <a:cubicBezTo>
                  <a:pt x="2403" y="1547"/>
                  <a:pt x="2428" y="1522"/>
                  <a:pt x="2462" y="1499"/>
                </a:cubicBezTo>
                <a:cubicBezTo>
                  <a:pt x="2492" y="1457"/>
                  <a:pt x="2527" y="1421"/>
                  <a:pt x="2545" y="1371"/>
                </a:cubicBezTo>
                <a:cubicBezTo>
                  <a:pt x="2551" y="1289"/>
                  <a:pt x="2558" y="1251"/>
                  <a:pt x="2572" y="1179"/>
                </a:cubicBezTo>
                <a:cubicBezTo>
                  <a:pt x="2567" y="1124"/>
                  <a:pt x="2572" y="1031"/>
                  <a:pt x="2545" y="978"/>
                </a:cubicBezTo>
                <a:cubicBezTo>
                  <a:pt x="2540" y="968"/>
                  <a:pt x="2536" y="956"/>
                  <a:pt x="2526" y="950"/>
                </a:cubicBezTo>
                <a:cubicBezTo>
                  <a:pt x="2510" y="940"/>
                  <a:pt x="2471" y="932"/>
                  <a:pt x="2471" y="932"/>
                </a:cubicBezTo>
                <a:cubicBezTo>
                  <a:pt x="2384" y="939"/>
                  <a:pt x="2357" y="917"/>
                  <a:pt x="2334" y="987"/>
                </a:cubicBezTo>
                <a:cubicBezTo>
                  <a:pt x="2333" y="980"/>
                  <a:pt x="2326" y="852"/>
                  <a:pt x="2316" y="822"/>
                </a:cubicBezTo>
                <a:cubicBezTo>
                  <a:pt x="2296" y="760"/>
                  <a:pt x="2217" y="738"/>
                  <a:pt x="2170" y="704"/>
                </a:cubicBezTo>
                <a:cubicBezTo>
                  <a:pt x="2087" y="644"/>
                  <a:pt x="2231" y="705"/>
                  <a:pt x="2060" y="649"/>
                </a:cubicBezTo>
                <a:cubicBezTo>
                  <a:pt x="1996" y="616"/>
                  <a:pt x="1937" y="581"/>
                  <a:pt x="1868" y="557"/>
                </a:cubicBezTo>
                <a:cubicBezTo>
                  <a:pt x="1820" y="540"/>
                  <a:pt x="1790" y="505"/>
                  <a:pt x="1740" y="493"/>
                </a:cubicBezTo>
                <a:cubicBezTo>
                  <a:pt x="1714" y="476"/>
                  <a:pt x="1692" y="456"/>
                  <a:pt x="1667" y="438"/>
                </a:cubicBezTo>
                <a:cubicBezTo>
                  <a:pt x="1625" y="375"/>
                  <a:pt x="1562" y="336"/>
                  <a:pt x="1502" y="292"/>
                </a:cubicBezTo>
                <a:cubicBezTo>
                  <a:pt x="1484" y="279"/>
                  <a:pt x="1462" y="272"/>
                  <a:pt x="1447" y="256"/>
                </a:cubicBezTo>
                <a:cubicBezTo>
                  <a:pt x="1399" y="207"/>
                  <a:pt x="1360" y="157"/>
                  <a:pt x="1338" y="91"/>
                </a:cubicBezTo>
                <a:cubicBezTo>
                  <a:pt x="1355" y="40"/>
                  <a:pt x="1398" y="16"/>
                  <a:pt x="1447" y="0"/>
                </a:cubicBezTo>
                <a:cubicBezTo>
                  <a:pt x="1526" y="3"/>
                  <a:pt x="1606" y="4"/>
                  <a:pt x="1685" y="9"/>
                </a:cubicBezTo>
                <a:cubicBezTo>
                  <a:pt x="1792" y="16"/>
                  <a:pt x="1888" y="67"/>
                  <a:pt x="1987" y="100"/>
                </a:cubicBezTo>
                <a:cubicBezTo>
                  <a:pt x="2058" y="147"/>
                  <a:pt x="2120" y="203"/>
                  <a:pt x="2179" y="265"/>
                </a:cubicBezTo>
                <a:cubicBezTo>
                  <a:pt x="2199" y="324"/>
                  <a:pt x="2171" y="266"/>
                  <a:pt x="2215" y="301"/>
                </a:cubicBezTo>
                <a:cubicBezTo>
                  <a:pt x="2224" y="308"/>
                  <a:pt x="2226" y="321"/>
                  <a:pt x="2234" y="329"/>
                </a:cubicBezTo>
                <a:cubicBezTo>
                  <a:pt x="2242" y="337"/>
                  <a:pt x="2252" y="341"/>
                  <a:pt x="2261" y="347"/>
                </a:cubicBezTo>
                <a:cubicBezTo>
                  <a:pt x="2289" y="389"/>
                  <a:pt x="2381" y="490"/>
                  <a:pt x="2426" y="521"/>
                </a:cubicBezTo>
                <a:cubicBezTo>
                  <a:pt x="2441" y="566"/>
                  <a:pt x="2479" y="593"/>
                  <a:pt x="2508" y="630"/>
                </a:cubicBezTo>
                <a:cubicBezTo>
                  <a:pt x="2549" y="682"/>
                  <a:pt x="2580" y="749"/>
                  <a:pt x="2636" y="786"/>
                </a:cubicBezTo>
                <a:cubicBezTo>
                  <a:pt x="2673" y="842"/>
                  <a:pt x="2631" y="791"/>
                  <a:pt x="2682" y="822"/>
                </a:cubicBezTo>
                <a:cubicBezTo>
                  <a:pt x="2699" y="832"/>
                  <a:pt x="2712" y="847"/>
                  <a:pt x="2727" y="859"/>
                </a:cubicBezTo>
                <a:cubicBezTo>
                  <a:pt x="2762" y="886"/>
                  <a:pt x="2767" y="918"/>
                  <a:pt x="2810" y="932"/>
                </a:cubicBezTo>
                <a:cubicBezTo>
                  <a:pt x="2814" y="931"/>
                  <a:pt x="2867" y="919"/>
                  <a:pt x="2874" y="914"/>
                </a:cubicBezTo>
                <a:cubicBezTo>
                  <a:pt x="2943" y="868"/>
                  <a:pt x="2862" y="898"/>
                  <a:pt x="2929" y="877"/>
                </a:cubicBezTo>
                <a:cubicBezTo>
                  <a:pt x="2960" y="846"/>
                  <a:pt x="2977" y="834"/>
                  <a:pt x="3020" y="822"/>
                </a:cubicBezTo>
                <a:cubicBezTo>
                  <a:pt x="3080" y="787"/>
                  <a:pt x="3135" y="739"/>
                  <a:pt x="3203" y="722"/>
                </a:cubicBezTo>
                <a:cubicBezTo>
                  <a:pt x="3256" y="687"/>
                  <a:pt x="3334" y="660"/>
                  <a:pt x="3395" y="640"/>
                </a:cubicBezTo>
                <a:cubicBezTo>
                  <a:pt x="3448" y="587"/>
                  <a:pt x="3420" y="601"/>
                  <a:pt x="3468" y="585"/>
                </a:cubicBezTo>
                <a:cubicBezTo>
                  <a:pt x="3497" y="554"/>
                  <a:pt x="3538" y="558"/>
                  <a:pt x="3578" y="548"/>
                </a:cubicBezTo>
                <a:cubicBezTo>
                  <a:pt x="3861" y="551"/>
                  <a:pt x="4145" y="549"/>
                  <a:pt x="4428" y="557"/>
                </a:cubicBezTo>
                <a:cubicBezTo>
                  <a:pt x="4474" y="558"/>
                  <a:pt x="4565" y="576"/>
                  <a:pt x="4565" y="576"/>
                </a:cubicBezTo>
                <a:cubicBezTo>
                  <a:pt x="4628" y="596"/>
                  <a:pt x="4694" y="600"/>
                  <a:pt x="4757" y="621"/>
                </a:cubicBezTo>
                <a:cubicBezTo>
                  <a:pt x="4820" y="663"/>
                  <a:pt x="4791" y="651"/>
                  <a:pt x="4839" y="667"/>
                </a:cubicBezTo>
                <a:cubicBezTo>
                  <a:pt x="4914" y="721"/>
                  <a:pt x="5015" y="728"/>
                  <a:pt x="5086" y="795"/>
                </a:cubicBezTo>
                <a:cubicBezTo>
                  <a:pt x="5126" y="833"/>
                  <a:pt x="5197" y="888"/>
                  <a:pt x="5251" y="905"/>
                </a:cubicBezTo>
                <a:cubicBezTo>
                  <a:pt x="5284" y="949"/>
                  <a:pt x="5313" y="955"/>
                  <a:pt x="5361" y="987"/>
                </a:cubicBezTo>
                <a:cubicBezTo>
                  <a:pt x="5386" y="1004"/>
                  <a:pt x="5400" y="1034"/>
                  <a:pt x="5425" y="1051"/>
                </a:cubicBezTo>
                <a:cubicBezTo>
                  <a:pt x="5434" y="1057"/>
                  <a:pt x="5443" y="1063"/>
                  <a:pt x="5452" y="1069"/>
                </a:cubicBezTo>
                <a:cubicBezTo>
                  <a:pt x="5483" y="1112"/>
                  <a:pt x="5519" y="1148"/>
                  <a:pt x="5553" y="1188"/>
                </a:cubicBezTo>
                <a:cubicBezTo>
                  <a:pt x="5560" y="1197"/>
                  <a:pt x="5563" y="1208"/>
                  <a:pt x="5571" y="1216"/>
                </a:cubicBezTo>
                <a:cubicBezTo>
                  <a:pt x="5628" y="1274"/>
                  <a:pt x="5707" y="1296"/>
                  <a:pt x="5735" y="1380"/>
                </a:cubicBezTo>
                <a:cubicBezTo>
                  <a:pt x="5729" y="1524"/>
                  <a:pt x="5783" y="1591"/>
                  <a:pt x="5671" y="1618"/>
                </a:cubicBezTo>
                <a:cubicBezTo>
                  <a:pt x="5613" y="1615"/>
                  <a:pt x="5556" y="1614"/>
                  <a:pt x="5498" y="1609"/>
                </a:cubicBezTo>
                <a:cubicBezTo>
                  <a:pt x="5470" y="1606"/>
                  <a:pt x="5443" y="1586"/>
                  <a:pt x="5415" y="1581"/>
                </a:cubicBezTo>
                <a:cubicBezTo>
                  <a:pt x="5391" y="1577"/>
                  <a:pt x="5366" y="1575"/>
                  <a:pt x="5342" y="1572"/>
                </a:cubicBezTo>
                <a:cubicBezTo>
                  <a:pt x="5304" y="1553"/>
                  <a:pt x="5249" y="1549"/>
                  <a:pt x="5214" y="1526"/>
                </a:cubicBezTo>
                <a:cubicBezTo>
                  <a:pt x="5162" y="1492"/>
                  <a:pt x="5064" y="1465"/>
                  <a:pt x="5004" y="1453"/>
                </a:cubicBezTo>
                <a:cubicBezTo>
                  <a:pt x="4954" y="1429"/>
                  <a:pt x="4902" y="1413"/>
                  <a:pt x="4849" y="1398"/>
                </a:cubicBezTo>
                <a:cubicBezTo>
                  <a:pt x="4804" y="1356"/>
                  <a:pt x="4862" y="1404"/>
                  <a:pt x="4794" y="1371"/>
                </a:cubicBezTo>
                <a:cubicBezTo>
                  <a:pt x="4786" y="1367"/>
                  <a:pt x="4783" y="1357"/>
                  <a:pt x="4775" y="1353"/>
                </a:cubicBezTo>
                <a:cubicBezTo>
                  <a:pt x="4744" y="1335"/>
                  <a:pt x="4705" y="1335"/>
                  <a:pt x="4675" y="1316"/>
                </a:cubicBezTo>
                <a:cubicBezTo>
                  <a:pt x="4637" y="1291"/>
                  <a:pt x="4658" y="1301"/>
                  <a:pt x="4611" y="1289"/>
                </a:cubicBezTo>
                <a:cubicBezTo>
                  <a:pt x="4574" y="1264"/>
                  <a:pt x="4530" y="1256"/>
                  <a:pt x="4492" y="1234"/>
                </a:cubicBezTo>
                <a:cubicBezTo>
                  <a:pt x="4451" y="1211"/>
                  <a:pt x="4426" y="1184"/>
                  <a:pt x="4382" y="1170"/>
                </a:cubicBezTo>
                <a:cubicBezTo>
                  <a:pt x="4338" y="1141"/>
                  <a:pt x="4286" y="1114"/>
                  <a:pt x="4236" y="1097"/>
                </a:cubicBezTo>
                <a:cubicBezTo>
                  <a:pt x="4202" y="1061"/>
                  <a:pt x="4236" y="1090"/>
                  <a:pt x="4172" y="1069"/>
                </a:cubicBezTo>
                <a:cubicBezTo>
                  <a:pt x="4111" y="1049"/>
                  <a:pt x="4051" y="1025"/>
                  <a:pt x="3989" y="1005"/>
                </a:cubicBezTo>
                <a:cubicBezTo>
                  <a:pt x="3840" y="1008"/>
                  <a:pt x="3690" y="1008"/>
                  <a:pt x="3541" y="1014"/>
                </a:cubicBezTo>
                <a:cubicBezTo>
                  <a:pt x="3501" y="1016"/>
                  <a:pt x="3433" y="1090"/>
                  <a:pt x="3395" y="1115"/>
                </a:cubicBezTo>
                <a:cubicBezTo>
                  <a:pt x="3369" y="1154"/>
                  <a:pt x="3333" y="1171"/>
                  <a:pt x="3303" y="1206"/>
                </a:cubicBezTo>
                <a:cubicBezTo>
                  <a:pt x="3273" y="1241"/>
                  <a:pt x="3287" y="1263"/>
                  <a:pt x="3239" y="1280"/>
                </a:cubicBezTo>
                <a:cubicBezTo>
                  <a:pt x="3205" y="1331"/>
                  <a:pt x="3158" y="1337"/>
                  <a:pt x="3102" y="1353"/>
                </a:cubicBezTo>
                <a:cubicBezTo>
                  <a:pt x="3083" y="1358"/>
                  <a:pt x="3047" y="1371"/>
                  <a:pt x="3047" y="1371"/>
                </a:cubicBezTo>
                <a:cubicBezTo>
                  <a:pt x="3028" y="1399"/>
                  <a:pt x="3004" y="1410"/>
                  <a:pt x="2983" y="1435"/>
                </a:cubicBezTo>
                <a:cubicBezTo>
                  <a:pt x="2945" y="1481"/>
                  <a:pt x="2914" y="1512"/>
                  <a:pt x="2855" y="1526"/>
                </a:cubicBezTo>
                <a:cubicBezTo>
                  <a:pt x="2800" y="1565"/>
                  <a:pt x="2747" y="1635"/>
                  <a:pt x="2709" y="1691"/>
                </a:cubicBezTo>
                <a:cubicBezTo>
                  <a:pt x="2680" y="1734"/>
                  <a:pt x="2627" y="1776"/>
                  <a:pt x="2609" y="1828"/>
                </a:cubicBezTo>
                <a:cubicBezTo>
                  <a:pt x="2603" y="1846"/>
                  <a:pt x="2601" y="1867"/>
                  <a:pt x="2590" y="1883"/>
                </a:cubicBezTo>
                <a:cubicBezTo>
                  <a:pt x="2543" y="1953"/>
                  <a:pt x="2491" y="2021"/>
                  <a:pt x="2435" y="2084"/>
                </a:cubicBezTo>
                <a:cubicBezTo>
                  <a:pt x="2418" y="2103"/>
                  <a:pt x="2394" y="2117"/>
                  <a:pt x="2380" y="2139"/>
                </a:cubicBezTo>
                <a:cubicBezTo>
                  <a:pt x="2353" y="2180"/>
                  <a:pt x="2331" y="2214"/>
                  <a:pt x="2298" y="2249"/>
                </a:cubicBezTo>
                <a:cubicBezTo>
                  <a:pt x="2281" y="2301"/>
                  <a:pt x="2229" y="2333"/>
                  <a:pt x="2197" y="2377"/>
                </a:cubicBezTo>
                <a:cubicBezTo>
                  <a:pt x="2147" y="2445"/>
                  <a:pt x="2098" y="2517"/>
                  <a:pt x="2051" y="2587"/>
                </a:cubicBezTo>
                <a:cubicBezTo>
                  <a:pt x="2038" y="2606"/>
                  <a:pt x="2034" y="2630"/>
                  <a:pt x="2023" y="2651"/>
                </a:cubicBezTo>
                <a:cubicBezTo>
                  <a:pt x="1999" y="2774"/>
                  <a:pt x="2016" y="2890"/>
                  <a:pt x="2069" y="2998"/>
                </a:cubicBezTo>
                <a:cubicBezTo>
                  <a:pt x="2084" y="3028"/>
                  <a:pt x="2109" y="3042"/>
                  <a:pt x="2124" y="3072"/>
                </a:cubicBezTo>
                <a:cubicBezTo>
                  <a:pt x="2148" y="3120"/>
                  <a:pt x="2184" y="3160"/>
                  <a:pt x="2206" y="3209"/>
                </a:cubicBezTo>
                <a:cubicBezTo>
                  <a:pt x="2214" y="3227"/>
                  <a:pt x="2225" y="3264"/>
                  <a:pt x="2225" y="3264"/>
                </a:cubicBezTo>
                <a:cubicBezTo>
                  <a:pt x="2218" y="3357"/>
                  <a:pt x="2216" y="3433"/>
                  <a:pt x="2188" y="3520"/>
                </a:cubicBezTo>
                <a:cubicBezTo>
                  <a:pt x="2178" y="3550"/>
                  <a:pt x="2116" y="3592"/>
                  <a:pt x="2097" y="3611"/>
                </a:cubicBezTo>
                <a:cubicBezTo>
                  <a:pt x="2091" y="3617"/>
                  <a:pt x="2078" y="3629"/>
                  <a:pt x="2078" y="3629"/>
                </a:cubicBezTo>
                <a:cubicBezTo>
                  <a:pt x="2060" y="3626"/>
                  <a:pt x="2041" y="3626"/>
                  <a:pt x="2023" y="3620"/>
                </a:cubicBezTo>
                <a:cubicBezTo>
                  <a:pt x="1997" y="3611"/>
                  <a:pt x="1989" y="3590"/>
                  <a:pt x="1969" y="3574"/>
                </a:cubicBezTo>
                <a:cubicBezTo>
                  <a:pt x="1964" y="3570"/>
                  <a:pt x="1903" y="3531"/>
                  <a:pt x="1886" y="3520"/>
                </a:cubicBezTo>
                <a:cubicBezTo>
                  <a:pt x="1864" y="3506"/>
                  <a:pt x="1844" y="3481"/>
                  <a:pt x="1822" y="3465"/>
                </a:cubicBezTo>
                <a:cubicBezTo>
                  <a:pt x="1755" y="3415"/>
                  <a:pt x="1684" y="3372"/>
                  <a:pt x="1621" y="3318"/>
                </a:cubicBezTo>
                <a:cubicBezTo>
                  <a:pt x="1550" y="3257"/>
                  <a:pt x="1517" y="3201"/>
                  <a:pt x="1466" y="3126"/>
                </a:cubicBezTo>
                <a:cubicBezTo>
                  <a:pt x="1420" y="3058"/>
                  <a:pt x="1363" y="2995"/>
                  <a:pt x="1319" y="2925"/>
                </a:cubicBezTo>
                <a:cubicBezTo>
                  <a:pt x="1273" y="2852"/>
                  <a:pt x="1233" y="2774"/>
                  <a:pt x="1182" y="2706"/>
                </a:cubicBezTo>
                <a:cubicBezTo>
                  <a:pt x="1162" y="2680"/>
                  <a:pt x="1154" y="2643"/>
                  <a:pt x="1127" y="2624"/>
                </a:cubicBezTo>
                <a:cubicBezTo>
                  <a:pt x="1097" y="2603"/>
                  <a:pt x="1082" y="2573"/>
                  <a:pt x="1054" y="2550"/>
                </a:cubicBezTo>
                <a:cubicBezTo>
                  <a:pt x="1018" y="2521"/>
                  <a:pt x="983" y="2494"/>
                  <a:pt x="945" y="2468"/>
                </a:cubicBezTo>
                <a:cubicBezTo>
                  <a:pt x="900" y="2437"/>
                  <a:pt x="862" y="2408"/>
                  <a:pt x="807" y="2395"/>
                </a:cubicBezTo>
                <a:cubicBezTo>
                  <a:pt x="724" y="2353"/>
                  <a:pt x="631" y="2330"/>
                  <a:pt x="542" y="2304"/>
                </a:cubicBezTo>
                <a:cubicBezTo>
                  <a:pt x="493" y="2290"/>
                  <a:pt x="452" y="2264"/>
                  <a:pt x="405" y="2249"/>
                </a:cubicBezTo>
                <a:cubicBezTo>
                  <a:pt x="343" y="2184"/>
                  <a:pt x="441" y="2283"/>
                  <a:pt x="359" y="2212"/>
                </a:cubicBezTo>
                <a:cubicBezTo>
                  <a:pt x="336" y="2192"/>
                  <a:pt x="319" y="2166"/>
                  <a:pt x="295" y="2148"/>
                </a:cubicBezTo>
                <a:cubicBezTo>
                  <a:pt x="253" y="2117"/>
                  <a:pt x="209" y="2088"/>
                  <a:pt x="167" y="2057"/>
                </a:cubicBezTo>
                <a:cubicBezTo>
                  <a:pt x="105" y="2011"/>
                  <a:pt x="121" y="2025"/>
                  <a:pt x="76" y="1974"/>
                </a:cubicBezTo>
                <a:cubicBezTo>
                  <a:pt x="62" y="1958"/>
                  <a:pt x="30" y="1929"/>
                  <a:pt x="30" y="1929"/>
                </a:cubicBezTo>
                <a:cubicBezTo>
                  <a:pt x="0" y="1837"/>
                  <a:pt x="16" y="1754"/>
                  <a:pt x="49" y="1664"/>
                </a:cubicBezTo>
                <a:cubicBezTo>
                  <a:pt x="60" y="1635"/>
                  <a:pt x="93" y="1619"/>
                  <a:pt x="122" y="1609"/>
                </a:cubicBezTo>
                <a:cubicBezTo>
                  <a:pt x="152" y="1599"/>
                  <a:pt x="149" y="1609"/>
                  <a:pt x="149" y="1590"/>
                </a:cubicBezTo>
                <a:close/>
              </a:path>
            </a:pathLst>
          </a:custGeom>
          <a:solidFill>
            <a:schemeClr val="folHlink">
              <a:alpha val="4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61" name="Text Box 69"/>
          <p:cNvSpPr txBox="1">
            <a:spLocks noChangeArrowheads="1"/>
          </p:cNvSpPr>
          <p:nvPr/>
        </p:nvSpPr>
        <p:spPr bwMode="auto">
          <a:xfrm>
            <a:off x="4211638" y="1484313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分水嶺</a:t>
            </a:r>
          </a:p>
        </p:txBody>
      </p:sp>
      <p:grpSp>
        <p:nvGrpSpPr>
          <p:cNvPr id="33864" name="Group 72"/>
          <p:cNvGrpSpPr>
            <a:grpSpLocks/>
          </p:cNvGrpSpPr>
          <p:nvPr/>
        </p:nvGrpSpPr>
        <p:grpSpPr bwMode="auto">
          <a:xfrm>
            <a:off x="101600" y="623888"/>
            <a:ext cx="9129713" cy="6183312"/>
            <a:chOff x="64" y="393"/>
            <a:chExt cx="5751" cy="3895"/>
          </a:xfrm>
        </p:grpSpPr>
        <p:sp>
          <p:nvSpPr>
            <p:cNvPr id="26643" name="Freeform 70"/>
            <p:cNvSpPr>
              <a:spLocks/>
            </p:cNvSpPr>
            <p:nvPr/>
          </p:nvSpPr>
          <p:spPr bwMode="auto">
            <a:xfrm>
              <a:off x="1829" y="1499"/>
              <a:ext cx="3986" cy="2789"/>
            </a:xfrm>
            <a:custGeom>
              <a:avLst/>
              <a:gdLst>
                <a:gd name="T0" fmla="*/ 384 w 3986"/>
                <a:gd name="T1" fmla="*/ 2789 h 2789"/>
                <a:gd name="T2" fmla="*/ 320 w 3986"/>
                <a:gd name="T3" fmla="*/ 2725 h 2789"/>
                <a:gd name="T4" fmla="*/ 237 w 3986"/>
                <a:gd name="T5" fmla="*/ 2643 h 2789"/>
                <a:gd name="T6" fmla="*/ 118 w 3986"/>
                <a:gd name="T7" fmla="*/ 2515 h 2789"/>
                <a:gd name="T8" fmla="*/ 54 w 3986"/>
                <a:gd name="T9" fmla="*/ 2442 h 2789"/>
                <a:gd name="T10" fmla="*/ 0 w 3986"/>
                <a:gd name="T11" fmla="*/ 2332 h 2789"/>
                <a:gd name="T12" fmla="*/ 27 w 3986"/>
                <a:gd name="T13" fmla="*/ 1847 h 2789"/>
                <a:gd name="T14" fmla="*/ 128 w 3986"/>
                <a:gd name="T15" fmla="*/ 1664 h 2789"/>
                <a:gd name="T16" fmla="*/ 210 w 3986"/>
                <a:gd name="T17" fmla="*/ 1491 h 2789"/>
                <a:gd name="T18" fmla="*/ 246 w 3986"/>
                <a:gd name="T19" fmla="*/ 1408 h 2789"/>
                <a:gd name="T20" fmla="*/ 283 w 3986"/>
                <a:gd name="T21" fmla="*/ 1363 h 2789"/>
                <a:gd name="T22" fmla="*/ 320 w 3986"/>
                <a:gd name="T23" fmla="*/ 1299 h 2789"/>
                <a:gd name="T24" fmla="*/ 365 w 3986"/>
                <a:gd name="T25" fmla="*/ 1216 h 2789"/>
                <a:gd name="T26" fmla="*/ 411 w 3986"/>
                <a:gd name="T27" fmla="*/ 1143 h 2789"/>
                <a:gd name="T28" fmla="*/ 530 w 3986"/>
                <a:gd name="T29" fmla="*/ 942 h 2789"/>
                <a:gd name="T30" fmla="*/ 612 w 3986"/>
                <a:gd name="T31" fmla="*/ 832 h 2789"/>
                <a:gd name="T32" fmla="*/ 685 w 3986"/>
                <a:gd name="T33" fmla="*/ 741 h 2789"/>
                <a:gd name="T34" fmla="*/ 786 w 3986"/>
                <a:gd name="T35" fmla="*/ 659 h 2789"/>
                <a:gd name="T36" fmla="*/ 822 w 3986"/>
                <a:gd name="T37" fmla="*/ 613 h 2789"/>
                <a:gd name="T38" fmla="*/ 850 w 3986"/>
                <a:gd name="T39" fmla="*/ 595 h 2789"/>
                <a:gd name="T40" fmla="*/ 896 w 3986"/>
                <a:gd name="T41" fmla="*/ 540 h 2789"/>
                <a:gd name="T42" fmla="*/ 923 w 3986"/>
                <a:gd name="T43" fmla="*/ 522 h 2789"/>
                <a:gd name="T44" fmla="*/ 1024 w 3986"/>
                <a:gd name="T45" fmla="*/ 421 h 2789"/>
                <a:gd name="T46" fmla="*/ 1069 w 3986"/>
                <a:gd name="T47" fmla="*/ 348 h 2789"/>
                <a:gd name="T48" fmla="*/ 1133 w 3986"/>
                <a:gd name="T49" fmla="*/ 339 h 2789"/>
                <a:gd name="T50" fmla="*/ 1216 w 3986"/>
                <a:gd name="T51" fmla="*/ 311 h 2789"/>
                <a:gd name="T52" fmla="*/ 1453 w 3986"/>
                <a:gd name="T53" fmla="*/ 138 h 2789"/>
                <a:gd name="T54" fmla="*/ 1481 w 3986"/>
                <a:gd name="T55" fmla="*/ 119 h 2789"/>
                <a:gd name="T56" fmla="*/ 1536 w 3986"/>
                <a:gd name="T57" fmla="*/ 101 h 2789"/>
                <a:gd name="T58" fmla="*/ 1856 w 3986"/>
                <a:gd name="T59" fmla="*/ 0 h 2789"/>
                <a:gd name="T60" fmla="*/ 2852 w 3986"/>
                <a:gd name="T61" fmla="*/ 46 h 2789"/>
                <a:gd name="T62" fmla="*/ 2907 w 3986"/>
                <a:gd name="T63" fmla="*/ 64 h 2789"/>
                <a:gd name="T64" fmla="*/ 2989 w 3986"/>
                <a:gd name="T65" fmla="*/ 110 h 2789"/>
                <a:gd name="T66" fmla="*/ 3081 w 3986"/>
                <a:gd name="T67" fmla="*/ 183 h 2789"/>
                <a:gd name="T68" fmla="*/ 3172 w 3986"/>
                <a:gd name="T69" fmla="*/ 211 h 2789"/>
                <a:gd name="T70" fmla="*/ 3200 w 3986"/>
                <a:gd name="T71" fmla="*/ 229 h 2789"/>
                <a:gd name="T72" fmla="*/ 3254 w 3986"/>
                <a:gd name="T73" fmla="*/ 256 h 2789"/>
                <a:gd name="T74" fmla="*/ 3309 w 3986"/>
                <a:gd name="T75" fmla="*/ 275 h 2789"/>
                <a:gd name="T76" fmla="*/ 3373 w 3986"/>
                <a:gd name="T77" fmla="*/ 302 h 2789"/>
                <a:gd name="T78" fmla="*/ 3483 w 3986"/>
                <a:gd name="T79" fmla="*/ 357 h 2789"/>
                <a:gd name="T80" fmla="*/ 3629 w 3986"/>
                <a:gd name="T81" fmla="*/ 448 h 2789"/>
                <a:gd name="T82" fmla="*/ 3702 w 3986"/>
                <a:gd name="T83" fmla="*/ 512 h 2789"/>
                <a:gd name="T84" fmla="*/ 3812 w 3986"/>
                <a:gd name="T85" fmla="*/ 622 h 2789"/>
                <a:gd name="T86" fmla="*/ 3913 w 3986"/>
                <a:gd name="T87" fmla="*/ 732 h 2789"/>
                <a:gd name="T88" fmla="*/ 3986 w 3986"/>
                <a:gd name="T89" fmla="*/ 823 h 27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986" h="2789">
                  <a:moveTo>
                    <a:pt x="384" y="2789"/>
                  </a:moveTo>
                  <a:cubicBezTo>
                    <a:pt x="364" y="2760"/>
                    <a:pt x="349" y="2745"/>
                    <a:pt x="320" y="2725"/>
                  </a:cubicBezTo>
                  <a:cubicBezTo>
                    <a:pt x="292" y="2686"/>
                    <a:pt x="263" y="2675"/>
                    <a:pt x="237" y="2643"/>
                  </a:cubicBezTo>
                  <a:cubicBezTo>
                    <a:pt x="203" y="2600"/>
                    <a:pt x="164" y="2545"/>
                    <a:pt x="118" y="2515"/>
                  </a:cubicBezTo>
                  <a:cubicBezTo>
                    <a:pt x="76" y="2451"/>
                    <a:pt x="100" y="2472"/>
                    <a:pt x="54" y="2442"/>
                  </a:cubicBezTo>
                  <a:cubicBezTo>
                    <a:pt x="41" y="2402"/>
                    <a:pt x="13" y="2372"/>
                    <a:pt x="0" y="2332"/>
                  </a:cubicBezTo>
                  <a:cubicBezTo>
                    <a:pt x="8" y="2171"/>
                    <a:pt x="12" y="2007"/>
                    <a:pt x="27" y="1847"/>
                  </a:cubicBezTo>
                  <a:cubicBezTo>
                    <a:pt x="32" y="1797"/>
                    <a:pt x="102" y="1706"/>
                    <a:pt x="128" y="1664"/>
                  </a:cubicBezTo>
                  <a:cubicBezTo>
                    <a:pt x="163" y="1609"/>
                    <a:pt x="174" y="1545"/>
                    <a:pt x="210" y="1491"/>
                  </a:cubicBezTo>
                  <a:cubicBezTo>
                    <a:pt x="218" y="1467"/>
                    <a:pt x="233" y="1429"/>
                    <a:pt x="246" y="1408"/>
                  </a:cubicBezTo>
                  <a:cubicBezTo>
                    <a:pt x="256" y="1391"/>
                    <a:pt x="272" y="1379"/>
                    <a:pt x="283" y="1363"/>
                  </a:cubicBezTo>
                  <a:cubicBezTo>
                    <a:pt x="304" y="1299"/>
                    <a:pt x="275" y="1377"/>
                    <a:pt x="320" y="1299"/>
                  </a:cubicBezTo>
                  <a:cubicBezTo>
                    <a:pt x="337" y="1270"/>
                    <a:pt x="340" y="1242"/>
                    <a:pt x="365" y="1216"/>
                  </a:cubicBezTo>
                  <a:cubicBezTo>
                    <a:pt x="376" y="1184"/>
                    <a:pt x="396" y="1173"/>
                    <a:pt x="411" y="1143"/>
                  </a:cubicBezTo>
                  <a:cubicBezTo>
                    <a:pt x="442" y="1080"/>
                    <a:pt x="480" y="992"/>
                    <a:pt x="530" y="942"/>
                  </a:cubicBezTo>
                  <a:cubicBezTo>
                    <a:pt x="544" y="899"/>
                    <a:pt x="584" y="868"/>
                    <a:pt x="612" y="832"/>
                  </a:cubicBezTo>
                  <a:cubicBezTo>
                    <a:pt x="635" y="803"/>
                    <a:pt x="659" y="767"/>
                    <a:pt x="685" y="741"/>
                  </a:cubicBezTo>
                  <a:cubicBezTo>
                    <a:pt x="715" y="711"/>
                    <a:pt x="753" y="686"/>
                    <a:pt x="786" y="659"/>
                  </a:cubicBezTo>
                  <a:cubicBezTo>
                    <a:pt x="830" y="624"/>
                    <a:pt x="776" y="658"/>
                    <a:pt x="822" y="613"/>
                  </a:cubicBezTo>
                  <a:cubicBezTo>
                    <a:pt x="830" y="605"/>
                    <a:pt x="841" y="602"/>
                    <a:pt x="850" y="595"/>
                  </a:cubicBezTo>
                  <a:cubicBezTo>
                    <a:pt x="871" y="578"/>
                    <a:pt x="876" y="560"/>
                    <a:pt x="896" y="540"/>
                  </a:cubicBezTo>
                  <a:cubicBezTo>
                    <a:pt x="904" y="532"/>
                    <a:pt x="915" y="529"/>
                    <a:pt x="923" y="522"/>
                  </a:cubicBezTo>
                  <a:cubicBezTo>
                    <a:pt x="960" y="490"/>
                    <a:pt x="983" y="447"/>
                    <a:pt x="1024" y="421"/>
                  </a:cubicBezTo>
                  <a:cubicBezTo>
                    <a:pt x="1028" y="408"/>
                    <a:pt x="1057" y="353"/>
                    <a:pt x="1069" y="348"/>
                  </a:cubicBezTo>
                  <a:cubicBezTo>
                    <a:pt x="1089" y="339"/>
                    <a:pt x="1112" y="342"/>
                    <a:pt x="1133" y="339"/>
                  </a:cubicBezTo>
                  <a:cubicBezTo>
                    <a:pt x="1161" y="330"/>
                    <a:pt x="1188" y="320"/>
                    <a:pt x="1216" y="311"/>
                  </a:cubicBezTo>
                  <a:cubicBezTo>
                    <a:pt x="1257" y="249"/>
                    <a:pt x="1380" y="162"/>
                    <a:pt x="1453" y="138"/>
                  </a:cubicBezTo>
                  <a:cubicBezTo>
                    <a:pt x="1462" y="132"/>
                    <a:pt x="1471" y="124"/>
                    <a:pt x="1481" y="119"/>
                  </a:cubicBezTo>
                  <a:cubicBezTo>
                    <a:pt x="1499" y="111"/>
                    <a:pt x="1536" y="101"/>
                    <a:pt x="1536" y="101"/>
                  </a:cubicBezTo>
                  <a:cubicBezTo>
                    <a:pt x="1626" y="41"/>
                    <a:pt x="1752" y="23"/>
                    <a:pt x="1856" y="0"/>
                  </a:cubicBezTo>
                  <a:cubicBezTo>
                    <a:pt x="2403" y="7"/>
                    <a:pt x="2474" y="4"/>
                    <a:pt x="2852" y="46"/>
                  </a:cubicBezTo>
                  <a:cubicBezTo>
                    <a:pt x="2870" y="52"/>
                    <a:pt x="2889" y="58"/>
                    <a:pt x="2907" y="64"/>
                  </a:cubicBezTo>
                  <a:cubicBezTo>
                    <a:pt x="2937" y="74"/>
                    <a:pt x="2959" y="100"/>
                    <a:pt x="2989" y="110"/>
                  </a:cubicBezTo>
                  <a:cubicBezTo>
                    <a:pt x="3016" y="135"/>
                    <a:pt x="3049" y="164"/>
                    <a:pt x="3081" y="183"/>
                  </a:cubicBezTo>
                  <a:cubicBezTo>
                    <a:pt x="3108" y="199"/>
                    <a:pt x="3144" y="197"/>
                    <a:pt x="3172" y="211"/>
                  </a:cubicBezTo>
                  <a:cubicBezTo>
                    <a:pt x="3182" y="216"/>
                    <a:pt x="3190" y="224"/>
                    <a:pt x="3200" y="229"/>
                  </a:cubicBezTo>
                  <a:cubicBezTo>
                    <a:pt x="3218" y="238"/>
                    <a:pt x="3236" y="248"/>
                    <a:pt x="3254" y="256"/>
                  </a:cubicBezTo>
                  <a:cubicBezTo>
                    <a:pt x="3272" y="264"/>
                    <a:pt x="3309" y="275"/>
                    <a:pt x="3309" y="275"/>
                  </a:cubicBezTo>
                  <a:cubicBezTo>
                    <a:pt x="3348" y="312"/>
                    <a:pt x="3304" y="276"/>
                    <a:pt x="3373" y="302"/>
                  </a:cubicBezTo>
                  <a:cubicBezTo>
                    <a:pt x="3401" y="312"/>
                    <a:pt x="3456" y="342"/>
                    <a:pt x="3483" y="357"/>
                  </a:cubicBezTo>
                  <a:cubicBezTo>
                    <a:pt x="3534" y="385"/>
                    <a:pt x="3574" y="430"/>
                    <a:pt x="3629" y="448"/>
                  </a:cubicBezTo>
                  <a:cubicBezTo>
                    <a:pt x="3659" y="468"/>
                    <a:pt x="3672" y="492"/>
                    <a:pt x="3702" y="512"/>
                  </a:cubicBezTo>
                  <a:cubicBezTo>
                    <a:pt x="3732" y="556"/>
                    <a:pt x="3768" y="593"/>
                    <a:pt x="3812" y="622"/>
                  </a:cubicBezTo>
                  <a:cubicBezTo>
                    <a:pt x="3840" y="665"/>
                    <a:pt x="3881" y="693"/>
                    <a:pt x="3913" y="732"/>
                  </a:cubicBezTo>
                  <a:cubicBezTo>
                    <a:pt x="3938" y="762"/>
                    <a:pt x="3958" y="795"/>
                    <a:pt x="3986" y="82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4" name="Freeform 71"/>
            <p:cNvSpPr>
              <a:spLocks/>
            </p:cNvSpPr>
            <p:nvPr/>
          </p:nvSpPr>
          <p:spPr bwMode="auto">
            <a:xfrm>
              <a:off x="64" y="393"/>
              <a:ext cx="2715" cy="2917"/>
            </a:xfrm>
            <a:custGeom>
              <a:avLst/>
              <a:gdLst>
                <a:gd name="T0" fmla="*/ 0 w 2715"/>
                <a:gd name="T1" fmla="*/ 1966 h 2917"/>
                <a:gd name="T2" fmla="*/ 174 w 2715"/>
                <a:gd name="T3" fmla="*/ 2030 h 2917"/>
                <a:gd name="T4" fmla="*/ 265 w 2715"/>
                <a:gd name="T5" fmla="*/ 2085 h 2917"/>
                <a:gd name="T6" fmla="*/ 430 w 2715"/>
                <a:gd name="T7" fmla="*/ 2185 h 2917"/>
                <a:gd name="T8" fmla="*/ 649 w 2715"/>
                <a:gd name="T9" fmla="*/ 2386 h 2917"/>
                <a:gd name="T10" fmla="*/ 841 w 2715"/>
                <a:gd name="T11" fmla="*/ 2578 h 2917"/>
                <a:gd name="T12" fmla="*/ 1024 w 2715"/>
                <a:gd name="T13" fmla="*/ 2706 h 2917"/>
                <a:gd name="T14" fmla="*/ 1152 w 2715"/>
                <a:gd name="T15" fmla="*/ 2798 h 2917"/>
                <a:gd name="T16" fmla="*/ 1454 w 2715"/>
                <a:gd name="T17" fmla="*/ 2889 h 2917"/>
                <a:gd name="T18" fmla="*/ 1509 w 2715"/>
                <a:gd name="T19" fmla="*/ 2908 h 2917"/>
                <a:gd name="T20" fmla="*/ 1536 w 2715"/>
                <a:gd name="T21" fmla="*/ 2917 h 2917"/>
                <a:gd name="T22" fmla="*/ 1746 w 2715"/>
                <a:gd name="T23" fmla="*/ 2908 h 2917"/>
                <a:gd name="T24" fmla="*/ 1874 w 2715"/>
                <a:gd name="T25" fmla="*/ 2834 h 2917"/>
                <a:gd name="T26" fmla="*/ 1929 w 2715"/>
                <a:gd name="T27" fmla="*/ 2716 h 2917"/>
                <a:gd name="T28" fmla="*/ 2112 w 2715"/>
                <a:gd name="T29" fmla="*/ 2350 h 2917"/>
                <a:gd name="T30" fmla="*/ 2368 w 2715"/>
                <a:gd name="T31" fmla="*/ 1938 h 2917"/>
                <a:gd name="T32" fmla="*/ 2715 w 2715"/>
                <a:gd name="T33" fmla="*/ 1628 h 2917"/>
                <a:gd name="T34" fmla="*/ 2706 w 2715"/>
                <a:gd name="T35" fmla="*/ 1445 h 2917"/>
                <a:gd name="T36" fmla="*/ 2688 w 2715"/>
                <a:gd name="T37" fmla="*/ 1390 h 2917"/>
                <a:gd name="T38" fmla="*/ 2642 w 2715"/>
                <a:gd name="T39" fmla="*/ 1344 h 2917"/>
                <a:gd name="T40" fmla="*/ 2569 w 2715"/>
                <a:gd name="T41" fmla="*/ 1253 h 2917"/>
                <a:gd name="T42" fmla="*/ 2523 w 2715"/>
                <a:gd name="T43" fmla="*/ 1207 h 2917"/>
                <a:gd name="T44" fmla="*/ 2505 w 2715"/>
                <a:gd name="T45" fmla="*/ 1170 h 2917"/>
                <a:gd name="T46" fmla="*/ 2459 w 2715"/>
                <a:gd name="T47" fmla="*/ 1125 h 2917"/>
                <a:gd name="T48" fmla="*/ 2368 w 2715"/>
                <a:gd name="T49" fmla="*/ 1015 h 2917"/>
                <a:gd name="T50" fmla="*/ 2286 w 2715"/>
                <a:gd name="T51" fmla="*/ 905 h 2917"/>
                <a:gd name="T52" fmla="*/ 2240 w 2715"/>
                <a:gd name="T53" fmla="*/ 869 h 2917"/>
                <a:gd name="T54" fmla="*/ 2167 w 2715"/>
                <a:gd name="T55" fmla="*/ 814 h 2917"/>
                <a:gd name="T56" fmla="*/ 2002 w 2715"/>
                <a:gd name="T57" fmla="*/ 658 h 2917"/>
                <a:gd name="T58" fmla="*/ 1938 w 2715"/>
                <a:gd name="T59" fmla="*/ 613 h 2917"/>
                <a:gd name="T60" fmla="*/ 1838 w 2715"/>
                <a:gd name="T61" fmla="*/ 549 h 2917"/>
                <a:gd name="T62" fmla="*/ 1746 w 2715"/>
                <a:gd name="T63" fmla="*/ 466 h 2917"/>
                <a:gd name="T64" fmla="*/ 1637 w 2715"/>
                <a:gd name="T65" fmla="*/ 393 h 2917"/>
                <a:gd name="T66" fmla="*/ 1582 w 2715"/>
                <a:gd name="T67" fmla="*/ 338 h 2917"/>
                <a:gd name="T68" fmla="*/ 1563 w 2715"/>
                <a:gd name="T69" fmla="*/ 320 h 2917"/>
                <a:gd name="T70" fmla="*/ 1509 w 2715"/>
                <a:gd name="T71" fmla="*/ 293 h 2917"/>
                <a:gd name="T72" fmla="*/ 1454 w 2715"/>
                <a:gd name="T73" fmla="*/ 256 h 2917"/>
                <a:gd name="T74" fmla="*/ 1335 w 2715"/>
                <a:gd name="T75" fmla="*/ 156 h 2917"/>
                <a:gd name="T76" fmla="*/ 1280 w 2715"/>
                <a:gd name="T77" fmla="*/ 119 h 2917"/>
                <a:gd name="T78" fmla="*/ 1234 w 2715"/>
                <a:gd name="T79" fmla="*/ 82 h 2917"/>
                <a:gd name="T80" fmla="*/ 1189 w 2715"/>
                <a:gd name="T81" fmla="*/ 28 h 2917"/>
                <a:gd name="T82" fmla="*/ 1152 w 2715"/>
                <a:gd name="T83" fmla="*/ 0 h 29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715" h="2917">
                  <a:moveTo>
                    <a:pt x="0" y="1966"/>
                  </a:moveTo>
                  <a:cubicBezTo>
                    <a:pt x="61" y="1981"/>
                    <a:pt x="118" y="1999"/>
                    <a:pt x="174" y="2030"/>
                  </a:cubicBezTo>
                  <a:cubicBezTo>
                    <a:pt x="206" y="2048"/>
                    <a:pt x="229" y="2073"/>
                    <a:pt x="265" y="2085"/>
                  </a:cubicBezTo>
                  <a:cubicBezTo>
                    <a:pt x="316" y="2122"/>
                    <a:pt x="383" y="2144"/>
                    <a:pt x="430" y="2185"/>
                  </a:cubicBezTo>
                  <a:cubicBezTo>
                    <a:pt x="505" y="2251"/>
                    <a:pt x="569" y="2326"/>
                    <a:pt x="649" y="2386"/>
                  </a:cubicBezTo>
                  <a:cubicBezTo>
                    <a:pt x="681" y="2453"/>
                    <a:pt x="772" y="2543"/>
                    <a:pt x="841" y="2578"/>
                  </a:cubicBezTo>
                  <a:cubicBezTo>
                    <a:pt x="893" y="2633"/>
                    <a:pt x="962" y="2663"/>
                    <a:pt x="1024" y="2706"/>
                  </a:cubicBezTo>
                  <a:cubicBezTo>
                    <a:pt x="1070" y="2737"/>
                    <a:pt x="1098" y="2780"/>
                    <a:pt x="1152" y="2798"/>
                  </a:cubicBezTo>
                  <a:cubicBezTo>
                    <a:pt x="1245" y="2866"/>
                    <a:pt x="1342" y="2877"/>
                    <a:pt x="1454" y="2889"/>
                  </a:cubicBezTo>
                  <a:cubicBezTo>
                    <a:pt x="1472" y="2895"/>
                    <a:pt x="1491" y="2902"/>
                    <a:pt x="1509" y="2908"/>
                  </a:cubicBezTo>
                  <a:cubicBezTo>
                    <a:pt x="1518" y="2911"/>
                    <a:pt x="1536" y="2917"/>
                    <a:pt x="1536" y="2917"/>
                  </a:cubicBezTo>
                  <a:cubicBezTo>
                    <a:pt x="1606" y="2914"/>
                    <a:pt x="1676" y="2914"/>
                    <a:pt x="1746" y="2908"/>
                  </a:cubicBezTo>
                  <a:cubicBezTo>
                    <a:pt x="1802" y="2894"/>
                    <a:pt x="1844" y="2866"/>
                    <a:pt x="1874" y="2834"/>
                  </a:cubicBezTo>
                  <a:cubicBezTo>
                    <a:pt x="1890" y="2787"/>
                    <a:pt x="1895" y="2752"/>
                    <a:pt x="1929" y="2716"/>
                  </a:cubicBezTo>
                  <a:cubicBezTo>
                    <a:pt x="1969" y="2635"/>
                    <a:pt x="2045" y="2481"/>
                    <a:pt x="2112" y="2350"/>
                  </a:cubicBezTo>
                  <a:cubicBezTo>
                    <a:pt x="2136" y="2295"/>
                    <a:pt x="2335" y="1988"/>
                    <a:pt x="2368" y="1938"/>
                  </a:cubicBezTo>
                  <a:cubicBezTo>
                    <a:pt x="2455" y="1815"/>
                    <a:pt x="2640" y="1755"/>
                    <a:pt x="2715" y="1628"/>
                  </a:cubicBezTo>
                  <a:cubicBezTo>
                    <a:pt x="2712" y="1567"/>
                    <a:pt x="2713" y="1506"/>
                    <a:pt x="2706" y="1445"/>
                  </a:cubicBezTo>
                  <a:cubicBezTo>
                    <a:pt x="2704" y="1426"/>
                    <a:pt x="2702" y="1404"/>
                    <a:pt x="2688" y="1390"/>
                  </a:cubicBezTo>
                  <a:cubicBezTo>
                    <a:pt x="2673" y="1375"/>
                    <a:pt x="2654" y="1362"/>
                    <a:pt x="2642" y="1344"/>
                  </a:cubicBezTo>
                  <a:cubicBezTo>
                    <a:pt x="2621" y="1312"/>
                    <a:pt x="2594" y="1282"/>
                    <a:pt x="2569" y="1253"/>
                  </a:cubicBezTo>
                  <a:cubicBezTo>
                    <a:pt x="2555" y="1237"/>
                    <a:pt x="2523" y="1207"/>
                    <a:pt x="2523" y="1207"/>
                  </a:cubicBezTo>
                  <a:cubicBezTo>
                    <a:pt x="2517" y="1195"/>
                    <a:pt x="2513" y="1181"/>
                    <a:pt x="2505" y="1170"/>
                  </a:cubicBezTo>
                  <a:cubicBezTo>
                    <a:pt x="2492" y="1153"/>
                    <a:pt x="2459" y="1125"/>
                    <a:pt x="2459" y="1125"/>
                  </a:cubicBezTo>
                  <a:cubicBezTo>
                    <a:pt x="2437" y="1079"/>
                    <a:pt x="2404" y="1051"/>
                    <a:pt x="2368" y="1015"/>
                  </a:cubicBezTo>
                  <a:cubicBezTo>
                    <a:pt x="2339" y="986"/>
                    <a:pt x="2307" y="935"/>
                    <a:pt x="2286" y="905"/>
                  </a:cubicBezTo>
                  <a:cubicBezTo>
                    <a:pt x="2272" y="885"/>
                    <a:pt x="2258" y="885"/>
                    <a:pt x="2240" y="869"/>
                  </a:cubicBezTo>
                  <a:cubicBezTo>
                    <a:pt x="2175" y="812"/>
                    <a:pt x="2220" y="832"/>
                    <a:pt x="2167" y="814"/>
                  </a:cubicBezTo>
                  <a:cubicBezTo>
                    <a:pt x="2113" y="760"/>
                    <a:pt x="2059" y="708"/>
                    <a:pt x="2002" y="658"/>
                  </a:cubicBezTo>
                  <a:cubicBezTo>
                    <a:pt x="1950" y="612"/>
                    <a:pt x="1988" y="629"/>
                    <a:pt x="1938" y="613"/>
                  </a:cubicBezTo>
                  <a:cubicBezTo>
                    <a:pt x="1910" y="584"/>
                    <a:pt x="1872" y="572"/>
                    <a:pt x="1838" y="549"/>
                  </a:cubicBezTo>
                  <a:cubicBezTo>
                    <a:pt x="1805" y="527"/>
                    <a:pt x="1778" y="487"/>
                    <a:pt x="1746" y="466"/>
                  </a:cubicBezTo>
                  <a:cubicBezTo>
                    <a:pt x="1715" y="446"/>
                    <a:pt x="1664" y="420"/>
                    <a:pt x="1637" y="393"/>
                  </a:cubicBezTo>
                  <a:cubicBezTo>
                    <a:pt x="1619" y="375"/>
                    <a:pt x="1600" y="356"/>
                    <a:pt x="1582" y="338"/>
                  </a:cubicBezTo>
                  <a:cubicBezTo>
                    <a:pt x="1576" y="332"/>
                    <a:pt x="1571" y="323"/>
                    <a:pt x="1563" y="320"/>
                  </a:cubicBezTo>
                  <a:cubicBezTo>
                    <a:pt x="1536" y="311"/>
                    <a:pt x="1532" y="312"/>
                    <a:pt x="1509" y="293"/>
                  </a:cubicBezTo>
                  <a:cubicBezTo>
                    <a:pt x="1463" y="255"/>
                    <a:pt x="1502" y="272"/>
                    <a:pt x="1454" y="256"/>
                  </a:cubicBezTo>
                  <a:cubicBezTo>
                    <a:pt x="1417" y="221"/>
                    <a:pt x="1375" y="187"/>
                    <a:pt x="1335" y="156"/>
                  </a:cubicBezTo>
                  <a:cubicBezTo>
                    <a:pt x="1318" y="142"/>
                    <a:pt x="1280" y="119"/>
                    <a:pt x="1280" y="119"/>
                  </a:cubicBezTo>
                  <a:cubicBezTo>
                    <a:pt x="1241" y="60"/>
                    <a:pt x="1287" y="117"/>
                    <a:pt x="1234" y="82"/>
                  </a:cubicBezTo>
                  <a:cubicBezTo>
                    <a:pt x="1189" y="52"/>
                    <a:pt x="1223" y="62"/>
                    <a:pt x="1189" y="28"/>
                  </a:cubicBezTo>
                  <a:cubicBezTo>
                    <a:pt x="1178" y="17"/>
                    <a:pt x="1163" y="11"/>
                    <a:pt x="1152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3865" name="Text Box 73"/>
          <p:cNvSpPr txBox="1">
            <a:spLocks noChangeArrowheads="1"/>
          </p:cNvSpPr>
          <p:nvPr/>
        </p:nvSpPr>
        <p:spPr bwMode="auto">
          <a:xfrm>
            <a:off x="7092950" y="1628775"/>
            <a:ext cx="1366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流域</a:t>
            </a:r>
          </a:p>
        </p:txBody>
      </p:sp>
      <p:sp>
        <p:nvSpPr>
          <p:cNvPr id="33867" name="Text Box 75"/>
          <p:cNvSpPr txBox="1">
            <a:spLocks noChangeArrowheads="1"/>
          </p:cNvSpPr>
          <p:nvPr/>
        </p:nvSpPr>
        <p:spPr bwMode="auto">
          <a:xfrm>
            <a:off x="3763963" y="0"/>
            <a:ext cx="53800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水系、分水嶺、流域</a:t>
            </a:r>
          </a:p>
        </p:txBody>
      </p:sp>
      <p:sp>
        <p:nvSpPr>
          <p:cNvPr id="33870" name="Text Box 78"/>
          <p:cNvSpPr txBox="1">
            <a:spLocks noChangeArrowheads="1"/>
          </p:cNvSpPr>
          <p:nvPr/>
        </p:nvSpPr>
        <p:spPr bwMode="auto">
          <a:xfrm>
            <a:off x="2268538" y="188913"/>
            <a:ext cx="1366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流域</a:t>
            </a:r>
          </a:p>
        </p:txBody>
      </p:sp>
      <p:sp>
        <p:nvSpPr>
          <p:cNvPr id="33871" name="Text Box 79"/>
          <p:cNvSpPr txBox="1">
            <a:spLocks noChangeArrowheads="1"/>
          </p:cNvSpPr>
          <p:nvPr/>
        </p:nvSpPr>
        <p:spPr bwMode="auto">
          <a:xfrm>
            <a:off x="3635375" y="5445125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4000" b="1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支流</a:t>
            </a:r>
          </a:p>
        </p:txBody>
      </p:sp>
      <p:sp>
        <p:nvSpPr>
          <p:cNvPr id="33872" name="Text Box 80"/>
          <p:cNvSpPr txBox="1">
            <a:spLocks noChangeArrowheads="1"/>
          </p:cNvSpPr>
          <p:nvPr/>
        </p:nvSpPr>
        <p:spPr bwMode="auto">
          <a:xfrm>
            <a:off x="4859338" y="5445125"/>
            <a:ext cx="180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400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en-US" altLang="zh-TW" sz="400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主流</a:t>
            </a:r>
          </a:p>
        </p:txBody>
      </p:sp>
      <p:sp>
        <p:nvSpPr>
          <p:cNvPr id="33873" name="Text Box 81"/>
          <p:cNvSpPr txBox="1">
            <a:spLocks noChangeArrowheads="1"/>
          </p:cNvSpPr>
          <p:nvPr/>
        </p:nvSpPr>
        <p:spPr bwMode="auto">
          <a:xfrm>
            <a:off x="5651500" y="5949950"/>
            <a:ext cx="180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4000">
                <a:latin typeface="微軟正黑體" pitchFamily="34" charset="-120"/>
                <a:ea typeface="微軟正黑體" pitchFamily="34" charset="-120"/>
              </a:rPr>
              <a:t>= </a:t>
            </a:r>
            <a:r>
              <a:rPr lang="zh-TW" altLang="en-US" sz="4000" b="1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水系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9" grpId="0" animBg="1"/>
      <p:bldP spid="33868" grpId="0" animBg="1"/>
      <p:bldP spid="33798" grpId="0" animBg="1"/>
      <p:bldP spid="33796" grpId="0" animBg="1"/>
      <p:bldP spid="33799" grpId="0" animBg="1"/>
      <p:bldP spid="33800" grpId="0" animBg="1"/>
      <p:bldP spid="33855" grpId="0" animBg="1"/>
      <p:bldP spid="33861" grpId="0"/>
      <p:bldP spid="33861" grpId="1"/>
      <p:bldP spid="33865" grpId="0"/>
      <p:bldP spid="33870" grpId="0"/>
      <p:bldP spid="33871" grpId="0"/>
      <p:bldP spid="33871" grpId="1"/>
      <p:bldP spid="33872" grpId="0"/>
      <p:bldP spid="33872" grpId="1"/>
      <p:bldP spid="33873" grpId="0"/>
      <p:bldP spid="3387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 descr="左斜對角虛線"/>
          <p:cNvSpPr>
            <a:spLocks/>
          </p:cNvSpPr>
          <p:nvPr/>
        </p:nvSpPr>
        <p:spPr bwMode="auto">
          <a:xfrm>
            <a:off x="-220663" y="-355600"/>
            <a:ext cx="4606926" cy="5589588"/>
          </a:xfrm>
          <a:custGeom>
            <a:avLst/>
            <a:gdLst>
              <a:gd name="T0" fmla="*/ 2147483647 w 2902"/>
              <a:gd name="T1" fmla="*/ 2147483647 h 3521"/>
              <a:gd name="T2" fmla="*/ 2147483647 w 2902"/>
              <a:gd name="T3" fmla="*/ 2147483647 h 3521"/>
              <a:gd name="T4" fmla="*/ 2147483647 w 2902"/>
              <a:gd name="T5" fmla="*/ 2147483647 h 3521"/>
              <a:gd name="T6" fmla="*/ 2147483647 w 2902"/>
              <a:gd name="T7" fmla="*/ 2147483647 h 3521"/>
              <a:gd name="T8" fmla="*/ 2147483647 w 2902"/>
              <a:gd name="T9" fmla="*/ 2147483647 h 3521"/>
              <a:gd name="T10" fmla="*/ 2147483647 w 2902"/>
              <a:gd name="T11" fmla="*/ 2147483647 h 3521"/>
              <a:gd name="T12" fmla="*/ 2147483647 w 2902"/>
              <a:gd name="T13" fmla="*/ 2147483647 h 3521"/>
              <a:gd name="T14" fmla="*/ 2147483647 w 2902"/>
              <a:gd name="T15" fmla="*/ 2147483647 h 3521"/>
              <a:gd name="T16" fmla="*/ 2147483647 w 2902"/>
              <a:gd name="T17" fmla="*/ 2147483647 h 3521"/>
              <a:gd name="T18" fmla="*/ 2147483647 w 2902"/>
              <a:gd name="T19" fmla="*/ 2147483647 h 3521"/>
              <a:gd name="T20" fmla="*/ 2147483647 w 2902"/>
              <a:gd name="T21" fmla="*/ 2147483647 h 3521"/>
              <a:gd name="T22" fmla="*/ 2147483647 w 2902"/>
              <a:gd name="T23" fmla="*/ 2147483647 h 3521"/>
              <a:gd name="T24" fmla="*/ 2147483647 w 2902"/>
              <a:gd name="T25" fmla="*/ 2147483647 h 3521"/>
              <a:gd name="T26" fmla="*/ 2147483647 w 2902"/>
              <a:gd name="T27" fmla="*/ 2147483647 h 3521"/>
              <a:gd name="T28" fmla="*/ 2147483647 w 2902"/>
              <a:gd name="T29" fmla="*/ 2147483647 h 3521"/>
              <a:gd name="T30" fmla="*/ 2147483647 w 2902"/>
              <a:gd name="T31" fmla="*/ 2147483647 h 3521"/>
              <a:gd name="T32" fmla="*/ 2147483647 w 2902"/>
              <a:gd name="T33" fmla="*/ 2147483647 h 3521"/>
              <a:gd name="T34" fmla="*/ 2147483647 w 2902"/>
              <a:gd name="T35" fmla="*/ 2147483647 h 3521"/>
              <a:gd name="T36" fmla="*/ 2147483647 w 2902"/>
              <a:gd name="T37" fmla="*/ 2147483647 h 3521"/>
              <a:gd name="T38" fmla="*/ 2147483647 w 2902"/>
              <a:gd name="T39" fmla="*/ 2147483647 h 3521"/>
              <a:gd name="T40" fmla="*/ 2147483647 w 2902"/>
              <a:gd name="T41" fmla="*/ 2147483647 h 3521"/>
              <a:gd name="T42" fmla="*/ 2147483647 w 2902"/>
              <a:gd name="T43" fmla="*/ 2147483647 h 3521"/>
              <a:gd name="T44" fmla="*/ 2147483647 w 2902"/>
              <a:gd name="T45" fmla="*/ 2147483647 h 3521"/>
              <a:gd name="T46" fmla="*/ 2147483647 w 2902"/>
              <a:gd name="T47" fmla="*/ 2147483647 h 3521"/>
              <a:gd name="T48" fmla="*/ 2147483647 w 2902"/>
              <a:gd name="T49" fmla="*/ 2147483647 h 3521"/>
              <a:gd name="T50" fmla="*/ 2147483647 w 2902"/>
              <a:gd name="T51" fmla="*/ 2147483647 h 3521"/>
              <a:gd name="T52" fmla="*/ 2147483647 w 2902"/>
              <a:gd name="T53" fmla="*/ 2147483647 h 3521"/>
              <a:gd name="T54" fmla="*/ 2147483647 w 2902"/>
              <a:gd name="T55" fmla="*/ 2147483647 h 3521"/>
              <a:gd name="T56" fmla="*/ 2147483647 w 2902"/>
              <a:gd name="T57" fmla="*/ 2147483647 h 3521"/>
              <a:gd name="T58" fmla="*/ 2147483647 w 2902"/>
              <a:gd name="T59" fmla="*/ 2147483647 h 3521"/>
              <a:gd name="T60" fmla="*/ 2147483647 w 2902"/>
              <a:gd name="T61" fmla="*/ 2147483647 h 3521"/>
              <a:gd name="T62" fmla="*/ 2147483647 w 2902"/>
              <a:gd name="T63" fmla="*/ 2147483647 h 3521"/>
              <a:gd name="T64" fmla="*/ 2147483647 w 2902"/>
              <a:gd name="T65" fmla="*/ 2147483647 h 3521"/>
              <a:gd name="T66" fmla="*/ 2147483647 w 2902"/>
              <a:gd name="T67" fmla="*/ 2147483647 h 3521"/>
              <a:gd name="T68" fmla="*/ 2147483647 w 2902"/>
              <a:gd name="T69" fmla="*/ 2147483647 h 35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02" h="3521">
                <a:moveTo>
                  <a:pt x="139" y="2555"/>
                </a:moveTo>
                <a:cubicBezTo>
                  <a:pt x="186" y="2565"/>
                  <a:pt x="230" y="2577"/>
                  <a:pt x="276" y="2592"/>
                </a:cubicBezTo>
                <a:cubicBezTo>
                  <a:pt x="294" y="2598"/>
                  <a:pt x="331" y="2610"/>
                  <a:pt x="331" y="2610"/>
                </a:cubicBezTo>
                <a:cubicBezTo>
                  <a:pt x="356" y="2636"/>
                  <a:pt x="378" y="2638"/>
                  <a:pt x="413" y="2647"/>
                </a:cubicBezTo>
                <a:cubicBezTo>
                  <a:pt x="448" y="2680"/>
                  <a:pt x="486" y="2708"/>
                  <a:pt x="523" y="2738"/>
                </a:cubicBezTo>
                <a:cubicBezTo>
                  <a:pt x="546" y="2757"/>
                  <a:pt x="562" y="2776"/>
                  <a:pt x="587" y="2793"/>
                </a:cubicBezTo>
                <a:cubicBezTo>
                  <a:pt x="624" y="2850"/>
                  <a:pt x="583" y="2795"/>
                  <a:pt x="633" y="2839"/>
                </a:cubicBezTo>
                <a:cubicBezTo>
                  <a:pt x="698" y="2896"/>
                  <a:pt x="651" y="2876"/>
                  <a:pt x="706" y="2894"/>
                </a:cubicBezTo>
                <a:cubicBezTo>
                  <a:pt x="743" y="2950"/>
                  <a:pt x="701" y="2899"/>
                  <a:pt x="752" y="2930"/>
                </a:cubicBezTo>
                <a:cubicBezTo>
                  <a:pt x="816" y="2969"/>
                  <a:pt x="718" y="2932"/>
                  <a:pt x="797" y="2958"/>
                </a:cubicBezTo>
                <a:cubicBezTo>
                  <a:pt x="821" y="2981"/>
                  <a:pt x="834" y="3003"/>
                  <a:pt x="861" y="3022"/>
                </a:cubicBezTo>
                <a:cubicBezTo>
                  <a:pt x="877" y="3071"/>
                  <a:pt x="918" y="3087"/>
                  <a:pt x="953" y="3122"/>
                </a:cubicBezTo>
                <a:cubicBezTo>
                  <a:pt x="978" y="3147"/>
                  <a:pt x="982" y="3166"/>
                  <a:pt x="1017" y="3177"/>
                </a:cubicBezTo>
                <a:cubicBezTo>
                  <a:pt x="1039" y="3211"/>
                  <a:pt x="1069" y="3237"/>
                  <a:pt x="1108" y="3250"/>
                </a:cubicBezTo>
                <a:cubicBezTo>
                  <a:pt x="1114" y="3256"/>
                  <a:pt x="1118" y="3265"/>
                  <a:pt x="1126" y="3269"/>
                </a:cubicBezTo>
                <a:cubicBezTo>
                  <a:pt x="1143" y="3278"/>
                  <a:pt x="1181" y="3287"/>
                  <a:pt x="1181" y="3287"/>
                </a:cubicBezTo>
                <a:cubicBezTo>
                  <a:pt x="1204" y="3309"/>
                  <a:pt x="1224" y="3322"/>
                  <a:pt x="1254" y="3333"/>
                </a:cubicBezTo>
                <a:cubicBezTo>
                  <a:pt x="1288" y="3365"/>
                  <a:pt x="1331" y="3355"/>
                  <a:pt x="1373" y="3369"/>
                </a:cubicBezTo>
                <a:cubicBezTo>
                  <a:pt x="1401" y="3395"/>
                  <a:pt x="1416" y="3438"/>
                  <a:pt x="1437" y="3470"/>
                </a:cubicBezTo>
                <a:cubicBezTo>
                  <a:pt x="1470" y="3521"/>
                  <a:pt x="1559" y="3476"/>
                  <a:pt x="1620" y="3479"/>
                </a:cubicBezTo>
                <a:cubicBezTo>
                  <a:pt x="1666" y="3482"/>
                  <a:pt x="1711" y="3485"/>
                  <a:pt x="1757" y="3488"/>
                </a:cubicBezTo>
                <a:cubicBezTo>
                  <a:pt x="1850" y="3518"/>
                  <a:pt x="1793" y="3507"/>
                  <a:pt x="1931" y="3497"/>
                </a:cubicBezTo>
                <a:cubicBezTo>
                  <a:pt x="1949" y="3491"/>
                  <a:pt x="1968" y="3485"/>
                  <a:pt x="1986" y="3479"/>
                </a:cubicBezTo>
                <a:cubicBezTo>
                  <a:pt x="1995" y="3476"/>
                  <a:pt x="2013" y="3470"/>
                  <a:pt x="2013" y="3470"/>
                </a:cubicBezTo>
                <a:cubicBezTo>
                  <a:pt x="2022" y="3464"/>
                  <a:pt x="2031" y="3456"/>
                  <a:pt x="2041" y="3451"/>
                </a:cubicBezTo>
                <a:cubicBezTo>
                  <a:pt x="2052" y="3446"/>
                  <a:pt x="2067" y="3449"/>
                  <a:pt x="2077" y="3442"/>
                </a:cubicBezTo>
                <a:cubicBezTo>
                  <a:pt x="2095" y="3430"/>
                  <a:pt x="2123" y="3397"/>
                  <a:pt x="2123" y="3397"/>
                </a:cubicBezTo>
                <a:cubicBezTo>
                  <a:pt x="2151" y="3310"/>
                  <a:pt x="2117" y="3275"/>
                  <a:pt x="2196" y="3223"/>
                </a:cubicBezTo>
                <a:cubicBezTo>
                  <a:pt x="2210" y="3180"/>
                  <a:pt x="2245" y="3168"/>
                  <a:pt x="2260" y="3122"/>
                </a:cubicBezTo>
                <a:cubicBezTo>
                  <a:pt x="2284" y="3049"/>
                  <a:pt x="2293" y="2976"/>
                  <a:pt x="2361" y="2930"/>
                </a:cubicBezTo>
                <a:cubicBezTo>
                  <a:pt x="2373" y="2912"/>
                  <a:pt x="2385" y="2893"/>
                  <a:pt x="2397" y="2875"/>
                </a:cubicBezTo>
                <a:cubicBezTo>
                  <a:pt x="2403" y="2866"/>
                  <a:pt x="2416" y="2848"/>
                  <a:pt x="2416" y="2848"/>
                </a:cubicBezTo>
                <a:cubicBezTo>
                  <a:pt x="2428" y="2813"/>
                  <a:pt x="2445" y="2774"/>
                  <a:pt x="2470" y="2747"/>
                </a:cubicBezTo>
                <a:cubicBezTo>
                  <a:pt x="2494" y="2683"/>
                  <a:pt x="2545" y="2633"/>
                  <a:pt x="2598" y="2592"/>
                </a:cubicBezTo>
                <a:cubicBezTo>
                  <a:pt x="2624" y="2572"/>
                  <a:pt x="2634" y="2547"/>
                  <a:pt x="2662" y="2528"/>
                </a:cubicBezTo>
                <a:cubicBezTo>
                  <a:pt x="2675" y="2494"/>
                  <a:pt x="2687" y="2484"/>
                  <a:pt x="2717" y="2464"/>
                </a:cubicBezTo>
                <a:cubicBezTo>
                  <a:pt x="2740" y="2399"/>
                  <a:pt x="2725" y="2425"/>
                  <a:pt x="2754" y="2382"/>
                </a:cubicBezTo>
                <a:cubicBezTo>
                  <a:pt x="2772" y="2325"/>
                  <a:pt x="2804" y="2334"/>
                  <a:pt x="2864" y="2327"/>
                </a:cubicBezTo>
                <a:cubicBezTo>
                  <a:pt x="2873" y="2318"/>
                  <a:pt x="2889" y="2312"/>
                  <a:pt x="2891" y="2299"/>
                </a:cubicBezTo>
                <a:cubicBezTo>
                  <a:pt x="2899" y="2252"/>
                  <a:pt x="2886" y="2203"/>
                  <a:pt x="2854" y="2171"/>
                </a:cubicBezTo>
                <a:cubicBezTo>
                  <a:pt x="2848" y="2180"/>
                  <a:pt x="2827" y="2205"/>
                  <a:pt x="2836" y="2199"/>
                </a:cubicBezTo>
                <a:cubicBezTo>
                  <a:pt x="2860" y="2184"/>
                  <a:pt x="2865" y="2183"/>
                  <a:pt x="2882" y="2162"/>
                </a:cubicBezTo>
                <a:cubicBezTo>
                  <a:pt x="2889" y="2153"/>
                  <a:pt x="2894" y="2144"/>
                  <a:pt x="2900" y="2135"/>
                </a:cubicBezTo>
                <a:cubicBezTo>
                  <a:pt x="2899" y="2118"/>
                  <a:pt x="2902" y="2020"/>
                  <a:pt x="2882" y="1979"/>
                </a:cubicBezTo>
                <a:cubicBezTo>
                  <a:pt x="2869" y="1952"/>
                  <a:pt x="2845" y="1938"/>
                  <a:pt x="2827" y="1915"/>
                </a:cubicBezTo>
                <a:cubicBezTo>
                  <a:pt x="2779" y="1853"/>
                  <a:pt x="2719" y="1788"/>
                  <a:pt x="2662" y="1733"/>
                </a:cubicBezTo>
                <a:cubicBezTo>
                  <a:pt x="2652" y="1702"/>
                  <a:pt x="2639" y="1683"/>
                  <a:pt x="2617" y="1659"/>
                </a:cubicBezTo>
                <a:cubicBezTo>
                  <a:pt x="2602" y="1613"/>
                  <a:pt x="2563" y="1611"/>
                  <a:pt x="2534" y="1568"/>
                </a:cubicBezTo>
                <a:cubicBezTo>
                  <a:pt x="2509" y="1530"/>
                  <a:pt x="2479" y="1487"/>
                  <a:pt x="2443" y="1458"/>
                </a:cubicBezTo>
                <a:cubicBezTo>
                  <a:pt x="2419" y="1439"/>
                  <a:pt x="2415" y="1445"/>
                  <a:pt x="2397" y="1422"/>
                </a:cubicBezTo>
                <a:cubicBezTo>
                  <a:pt x="2366" y="1383"/>
                  <a:pt x="2328" y="1352"/>
                  <a:pt x="2288" y="1321"/>
                </a:cubicBezTo>
                <a:cubicBezTo>
                  <a:pt x="2240" y="1283"/>
                  <a:pt x="2301" y="1326"/>
                  <a:pt x="2251" y="1275"/>
                </a:cubicBezTo>
                <a:cubicBezTo>
                  <a:pt x="2212" y="1235"/>
                  <a:pt x="2158" y="1202"/>
                  <a:pt x="2114" y="1166"/>
                </a:cubicBezTo>
                <a:cubicBezTo>
                  <a:pt x="2085" y="1142"/>
                  <a:pt x="2067" y="1109"/>
                  <a:pt x="2041" y="1083"/>
                </a:cubicBezTo>
                <a:cubicBezTo>
                  <a:pt x="2020" y="1062"/>
                  <a:pt x="1989" y="1050"/>
                  <a:pt x="1968" y="1029"/>
                </a:cubicBezTo>
                <a:cubicBezTo>
                  <a:pt x="1954" y="1015"/>
                  <a:pt x="1945" y="997"/>
                  <a:pt x="1931" y="983"/>
                </a:cubicBezTo>
                <a:cubicBezTo>
                  <a:pt x="1923" y="975"/>
                  <a:pt x="1912" y="972"/>
                  <a:pt x="1904" y="965"/>
                </a:cubicBezTo>
                <a:cubicBezTo>
                  <a:pt x="1858" y="925"/>
                  <a:pt x="1822" y="891"/>
                  <a:pt x="1766" y="864"/>
                </a:cubicBezTo>
                <a:cubicBezTo>
                  <a:pt x="1733" y="831"/>
                  <a:pt x="1696" y="808"/>
                  <a:pt x="1657" y="782"/>
                </a:cubicBezTo>
                <a:cubicBezTo>
                  <a:pt x="1601" y="745"/>
                  <a:pt x="1579" y="694"/>
                  <a:pt x="1510" y="672"/>
                </a:cubicBezTo>
                <a:cubicBezTo>
                  <a:pt x="1463" y="641"/>
                  <a:pt x="1418" y="597"/>
                  <a:pt x="1382" y="553"/>
                </a:cubicBezTo>
                <a:cubicBezTo>
                  <a:pt x="1330" y="490"/>
                  <a:pt x="1292" y="426"/>
                  <a:pt x="1209" y="398"/>
                </a:cubicBezTo>
                <a:cubicBezTo>
                  <a:pt x="1195" y="384"/>
                  <a:pt x="1177" y="375"/>
                  <a:pt x="1163" y="361"/>
                </a:cubicBezTo>
                <a:cubicBezTo>
                  <a:pt x="1155" y="353"/>
                  <a:pt x="1152" y="342"/>
                  <a:pt x="1145" y="334"/>
                </a:cubicBezTo>
                <a:cubicBezTo>
                  <a:pt x="1048" y="223"/>
                  <a:pt x="1139" y="328"/>
                  <a:pt x="1072" y="270"/>
                </a:cubicBezTo>
                <a:cubicBezTo>
                  <a:pt x="1010" y="216"/>
                  <a:pt x="991" y="281"/>
                  <a:pt x="907" y="261"/>
                </a:cubicBezTo>
                <a:cubicBezTo>
                  <a:pt x="794" y="234"/>
                  <a:pt x="701" y="248"/>
                  <a:pt x="578" y="242"/>
                </a:cubicBezTo>
                <a:cubicBezTo>
                  <a:pt x="455" y="236"/>
                  <a:pt x="238" y="0"/>
                  <a:pt x="166" y="224"/>
                </a:cubicBezTo>
                <a:cubicBezTo>
                  <a:pt x="0" y="460"/>
                  <a:pt x="152" y="1198"/>
                  <a:pt x="148" y="1586"/>
                </a:cubicBezTo>
                <a:cubicBezTo>
                  <a:pt x="144" y="1974"/>
                  <a:pt x="141" y="2353"/>
                  <a:pt x="139" y="2555"/>
                </a:cubicBezTo>
                <a:close/>
              </a:path>
            </a:pathLst>
          </a:custGeom>
          <a:pattFill prst="dashDnDiag">
            <a:fgClr>
              <a:srgbClr val="0000FF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59" name="Freeform 3" descr="瓦片"/>
          <p:cNvSpPr>
            <a:spLocks/>
          </p:cNvSpPr>
          <p:nvPr/>
        </p:nvSpPr>
        <p:spPr bwMode="auto">
          <a:xfrm>
            <a:off x="2735263" y="2308225"/>
            <a:ext cx="6500812" cy="4659313"/>
          </a:xfrm>
          <a:custGeom>
            <a:avLst/>
            <a:gdLst>
              <a:gd name="T0" fmla="*/ 2147483647 w 4095"/>
              <a:gd name="T1" fmla="*/ 2147483647 h 2935"/>
              <a:gd name="T2" fmla="*/ 2147483647 w 4095"/>
              <a:gd name="T3" fmla="*/ 2147483647 h 2935"/>
              <a:gd name="T4" fmla="*/ 2147483647 w 4095"/>
              <a:gd name="T5" fmla="*/ 2147483647 h 2935"/>
              <a:gd name="T6" fmla="*/ 2147483647 w 4095"/>
              <a:gd name="T7" fmla="*/ 2147483647 h 2935"/>
              <a:gd name="T8" fmla="*/ 2147483647 w 4095"/>
              <a:gd name="T9" fmla="*/ 2147483647 h 2935"/>
              <a:gd name="T10" fmla="*/ 2147483647 w 4095"/>
              <a:gd name="T11" fmla="*/ 2147483647 h 2935"/>
              <a:gd name="T12" fmla="*/ 2147483647 w 4095"/>
              <a:gd name="T13" fmla="*/ 2147483647 h 2935"/>
              <a:gd name="T14" fmla="*/ 2147483647 w 4095"/>
              <a:gd name="T15" fmla="*/ 2147483647 h 2935"/>
              <a:gd name="T16" fmla="*/ 2147483647 w 4095"/>
              <a:gd name="T17" fmla="*/ 2147483647 h 2935"/>
              <a:gd name="T18" fmla="*/ 2147483647 w 4095"/>
              <a:gd name="T19" fmla="*/ 2147483647 h 2935"/>
              <a:gd name="T20" fmla="*/ 2147483647 w 4095"/>
              <a:gd name="T21" fmla="*/ 2147483647 h 2935"/>
              <a:gd name="T22" fmla="*/ 2147483647 w 4095"/>
              <a:gd name="T23" fmla="*/ 2147483647 h 2935"/>
              <a:gd name="T24" fmla="*/ 2147483647 w 4095"/>
              <a:gd name="T25" fmla="*/ 2147483647 h 2935"/>
              <a:gd name="T26" fmla="*/ 2147483647 w 4095"/>
              <a:gd name="T27" fmla="*/ 2147483647 h 2935"/>
              <a:gd name="T28" fmla="*/ 2147483647 w 4095"/>
              <a:gd name="T29" fmla="*/ 2147483647 h 2935"/>
              <a:gd name="T30" fmla="*/ 2147483647 w 4095"/>
              <a:gd name="T31" fmla="*/ 2147483647 h 2935"/>
              <a:gd name="T32" fmla="*/ 2147483647 w 4095"/>
              <a:gd name="T33" fmla="*/ 2147483647 h 2935"/>
              <a:gd name="T34" fmla="*/ 2147483647 w 4095"/>
              <a:gd name="T35" fmla="*/ 2147483647 h 2935"/>
              <a:gd name="T36" fmla="*/ 2147483647 w 4095"/>
              <a:gd name="T37" fmla="*/ 2147483647 h 2935"/>
              <a:gd name="T38" fmla="*/ 2147483647 w 4095"/>
              <a:gd name="T39" fmla="*/ 2147483647 h 2935"/>
              <a:gd name="T40" fmla="*/ 2147483647 w 4095"/>
              <a:gd name="T41" fmla="*/ 2147483647 h 2935"/>
              <a:gd name="T42" fmla="*/ 2147483647 w 4095"/>
              <a:gd name="T43" fmla="*/ 2147483647 h 2935"/>
              <a:gd name="T44" fmla="*/ 2147483647 w 4095"/>
              <a:gd name="T45" fmla="*/ 2147483647 h 2935"/>
              <a:gd name="T46" fmla="*/ 2147483647 w 4095"/>
              <a:gd name="T47" fmla="*/ 2147483647 h 2935"/>
              <a:gd name="T48" fmla="*/ 2147483647 w 4095"/>
              <a:gd name="T49" fmla="*/ 2147483647 h 2935"/>
              <a:gd name="T50" fmla="*/ 2147483647 w 4095"/>
              <a:gd name="T51" fmla="*/ 2147483647 h 2935"/>
              <a:gd name="T52" fmla="*/ 2147483647 w 4095"/>
              <a:gd name="T53" fmla="*/ 2147483647 h 2935"/>
              <a:gd name="T54" fmla="*/ 2147483647 w 4095"/>
              <a:gd name="T55" fmla="*/ 2147483647 h 2935"/>
              <a:gd name="T56" fmla="*/ 2147483647 w 4095"/>
              <a:gd name="T57" fmla="*/ 2147483647 h 2935"/>
              <a:gd name="T58" fmla="*/ 2147483647 w 4095"/>
              <a:gd name="T59" fmla="*/ 2147483647 h 2935"/>
              <a:gd name="T60" fmla="*/ 2147483647 w 4095"/>
              <a:gd name="T61" fmla="*/ 2147483647 h 2935"/>
              <a:gd name="T62" fmla="*/ 2147483647 w 4095"/>
              <a:gd name="T63" fmla="*/ 2147483647 h 2935"/>
              <a:gd name="T64" fmla="*/ 2147483647 w 4095"/>
              <a:gd name="T65" fmla="*/ 2147483647 h 2935"/>
              <a:gd name="T66" fmla="*/ 2147483647 w 4095"/>
              <a:gd name="T67" fmla="*/ 2147483647 h 2935"/>
              <a:gd name="T68" fmla="*/ 2147483647 w 4095"/>
              <a:gd name="T69" fmla="*/ 2147483647 h 2935"/>
              <a:gd name="T70" fmla="*/ 2147483647 w 4095"/>
              <a:gd name="T71" fmla="*/ 2147483647 h 2935"/>
              <a:gd name="T72" fmla="*/ 2147483647 w 4095"/>
              <a:gd name="T73" fmla="*/ 2147483647 h 2935"/>
              <a:gd name="T74" fmla="*/ 2147483647 w 4095"/>
              <a:gd name="T75" fmla="*/ 2147483647 h 2935"/>
              <a:gd name="T76" fmla="*/ 2147483647 w 4095"/>
              <a:gd name="T77" fmla="*/ 2147483647 h 2935"/>
              <a:gd name="T78" fmla="*/ 2147483647 w 4095"/>
              <a:gd name="T79" fmla="*/ 2147483647 h 2935"/>
              <a:gd name="T80" fmla="*/ 2147483647 w 4095"/>
              <a:gd name="T81" fmla="*/ 2147483647 h 2935"/>
              <a:gd name="T82" fmla="*/ 2147483647 w 4095"/>
              <a:gd name="T83" fmla="*/ 2147483647 h 2935"/>
              <a:gd name="T84" fmla="*/ 2147483647 w 4095"/>
              <a:gd name="T85" fmla="*/ 2147483647 h 2935"/>
              <a:gd name="T86" fmla="*/ 2147483647 w 4095"/>
              <a:gd name="T87" fmla="*/ 2147483647 h 2935"/>
              <a:gd name="T88" fmla="*/ 2147483647 w 4095"/>
              <a:gd name="T89" fmla="*/ 2147483647 h 2935"/>
              <a:gd name="T90" fmla="*/ 2147483647 w 4095"/>
              <a:gd name="T91" fmla="*/ 2147483647 h 2935"/>
              <a:gd name="T92" fmla="*/ 2147483647 w 4095"/>
              <a:gd name="T93" fmla="*/ 2147483647 h 2935"/>
              <a:gd name="T94" fmla="*/ 2147483647 w 4095"/>
              <a:gd name="T95" fmla="*/ 2147483647 h 2935"/>
              <a:gd name="T96" fmla="*/ 2147483647 w 4095"/>
              <a:gd name="T97" fmla="*/ 2147483647 h 2935"/>
              <a:gd name="T98" fmla="*/ 2147483647 w 4095"/>
              <a:gd name="T99" fmla="*/ 2147483647 h 2935"/>
              <a:gd name="T100" fmla="*/ 2147483647 w 4095"/>
              <a:gd name="T101" fmla="*/ 2147483647 h 2935"/>
              <a:gd name="T102" fmla="*/ 2147483647 w 4095"/>
              <a:gd name="T103" fmla="*/ 2147483647 h 2935"/>
              <a:gd name="T104" fmla="*/ 2147483647 w 4095"/>
              <a:gd name="T105" fmla="*/ 2147483647 h 2935"/>
              <a:gd name="T106" fmla="*/ 2147483647 w 4095"/>
              <a:gd name="T107" fmla="*/ 2147483647 h 2935"/>
              <a:gd name="T108" fmla="*/ 2147483647 w 4095"/>
              <a:gd name="T109" fmla="*/ 2147483647 h 29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095" h="2935">
                <a:moveTo>
                  <a:pt x="636" y="2889"/>
                </a:moveTo>
                <a:cubicBezTo>
                  <a:pt x="605" y="2860"/>
                  <a:pt x="480" y="2822"/>
                  <a:pt x="444" y="2797"/>
                </a:cubicBezTo>
                <a:cubicBezTo>
                  <a:pt x="420" y="2761"/>
                  <a:pt x="383" y="2737"/>
                  <a:pt x="352" y="2706"/>
                </a:cubicBezTo>
                <a:cubicBezTo>
                  <a:pt x="343" y="2697"/>
                  <a:pt x="334" y="2688"/>
                  <a:pt x="325" y="2679"/>
                </a:cubicBezTo>
                <a:cubicBezTo>
                  <a:pt x="319" y="2673"/>
                  <a:pt x="307" y="2660"/>
                  <a:pt x="307" y="2660"/>
                </a:cubicBezTo>
                <a:cubicBezTo>
                  <a:pt x="295" y="2612"/>
                  <a:pt x="281" y="2576"/>
                  <a:pt x="234" y="2560"/>
                </a:cubicBezTo>
                <a:cubicBezTo>
                  <a:pt x="189" y="2515"/>
                  <a:pt x="151" y="2468"/>
                  <a:pt x="106" y="2423"/>
                </a:cubicBezTo>
                <a:cubicBezTo>
                  <a:pt x="82" y="2355"/>
                  <a:pt x="103" y="2435"/>
                  <a:pt x="106" y="2368"/>
                </a:cubicBezTo>
                <a:cubicBezTo>
                  <a:pt x="117" y="2076"/>
                  <a:pt x="0" y="1981"/>
                  <a:pt x="160" y="1874"/>
                </a:cubicBezTo>
                <a:cubicBezTo>
                  <a:pt x="177" y="1829"/>
                  <a:pt x="191" y="1783"/>
                  <a:pt x="206" y="1737"/>
                </a:cubicBezTo>
                <a:cubicBezTo>
                  <a:pt x="206" y="1737"/>
                  <a:pt x="223" y="1683"/>
                  <a:pt x="224" y="1682"/>
                </a:cubicBezTo>
                <a:cubicBezTo>
                  <a:pt x="289" y="1620"/>
                  <a:pt x="190" y="1718"/>
                  <a:pt x="261" y="1636"/>
                </a:cubicBezTo>
                <a:cubicBezTo>
                  <a:pt x="295" y="1597"/>
                  <a:pt x="334" y="1571"/>
                  <a:pt x="371" y="1536"/>
                </a:cubicBezTo>
                <a:cubicBezTo>
                  <a:pt x="377" y="1518"/>
                  <a:pt x="387" y="1500"/>
                  <a:pt x="389" y="1481"/>
                </a:cubicBezTo>
                <a:cubicBezTo>
                  <a:pt x="395" y="1422"/>
                  <a:pt x="385" y="1383"/>
                  <a:pt x="426" y="1344"/>
                </a:cubicBezTo>
                <a:cubicBezTo>
                  <a:pt x="456" y="1254"/>
                  <a:pt x="529" y="1124"/>
                  <a:pt x="608" y="1069"/>
                </a:cubicBezTo>
                <a:cubicBezTo>
                  <a:pt x="634" y="1031"/>
                  <a:pt x="647" y="997"/>
                  <a:pt x="672" y="960"/>
                </a:cubicBezTo>
                <a:cubicBezTo>
                  <a:pt x="691" y="873"/>
                  <a:pt x="705" y="837"/>
                  <a:pt x="782" y="786"/>
                </a:cubicBezTo>
                <a:cubicBezTo>
                  <a:pt x="828" y="717"/>
                  <a:pt x="759" y="813"/>
                  <a:pt x="855" y="722"/>
                </a:cubicBezTo>
                <a:cubicBezTo>
                  <a:pt x="881" y="697"/>
                  <a:pt x="916" y="676"/>
                  <a:pt x="938" y="649"/>
                </a:cubicBezTo>
                <a:cubicBezTo>
                  <a:pt x="995" y="578"/>
                  <a:pt x="912" y="665"/>
                  <a:pt x="983" y="594"/>
                </a:cubicBezTo>
                <a:cubicBezTo>
                  <a:pt x="997" y="551"/>
                  <a:pt x="1048" y="495"/>
                  <a:pt x="1093" y="475"/>
                </a:cubicBezTo>
                <a:cubicBezTo>
                  <a:pt x="1111" y="467"/>
                  <a:pt x="1130" y="463"/>
                  <a:pt x="1148" y="457"/>
                </a:cubicBezTo>
                <a:cubicBezTo>
                  <a:pt x="1157" y="454"/>
                  <a:pt x="1175" y="448"/>
                  <a:pt x="1175" y="448"/>
                </a:cubicBezTo>
                <a:cubicBezTo>
                  <a:pt x="1189" y="434"/>
                  <a:pt x="1209" y="426"/>
                  <a:pt x="1221" y="411"/>
                </a:cubicBezTo>
                <a:cubicBezTo>
                  <a:pt x="1227" y="404"/>
                  <a:pt x="1223" y="391"/>
                  <a:pt x="1230" y="384"/>
                </a:cubicBezTo>
                <a:cubicBezTo>
                  <a:pt x="1238" y="376"/>
                  <a:pt x="1324" y="352"/>
                  <a:pt x="1349" y="338"/>
                </a:cubicBezTo>
                <a:cubicBezTo>
                  <a:pt x="1406" y="306"/>
                  <a:pt x="1451" y="248"/>
                  <a:pt x="1514" y="228"/>
                </a:cubicBezTo>
                <a:cubicBezTo>
                  <a:pt x="1565" y="194"/>
                  <a:pt x="1617" y="171"/>
                  <a:pt x="1669" y="137"/>
                </a:cubicBezTo>
                <a:cubicBezTo>
                  <a:pt x="1685" y="126"/>
                  <a:pt x="1724" y="119"/>
                  <a:pt x="1724" y="119"/>
                </a:cubicBezTo>
                <a:cubicBezTo>
                  <a:pt x="1819" y="52"/>
                  <a:pt x="1912" y="86"/>
                  <a:pt x="2044" y="82"/>
                </a:cubicBezTo>
                <a:cubicBezTo>
                  <a:pt x="2082" y="69"/>
                  <a:pt x="2115" y="49"/>
                  <a:pt x="2154" y="36"/>
                </a:cubicBezTo>
                <a:cubicBezTo>
                  <a:pt x="2377" y="39"/>
                  <a:pt x="2702" y="0"/>
                  <a:pt x="2958" y="64"/>
                </a:cubicBezTo>
                <a:cubicBezTo>
                  <a:pt x="2975" y="75"/>
                  <a:pt x="2997" y="79"/>
                  <a:pt x="3013" y="91"/>
                </a:cubicBezTo>
                <a:cubicBezTo>
                  <a:pt x="3061" y="127"/>
                  <a:pt x="3101" y="182"/>
                  <a:pt x="3159" y="201"/>
                </a:cubicBezTo>
                <a:cubicBezTo>
                  <a:pt x="3193" y="233"/>
                  <a:pt x="3221" y="230"/>
                  <a:pt x="3269" y="237"/>
                </a:cubicBezTo>
                <a:cubicBezTo>
                  <a:pt x="3302" y="272"/>
                  <a:pt x="3282" y="249"/>
                  <a:pt x="3324" y="311"/>
                </a:cubicBezTo>
                <a:cubicBezTo>
                  <a:pt x="3335" y="327"/>
                  <a:pt x="3361" y="323"/>
                  <a:pt x="3379" y="329"/>
                </a:cubicBezTo>
                <a:cubicBezTo>
                  <a:pt x="3453" y="353"/>
                  <a:pt x="3391" y="337"/>
                  <a:pt x="3552" y="347"/>
                </a:cubicBezTo>
                <a:cubicBezTo>
                  <a:pt x="3570" y="353"/>
                  <a:pt x="3593" y="351"/>
                  <a:pt x="3607" y="365"/>
                </a:cubicBezTo>
                <a:cubicBezTo>
                  <a:pt x="3650" y="408"/>
                  <a:pt x="3684" y="459"/>
                  <a:pt x="3726" y="503"/>
                </a:cubicBezTo>
                <a:cubicBezTo>
                  <a:pt x="3741" y="548"/>
                  <a:pt x="3762" y="539"/>
                  <a:pt x="3808" y="548"/>
                </a:cubicBezTo>
                <a:cubicBezTo>
                  <a:pt x="3825" y="598"/>
                  <a:pt x="3846" y="650"/>
                  <a:pt x="3900" y="667"/>
                </a:cubicBezTo>
                <a:cubicBezTo>
                  <a:pt x="3919" y="724"/>
                  <a:pt x="3931" y="752"/>
                  <a:pt x="3982" y="786"/>
                </a:cubicBezTo>
                <a:cubicBezTo>
                  <a:pt x="4023" y="847"/>
                  <a:pt x="3996" y="798"/>
                  <a:pt x="4010" y="932"/>
                </a:cubicBezTo>
                <a:cubicBezTo>
                  <a:pt x="4022" y="1046"/>
                  <a:pt x="4044" y="1151"/>
                  <a:pt x="4074" y="1261"/>
                </a:cubicBezTo>
                <a:cubicBezTo>
                  <a:pt x="4071" y="1398"/>
                  <a:pt x="4070" y="1536"/>
                  <a:pt x="4064" y="1673"/>
                </a:cubicBezTo>
                <a:cubicBezTo>
                  <a:pt x="4063" y="1708"/>
                  <a:pt x="4043" y="1749"/>
                  <a:pt x="4037" y="1783"/>
                </a:cubicBezTo>
                <a:cubicBezTo>
                  <a:pt x="4025" y="1859"/>
                  <a:pt x="4026" y="1875"/>
                  <a:pt x="4019" y="1965"/>
                </a:cubicBezTo>
                <a:cubicBezTo>
                  <a:pt x="4010" y="2848"/>
                  <a:pt x="4095" y="2556"/>
                  <a:pt x="3991" y="2880"/>
                </a:cubicBezTo>
                <a:cubicBezTo>
                  <a:pt x="3734" y="2874"/>
                  <a:pt x="3487" y="2870"/>
                  <a:pt x="3232" y="2889"/>
                </a:cubicBezTo>
                <a:cubicBezTo>
                  <a:pt x="3093" y="2935"/>
                  <a:pt x="3236" y="2890"/>
                  <a:pt x="2858" y="2907"/>
                </a:cubicBezTo>
                <a:cubicBezTo>
                  <a:pt x="2645" y="2910"/>
                  <a:pt x="2114" y="2915"/>
                  <a:pt x="1952" y="2907"/>
                </a:cubicBezTo>
                <a:cubicBezTo>
                  <a:pt x="1932" y="2891"/>
                  <a:pt x="1914" y="2867"/>
                  <a:pt x="1888" y="2861"/>
                </a:cubicBezTo>
                <a:cubicBezTo>
                  <a:pt x="1644" y="2849"/>
                  <a:pt x="723" y="2838"/>
                  <a:pt x="490" y="2834"/>
                </a:cubicBezTo>
              </a:path>
            </a:pathLst>
          </a:custGeom>
          <a:pattFill prst="shingle">
            <a:fgClr>
              <a:srgbClr val="FF99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0" name="Freeform 4"/>
          <p:cNvSpPr>
            <a:spLocks/>
          </p:cNvSpPr>
          <p:nvPr/>
        </p:nvSpPr>
        <p:spPr bwMode="auto">
          <a:xfrm rot="-1690029">
            <a:off x="5164138" y="2928938"/>
            <a:ext cx="2587625" cy="4535487"/>
          </a:xfrm>
          <a:custGeom>
            <a:avLst/>
            <a:gdLst>
              <a:gd name="T0" fmla="*/ 2147483647 w 691"/>
              <a:gd name="T1" fmla="*/ 2147483647 h 1662"/>
              <a:gd name="T2" fmla="*/ 2147483647 w 691"/>
              <a:gd name="T3" fmla="*/ 2147483647 h 1662"/>
              <a:gd name="T4" fmla="*/ 2147483647 w 691"/>
              <a:gd name="T5" fmla="*/ 2147483647 h 1662"/>
              <a:gd name="T6" fmla="*/ 2147483647 w 691"/>
              <a:gd name="T7" fmla="*/ 2147483647 h 1662"/>
              <a:gd name="T8" fmla="*/ 2147483647 w 691"/>
              <a:gd name="T9" fmla="*/ 2147483647 h 1662"/>
              <a:gd name="T10" fmla="*/ 2147483647 w 691"/>
              <a:gd name="T11" fmla="*/ 2147483647 h 1662"/>
              <a:gd name="T12" fmla="*/ 2147483647 w 691"/>
              <a:gd name="T13" fmla="*/ 2147483647 h 1662"/>
              <a:gd name="T14" fmla="*/ 2147483647 w 691"/>
              <a:gd name="T15" fmla="*/ 2147483647 h 1662"/>
              <a:gd name="T16" fmla="*/ 2147483647 w 691"/>
              <a:gd name="T17" fmla="*/ 2147483647 h 1662"/>
              <a:gd name="T18" fmla="*/ 2147483647 w 691"/>
              <a:gd name="T19" fmla="*/ 2147483647 h 1662"/>
              <a:gd name="T20" fmla="*/ 2147483647 w 691"/>
              <a:gd name="T21" fmla="*/ 2147483647 h 1662"/>
              <a:gd name="T22" fmla="*/ 2147483647 w 691"/>
              <a:gd name="T23" fmla="*/ 2147483647 h 1662"/>
              <a:gd name="T24" fmla="*/ 2147483647 w 691"/>
              <a:gd name="T25" fmla="*/ 2147483647 h 1662"/>
              <a:gd name="T26" fmla="*/ 2147483647 w 691"/>
              <a:gd name="T27" fmla="*/ 2147483647 h 1662"/>
              <a:gd name="T28" fmla="*/ 2147483647 w 691"/>
              <a:gd name="T29" fmla="*/ 2147483647 h 16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91" h="1662">
                <a:moveTo>
                  <a:pt x="14" y="17"/>
                </a:moveTo>
                <a:cubicBezTo>
                  <a:pt x="61" y="62"/>
                  <a:pt x="0" y="0"/>
                  <a:pt x="51" y="72"/>
                </a:cubicBezTo>
                <a:cubicBezTo>
                  <a:pt x="72" y="102"/>
                  <a:pt x="102" y="134"/>
                  <a:pt x="133" y="154"/>
                </a:cubicBezTo>
                <a:cubicBezTo>
                  <a:pt x="163" y="197"/>
                  <a:pt x="199" y="234"/>
                  <a:pt x="234" y="273"/>
                </a:cubicBezTo>
                <a:cubicBezTo>
                  <a:pt x="266" y="309"/>
                  <a:pt x="288" y="343"/>
                  <a:pt x="325" y="373"/>
                </a:cubicBezTo>
                <a:cubicBezTo>
                  <a:pt x="353" y="395"/>
                  <a:pt x="353" y="416"/>
                  <a:pt x="389" y="428"/>
                </a:cubicBezTo>
                <a:cubicBezTo>
                  <a:pt x="424" y="461"/>
                  <a:pt x="427" y="468"/>
                  <a:pt x="444" y="520"/>
                </a:cubicBezTo>
                <a:cubicBezTo>
                  <a:pt x="447" y="529"/>
                  <a:pt x="453" y="547"/>
                  <a:pt x="453" y="547"/>
                </a:cubicBezTo>
                <a:cubicBezTo>
                  <a:pt x="437" y="778"/>
                  <a:pt x="438" y="705"/>
                  <a:pt x="453" y="1059"/>
                </a:cubicBezTo>
                <a:cubicBezTo>
                  <a:pt x="455" y="1094"/>
                  <a:pt x="480" y="1147"/>
                  <a:pt x="490" y="1178"/>
                </a:cubicBezTo>
                <a:cubicBezTo>
                  <a:pt x="493" y="1187"/>
                  <a:pt x="499" y="1205"/>
                  <a:pt x="499" y="1205"/>
                </a:cubicBezTo>
                <a:cubicBezTo>
                  <a:pt x="510" y="1296"/>
                  <a:pt x="502" y="1320"/>
                  <a:pt x="554" y="1397"/>
                </a:cubicBezTo>
                <a:cubicBezTo>
                  <a:pt x="560" y="1406"/>
                  <a:pt x="573" y="1409"/>
                  <a:pt x="581" y="1416"/>
                </a:cubicBezTo>
                <a:cubicBezTo>
                  <a:pt x="597" y="1430"/>
                  <a:pt x="627" y="1461"/>
                  <a:pt x="627" y="1461"/>
                </a:cubicBezTo>
                <a:cubicBezTo>
                  <a:pt x="653" y="1543"/>
                  <a:pt x="691" y="1564"/>
                  <a:pt x="691" y="1662"/>
                </a:cubicBezTo>
              </a:path>
            </a:pathLst>
          </a:cu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 rot="-1690029">
            <a:off x="6084888" y="2852738"/>
            <a:ext cx="1209675" cy="1214437"/>
          </a:xfrm>
          <a:custGeom>
            <a:avLst/>
            <a:gdLst>
              <a:gd name="T0" fmla="*/ 2147483647 w 347"/>
              <a:gd name="T1" fmla="*/ 0 h 512"/>
              <a:gd name="T2" fmla="*/ 2147483647 w 347"/>
              <a:gd name="T3" fmla="*/ 2147483647 h 512"/>
              <a:gd name="T4" fmla="*/ 2147483647 w 347"/>
              <a:gd name="T5" fmla="*/ 2147483647 h 512"/>
              <a:gd name="T6" fmla="*/ 2147483647 w 347"/>
              <a:gd name="T7" fmla="*/ 2147483647 h 512"/>
              <a:gd name="T8" fmla="*/ 0 w 347"/>
              <a:gd name="T9" fmla="*/ 2147483647 h 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" h="512">
                <a:moveTo>
                  <a:pt x="347" y="0"/>
                </a:moveTo>
                <a:cubicBezTo>
                  <a:pt x="277" y="23"/>
                  <a:pt x="240" y="118"/>
                  <a:pt x="219" y="183"/>
                </a:cubicBezTo>
                <a:cubicBezTo>
                  <a:pt x="204" y="229"/>
                  <a:pt x="174" y="267"/>
                  <a:pt x="155" y="311"/>
                </a:cubicBezTo>
                <a:cubicBezTo>
                  <a:pt x="137" y="355"/>
                  <a:pt x="135" y="404"/>
                  <a:pt x="118" y="448"/>
                </a:cubicBezTo>
                <a:cubicBezTo>
                  <a:pt x="97" y="504"/>
                  <a:pt x="34" y="478"/>
                  <a:pt x="0" y="512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2" name="Freeform 6"/>
          <p:cNvSpPr>
            <a:spLocks/>
          </p:cNvSpPr>
          <p:nvPr/>
        </p:nvSpPr>
        <p:spPr bwMode="auto">
          <a:xfrm rot="-1690029">
            <a:off x="3821113" y="3940175"/>
            <a:ext cx="2692400" cy="1824038"/>
          </a:xfrm>
          <a:custGeom>
            <a:avLst/>
            <a:gdLst>
              <a:gd name="T0" fmla="*/ 0 w 649"/>
              <a:gd name="T1" fmla="*/ 0 h 412"/>
              <a:gd name="T2" fmla="*/ 2147483647 w 649"/>
              <a:gd name="T3" fmla="*/ 2147483647 h 412"/>
              <a:gd name="T4" fmla="*/ 2147483647 w 649"/>
              <a:gd name="T5" fmla="*/ 2147483647 h 412"/>
              <a:gd name="T6" fmla="*/ 2147483647 w 649"/>
              <a:gd name="T7" fmla="*/ 2147483647 h 412"/>
              <a:gd name="T8" fmla="*/ 2147483647 w 649"/>
              <a:gd name="T9" fmla="*/ 2147483647 h 412"/>
              <a:gd name="T10" fmla="*/ 2147483647 w 649"/>
              <a:gd name="T11" fmla="*/ 2147483647 h 412"/>
              <a:gd name="T12" fmla="*/ 2147483647 w 649"/>
              <a:gd name="T13" fmla="*/ 2147483647 h 4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49" h="412">
                <a:moveTo>
                  <a:pt x="0" y="0"/>
                </a:moveTo>
                <a:cubicBezTo>
                  <a:pt x="24" y="73"/>
                  <a:pt x="65" y="128"/>
                  <a:pt x="128" y="174"/>
                </a:cubicBezTo>
                <a:cubicBezTo>
                  <a:pt x="182" y="257"/>
                  <a:pt x="249" y="250"/>
                  <a:pt x="338" y="266"/>
                </a:cubicBezTo>
                <a:cubicBezTo>
                  <a:pt x="379" y="273"/>
                  <a:pt x="416" y="286"/>
                  <a:pt x="457" y="293"/>
                </a:cubicBezTo>
                <a:cubicBezTo>
                  <a:pt x="486" y="303"/>
                  <a:pt x="519" y="301"/>
                  <a:pt x="548" y="311"/>
                </a:cubicBezTo>
                <a:cubicBezTo>
                  <a:pt x="568" y="318"/>
                  <a:pt x="591" y="360"/>
                  <a:pt x="603" y="375"/>
                </a:cubicBezTo>
                <a:cubicBezTo>
                  <a:pt x="616" y="391"/>
                  <a:pt x="649" y="397"/>
                  <a:pt x="649" y="412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3" name="Freeform 7"/>
          <p:cNvSpPr>
            <a:spLocks/>
          </p:cNvSpPr>
          <p:nvPr/>
        </p:nvSpPr>
        <p:spPr bwMode="auto">
          <a:xfrm rot="-1690029">
            <a:off x="6802438" y="3678238"/>
            <a:ext cx="1916112" cy="1717675"/>
          </a:xfrm>
          <a:custGeom>
            <a:avLst/>
            <a:gdLst>
              <a:gd name="T0" fmla="*/ 2147483647 w 458"/>
              <a:gd name="T1" fmla="*/ 0 h 448"/>
              <a:gd name="T2" fmla="*/ 2147483647 w 458"/>
              <a:gd name="T3" fmla="*/ 2147483647 h 448"/>
              <a:gd name="T4" fmla="*/ 2147483647 w 458"/>
              <a:gd name="T5" fmla="*/ 2147483647 h 448"/>
              <a:gd name="T6" fmla="*/ 2147483647 w 458"/>
              <a:gd name="T7" fmla="*/ 2147483647 h 448"/>
              <a:gd name="T8" fmla="*/ 2147483647 w 458"/>
              <a:gd name="T9" fmla="*/ 2147483647 h 448"/>
              <a:gd name="T10" fmla="*/ 2147483647 w 458"/>
              <a:gd name="T11" fmla="*/ 2147483647 h 448"/>
              <a:gd name="T12" fmla="*/ 0 w 458"/>
              <a:gd name="T13" fmla="*/ 2147483647 h 4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8" h="448">
                <a:moveTo>
                  <a:pt x="458" y="0"/>
                </a:moveTo>
                <a:cubicBezTo>
                  <a:pt x="440" y="6"/>
                  <a:pt x="421" y="12"/>
                  <a:pt x="403" y="18"/>
                </a:cubicBezTo>
                <a:cubicBezTo>
                  <a:pt x="378" y="26"/>
                  <a:pt x="331" y="94"/>
                  <a:pt x="302" y="119"/>
                </a:cubicBezTo>
                <a:cubicBezTo>
                  <a:pt x="256" y="158"/>
                  <a:pt x="210" y="198"/>
                  <a:pt x="174" y="247"/>
                </a:cubicBezTo>
                <a:cubicBezTo>
                  <a:pt x="145" y="286"/>
                  <a:pt x="121" y="340"/>
                  <a:pt x="74" y="356"/>
                </a:cubicBezTo>
                <a:cubicBezTo>
                  <a:pt x="52" y="378"/>
                  <a:pt x="41" y="407"/>
                  <a:pt x="19" y="429"/>
                </a:cubicBezTo>
                <a:cubicBezTo>
                  <a:pt x="13" y="435"/>
                  <a:pt x="0" y="448"/>
                  <a:pt x="0" y="448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6264" name="Group 8"/>
          <p:cNvGrpSpPr>
            <a:grpSpLocks/>
          </p:cNvGrpSpPr>
          <p:nvPr/>
        </p:nvGrpSpPr>
        <p:grpSpPr bwMode="auto">
          <a:xfrm>
            <a:off x="600075" y="981075"/>
            <a:ext cx="2635250" cy="4022725"/>
            <a:chOff x="378" y="618"/>
            <a:chExt cx="1660" cy="2534"/>
          </a:xfrm>
        </p:grpSpPr>
        <p:sp>
          <p:nvSpPr>
            <p:cNvPr id="27696" name="Freeform 9"/>
            <p:cNvSpPr>
              <a:spLocks/>
            </p:cNvSpPr>
            <p:nvPr/>
          </p:nvSpPr>
          <p:spPr bwMode="auto">
            <a:xfrm rot="9339736">
              <a:off x="884" y="618"/>
              <a:ext cx="1154" cy="1578"/>
            </a:xfrm>
            <a:custGeom>
              <a:avLst/>
              <a:gdLst>
                <a:gd name="T0" fmla="*/ 292 w 691"/>
                <a:gd name="T1" fmla="*/ 11 h 1662"/>
                <a:gd name="T2" fmla="*/ 1104 w 691"/>
                <a:gd name="T3" fmla="*/ 53 h 1662"/>
                <a:gd name="T4" fmla="*/ 2886 w 691"/>
                <a:gd name="T5" fmla="*/ 113 h 1662"/>
                <a:gd name="T6" fmla="*/ 5082 w 691"/>
                <a:gd name="T7" fmla="*/ 200 h 1662"/>
                <a:gd name="T8" fmla="*/ 7056 w 691"/>
                <a:gd name="T9" fmla="*/ 273 h 1662"/>
                <a:gd name="T10" fmla="*/ 8449 w 691"/>
                <a:gd name="T11" fmla="*/ 313 h 1662"/>
                <a:gd name="T12" fmla="*/ 9633 w 691"/>
                <a:gd name="T13" fmla="*/ 382 h 1662"/>
                <a:gd name="T14" fmla="*/ 9832 w 691"/>
                <a:gd name="T15" fmla="*/ 401 h 1662"/>
                <a:gd name="T16" fmla="*/ 9832 w 691"/>
                <a:gd name="T17" fmla="*/ 776 h 1662"/>
                <a:gd name="T18" fmla="*/ 10623 w 691"/>
                <a:gd name="T19" fmla="*/ 862 h 1662"/>
                <a:gd name="T20" fmla="*/ 10822 w 691"/>
                <a:gd name="T21" fmla="*/ 883 h 1662"/>
                <a:gd name="T22" fmla="*/ 12018 w 691"/>
                <a:gd name="T23" fmla="*/ 1024 h 1662"/>
                <a:gd name="T24" fmla="*/ 12599 w 691"/>
                <a:gd name="T25" fmla="*/ 1038 h 1662"/>
                <a:gd name="T26" fmla="*/ 13604 w 691"/>
                <a:gd name="T27" fmla="*/ 1070 h 1662"/>
                <a:gd name="T28" fmla="*/ 14989 w 691"/>
                <a:gd name="T29" fmla="*/ 1217 h 1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1" h="1662">
                  <a:moveTo>
                    <a:pt x="14" y="17"/>
                  </a:moveTo>
                  <a:cubicBezTo>
                    <a:pt x="61" y="62"/>
                    <a:pt x="0" y="0"/>
                    <a:pt x="51" y="72"/>
                  </a:cubicBezTo>
                  <a:cubicBezTo>
                    <a:pt x="72" y="102"/>
                    <a:pt x="102" y="134"/>
                    <a:pt x="133" y="154"/>
                  </a:cubicBezTo>
                  <a:cubicBezTo>
                    <a:pt x="163" y="197"/>
                    <a:pt x="199" y="234"/>
                    <a:pt x="234" y="273"/>
                  </a:cubicBezTo>
                  <a:cubicBezTo>
                    <a:pt x="266" y="309"/>
                    <a:pt x="288" y="343"/>
                    <a:pt x="325" y="373"/>
                  </a:cubicBezTo>
                  <a:cubicBezTo>
                    <a:pt x="353" y="395"/>
                    <a:pt x="353" y="416"/>
                    <a:pt x="389" y="428"/>
                  </a:cubicBezTo>
                  <a:cubicBezTo>
                    <a:pt x="424" y="461"/>
                    <a:pt x="427" y="468"/>
                    <a:pt x="444" y="520"/>
                  </a:cubicBezTo>
                  <a:cubicBezTo>
                    <a:pt x="447" y="529"/>
                    <a:pt x="453" y="547"/>
                    <a:pt x="453" y="547"/>
                  </a:cubicBezTo>
                  <a:cubicBezTo>
                    <a:pt x="437" y="778"/>
                    <a:pt x="438" y="705"/>
                    <a:pt x="453" y="1059"/>
                  </a:cubicBezTo>
                  <a:cubicBezTo>
                    <a:pt x="455" y="1094"/>
                    <a:pt x="480" y="1147"/>
                    <a:pt x="490" y="1178"/>
                  </a:cubicBezTo>
                  <a:cubicBezTo>
                    <a:pt x="493" y="1187"/>
                    <a:pt x="499" y="1205"/>
                    <a:pt x="499" y="1205"/>
                  </a:cubicBezTo>
                  <a:cubicBezTo>
                    <a:pt x="510" y="1296"/>
                    <a:pt x="502" y="1320"/>
                    <a:pt x="554" y="1397"/>
                  </a:cubicBezTo>
                  <a:cubicBezTo>
                    <a:pt x="560" y="1406"/>
                    <a:pt x="573" y="1409"/>
                    <a:pt x="581" y="1416"/>
                  </a:cubicBezTo>
                  <a:cubicBezTo>
                    <a:pt x="597" y="1430"/>
                    <a:pt x="627" y="1461"/>
                    <a:pt x="627" y="1461"/>
                  </a:cubicBezTo>
                  <a:cubicBezTo>
                    <a:pt x="653" y="1543"/>
                    <a:pt x="691" y="1564"/>
                    <a:pt x="691" y="1662"/>
                  </a:cubicBezTo>
                </a:path>
              </a:pathLst>
            </a:custGeom>
            <a:noFill/>
            <a:ln w="5080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97" name="Freeform 10"/>
            <p:cNvSpPr>
              <a:spLocks/>
            </p:cNvSpPr>
            <p:nvPr/>
          </p:nvSpPr>
          <p:spPr bwMode="auto">
            <a:xfrm>
              <a:off x="1383" y="1162"/>
              <a:ext cx="630" cy="406"/>
            </a:xfrm>
            <a:custGeom>
              <a:avLst/>
              <a:gdLst>
                <a:gd name="T0" fmla="*/ 630 w 630"/>
                <a:gd name="T1" fmla="*/ 0 h 406"/>
                <a:gd name="T2" fmla="*/ 521 w 630"/>
                <a:gd name="T3" fmla="*/ 55 h 406"/>
                <a:gd name="T4" fmla="*/ 420 w 630"/>
                <a:gd name="T5" fmla="*/ 147 h 406"/>
                <a:gd name="T6" fmla="*/ 365 w 630"/>
                <a:gd name="T7" fmla="*/ 220 h 406"/>
                <a:gd name="T8" fmla="*/ 320 w 630"/>
                <a:gd name="T9" fmla="*/ 275 h 406"/>
                <a:gd name="T10" fmla="*/ 192 w 630"/>
                <a:gd name="T11" fmla="*/ 403 h 406"/>
                <a:gd name="T12" fmla="*/ 0 w 630"/>
                <a:gd name="T13" fmla="*/ 403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98" name="Freeform 11"/>
            <p:cNvSpPr>
              <a:spLocks/>
            </p:cNvSpPr>
            <p:nvPr/>
          </p:nvSpPr>
          <p:spPr bwMode="auto">
            <a:xfrm rot="6171440">
              <a:off x="826" y="2268"/>
              <a:ext cx="1337" cy="432"/>
            </a:xfrm>
            <a:custGeom>
              <a:avLst/>
              <a:gdLst>
                <a:gd name="T0" fmla="*/ 57550 w 630"/>
                <a:gd name="T1" fmla="*/ 0 h 406"/>
                <a:gd name="T2" fmla="*/ 47610 w 630"/>
                <a:gd name="T3" fmla="*/ 81 h 406"/>
                <a:gd name="T4" fmla="*/ 38355 w 630"/>
                <a:gd name="T5" fmla="*/ 213 h 406"/>
                <a:gd name="T6" fmla="*/ 33370 w 630"/>
                <a:gd name="T7" fmla="*/ 319 h 406"/>
                <a:gd name="T8" fmla="*/ 29229 w 630"/>
                <a:gd name="T9" fmla="*/ 400 h 406"/>
                <a:gd name="T10" fmla="*/ 17530 w 630"/>
                <a:gd name="T11" fmla="*/ 584 h 406"/>
                <a:gd name="T12" fmla="*/ 0 w 630"/>
                <a:gd name="T13" fmla="*/ 584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99" name="Freeform 12"/>
            <p:cNvSpPr>
              <a:spLocks/>
            </p:cNvSpPr>
            <p:nvPr/>
          </p:nvSpPr>
          <p:spPr bwMode="auto">
            <a:xfrm rot="8789319">
              <a:off x="378" y="1694"/>
              <a:ext cx="1083" cy="409"/>
            </a:xfrm>
            <a:custGeom>
              <a:avLst/>
              <a:gdLst>
                <a:gd name="T0" fmla="*/ 16262 w 630"/>
                <a:gd name="T1" fmla="*/ 0 h 406"/>
                <a:gd name="T2" fmla="*/ 13446 w 630"/>
                <a:gd name="T3" fmla="*/ 55 h 406"/>
                <a:gd name="T4" fmla="*/ 10837 w 630"/>
                <a:gd name="T5" fmla="*/ 153 h 406"/>
                <a:gd name="T6" fmla="*/ 9412 w 630"/>
                <a:gd name="T7" fmla="*/ 232 h 406"/>
                <a:gd name="T8" fmla="*/ 8253 w 630"/>
                <a:gd name="T9" fmla="*/ 287 h 406"/>
                <a:gd name="T10" fmla="*/ 4953 w 630"/>
                <a:gd name="T11" fmla="*/ 421 h 406"/>
                <a:gd name="T12" fmla="*/ 0 w 630"/>
                <a:gd name="T13" fmla="*/ 421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657" name="Group 13"/>
          <p:cNvGrpSpPr>
            <a:grpSpLocks/>
          </p:cNvGrpSpPr>
          <p:nvPr/>
        </p:nvGrpSpPr>
        <p:grpSpPr bwMode="auto">
          <a:xfrm>
            <a:off x="250825" y="1052513"/>
            <a:ext cx="8886825" cy="5727700"/>
            <a:chOff x="113" y="436"/>
            <a:chExt cx="5598" cy="3608"/>
          </a:xfrm>
        </p:grpSpPr>
        <p:grpSp>
          <p:nvGrpSpPr>
            <p:cNvPr id="27669" name="Group 14"/>
            <p:cNvGrpSpPr>
              <a:grpSpLocks/>
            </p:cNvGrpSpPr>
            <p:nvPr/>
          </p:nvGrpSpPr>
          <p:grpSpPr bwMode="auto">
            <a:xfrm>
              <a:off x="1474" y="935"/>
              <a:ext cx="4237" cy="3109"/>
              <a:chOff x="1474" y="935"/>
              <a:chExt cx="4237" cy="3109"/>
            </a:xfrm>
          </p:grpSpPr>
          <p:sp>
            <p:nvSpPr>
              <p:cNvPr id="27680" name="Freeform 15"/>
              <p:cNvSpPr>
                <a:spLocks/>
              </p:cNvSpPr>
              <p:nvPr/>
            </p:nvSpPr>
            <p:spPr bwMode="auto">
              <a:xfrm>
                <a:off x="1610" y="3339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1" name="Freeform 16"/>
              <p:cNvSpPr>
                <a:spLocks/>
              </p:cNvSpPr>
              <p:nvPr/>
            </p:nvSpPr>
            <p:spPr bwMode="auto">
              <a:xfrm rot="1256784">
                <a:off x="1882" y="229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2" name="Freeform 17"/>
              <p:cNvSpPr>
                <a:spLocks/>
              </p:cNvSpPr>
              <p:nvPr/>
            </p:nvSpPr>
            <p:spPr bwMode="auto">
              <a:xfrm rot="887543">
                <a:off x="1565" y="2659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3" name="Freeform 18"/>
              <p:cNvSpPr>
                <a:spLocks/>
              </p:cNvSpPr>
              <p:nvPr/>
            </p:nvSpPr>
            <p:spPr bwMode="auto">
              <a:xfrm rot="2077168">
                <a:off x="1474" y="3022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4" name="Freeform 19"/>
              <p:cNvSpPr>
                <a:spLocks/>
              </p:cNvSpPr>
              <p:nvPr/>
            </p:nvSpPr>
            <p:spPr bwMode="auto">
              <a:xfrm rot="1154637">
                <a:off x="2109" y="2069"/>
                <a:ext cx="434" cy="353"/>
              </a:xfrm>
              <a:custGeom>
                <a:avLst/>
                <a:gdLst>
                  <a:gd name="T0" fmla="*/ 28 w 336"/>
                  <a:gd name="T1" fmla="*/ 78 h 478"/>
                  <a:gd name="T2" fmla="*/ 75 w 336"/>
                  <a:gd name="T3" fmla="*/ 2 h 478"/>
                  <a:gd name="T4" fmla="*/ 242 w 336"/>
                  <a:gd name="T5" fmla="*/ 4 h 478"/>
                  <a:gd name="T6" fmla="*/ 496 w 336"/>
                  <a:gd name="T7" fmla="*/ 10 h 478"/>
                  <a:gd name="T8" fmla="*/ 1562 w 336"/>
                  <a:gd name="T9" fmla="*/ 45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5" name="Freeform 20"/>
              <p:cNvSpPr>
                <a:spLocks/>
              </p:cNvSpPr>
              <p:nvPr/>
            </p:nvSpPr>
            <p:spPr bwMode="auto">
              <a:xfrm rot="1634394">
                <a:off x="2381" y="1706"/>
                <a:ext cx="469" cy="500"/>
              </a:xfrm>
              <a:custGeom>
                <a:avLst/>
                <a:gdLst>
                  <a:gd name="T0" fmla="*/ 40 w 336"/>
                  <a:gd name="T1" fmla="*/ 626 h 478"/>
                  <a:gd name="T2" fmla="*/ 117 w 336"/>
                  <a:gd name="T3" fmla="*/ 18 h 478"/>
                  <a:gd name="T4" fmla="*/ 385 w 336"/>
                  <a:gd name="T5" fmla="*/ 27 h 478"/>
                  <a:gd name="T6" fmla="*/ 789 w 336"/>
                  <a:gd name="T7" fmla="*/ 76 h 478"/>
                  <a:gd name="T8" fmla="*/ 2486 w 336"/>
                  <a:gd name="T9" fmla="*/ 363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6" name="Freeform 21"/>
              <p:cNvSpPr>
                <a:spLocks/>
              </p:cNvSpPr>
              <p:nvPr/>
            </p:nvSpPr>
            <p:spPr bwMode="auto">
              <a:xfrm rot="1861501">
                <a:off x="2744" y="1298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7" name="Freeform 22"/>
              <p:cNvSpPr>
                <a:spLocks/>
              </p:cNvSpPr>
              <p:nvPr/>
            </p:nvSpPr>
            <p:spPr bwMode="auto">
              <a:xfrm rot="1287746">
                <a:off x="3107" y="1071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8" name="Freeform 23"/>
              <p:cNvSpPr>
                <a:spLocks/>
              </p:cNvSpPr>
              <p:nvPr/>
            </p:nvSpPr>
            <p:spPr bwMode="auto">
              <a:xfrm rot="1698785">
                <a:off x="3515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27689" name="Group 24"/>
              <p:cNvGrpSpPr>
                <a:grpSpLocks/>
              </p:cNvGrpSpPr>
              <p:nvPr/>
            </p:nvGrpSpPr>
            <p:grpSpPr bwMode="auto">
              <a:xfrm>
                <a:off x="4286" y="1026"/>
                <a:ext cx="1425" cy="1044"/>
                <a:chOff x="4286" y="1026"/>
                <a:chExt cx="1425" cy="1044"/>
              </a:xfrm>
            </p:grpSpPr>
            <p:sp>
              <p:nvSpPr>
                <p:cNvPr id="27692" name="Freeform 25"/>
                <p:cNvSpPr>
                  <a:spLocks/>
                </p:cNvSpPr>
                <p:nvPr/>
              </p:nvSpPr>
              <p:spPr bwMode="auto">
                <a:xfrm rot="1420536">
                  <a:off x="4286" y="1026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693" name="Freeform 26"/>
                <p:cNvSpPr>
                  <a:spLocks/>
                </p:cNvSpPr>
                <p:nvPr/>
              </p:nvSpPr>
              <p:spPr bwMode="auto">
                <a:xfrm rot="2171860">
                  <a:off x="4694" y="1117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694" name="Freeform 27"/>
                <p:cNvSpPr>
                  <a:spLocks/>
                </p:cNvSpPr>
                <p:nvPr/>
              </p:nvSpPr>
              <p:spPr bwMode="auto">
                <a:xfrm rot="2304200">
                  <a:off x="4967" y="1389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695" name="Freeform 28"/>
                <p:cNvSpPr>
                  <a:spLocks/>
                </p:cNvSpPr>
                <p:nvPr/>
              </p:nvSpPr>
              <p:spPr bwMode="auto">
                <a:xfrm rot="1636724">
                  <a:off x="5284" y="1752"/>
                  <a:ext cx="427" cy="318"/>
                </a:xfrm>
                <a:custGeom>
                  <a:avLst/>
                  <a:gdLst>
                    <a:gd name="T0" fmla="*/ 28 w 336"/>
                    <a:gd name="T1" fmla="*/ 42 h 478"/>
                    <a:gd name="T2" fmla="*/ 66 w 336"/>
                    <a:gd name="T3" fmla="*/ 1 h 478"/>
                    <a:gd name="T4" fmla="*/ 220 w 336"/>
                    <a:gd name="T5" fmla="*/ 2 h 478"/>
                    <a:gd name="T6" fmla="*/ 452 w 336"/>
                    <a:gd name="T7" fmla="*/ 5 h 478"/>
                    <a:gd name="T8" fmla="*/ 1417 w 336"/>
                    <a:gd name="T9" fmla="*/ 24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7690" name="Freeform 29"/>
              <p:cNvSpPr>
                <a:spLocks/>
              </p:cNvSpPr>
              <p:nvPr/>
            </p:nvSpPr>
            <p:spPr bwMode="auto">
              <a:xfrm rot="1287746">
                <a:off x="3923" y="935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1" name="Freeform 30"/>
              <p:cNvSpPr>
                <a:spLocks/>
              </p:cNvSpPr>
              <p:nvPr/>
            </p:nvSpPr>
            <p:spPr bwMode="auto">
              <a:xfrm rot="1227291">
                <a:off x="1882" y="3475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7670" name="Group 31"/>
            <p:cNvGrpSpPr>
              <a:grpSpLocks/>
            </p:cNvGrpSpPr>
            <p:nvPr/>
          </p:nvGrpSpPr>
          <p:grpSpPr bwMode="auto">
            <a:xfrm>
              <a:off x="1338" y="436"/>
              <a:ext cx="1425" cy="1044"/>
              <a:chOff x="4286" y="1026"/>
              <a:chExt cx="1425" cy="1044"/>
            </a:xfrm>
          </p:grpSpPr>
          <p:sp>
            <p:nvSpPr>
              <p:cNvPr id="27676" name="Freeform 32"/>
              <p:cNvSpPr>
                <a:spLocks/>
              </p:cNvSpPr>
              <p:nvPr/>
            </p:nvSpPr>
            <p:spPr bwMode="auto">
              <a:xfrm rot="1420536">
                <a:off x="4286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7" name="Freeform 33"/>
              <p:cNvSpPr>
                <a:spLocks/>
              </p:cNvSpPr>
              <p:nvPr/>
            </p:nvSpPr>
            <p:spPr bwMode="auto">
              <a:xfrm rot="2171860">
                <a:off x="4694" y="1117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8" name="Freeform 34"/>
              <p:cNvSpPr>
                <a:spLocks/>
              </p:cNvSpPr>
              <p:nvPr/>
            </p:nvSpPr>
            <p:spPr bwMode="auto">
              <a:xfrm rot="2304200">
                <a:off x="4967" y="1389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9" name="Freeform 35"/>
              <p:cNvSpPr>
                <a:spLocks/>
              </p:cNvSpPr>
              <p:nvPr/>
            </p:nvSpPr>
            <p:spPr bwMode="auto">
              <a:xfrm rot="1636724">
                <a:off x="5284" y="1752"/>
                <a:ext cx="427" cy="318"/>
              </a:xfrm>
              <a:custGeom>
                <a:avLst/>
                <a:gdLst>
                  <a:gd name="T0" fmla="*/ 28 w 336"/>
                  <a:gd name="T1" fmla="*/ 42 h 478"/>
                  <a:gd name="T2" fmla="*/ 66 w 336"/>
                  <a:gd name="T3" fmla="*/ 1 h 478"/>
                  <a:gd name="T4" fmla="*/ 220 w 336"/>
                  <a:gd name="T5" fmla="*/ 2 h 478"/>
                  <a:gd name="T6" fmla="*/ 452 w 336"/>
                  <a:gd name="T7" fmla="*/ 5 h 478"/>
                  <a:gd name="T8" fmla="*/ 1417 w 336"/>
                  <a:gd name="T9" fmla="*/ 24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7671" name="Group 36"/>
            <p:cNvGrpSpPr>
              <a:grpSpLocks/>
            </p:cNvGrpSpPr>
            <p:nvPr/>
          </p:nvGrpSpPr>
          <p:grpSpPr bwMode="auto">
            <a:xfrm>
              <a:off x="113" y="2024"/>
              <a:ext cx="1425" cy="1044"/>
              <a:chOff x="4286" y="1026"/>
              <a:chExt cx="1425" cy="1044"/>
            </a:xfrm>
          </p:grpSpPr>
          <p:sp>
            <p:nvSpPr>
              <p:cNvPr id="27672" name="Freeform 37"/>
              <p:cNvSpPr>
                <a:spLocks/>
              </p:cNvSpPr>
              <p:nvPr/>
            </p:nvSpPr>
            <p:spPr bwMode="auto">
              <a:xfrm rot="1420536">
                <a:off x="4286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3" name="Freeform 38"/>
              <p:cNvSpPr>
                <a:spLocks/>
              </p:cNvSpPr>
              <p:nvPr/>
            </p:nvSpPr>
            <p:spPr bwMode="auto">
              <a:xfrm rot="2171860">
                <a:off x="4694" y="1117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4" name="Freeform 39"/>
              <p:cNvSpPr>
                <a:spLocks/>
              </p:cNvSpPr>
              <p:nvPr/>
            </p:nvSpPr>
            <p:spPr bwMode="auto">
              <a:xfrm rot="2304200">
                <a:off x="4967" y="1389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5" name="Freeform 40"/>
              <p:cNvSpPr>
                <a:spLocks/>
              </p:cNvSpPr>
              <p:nvPr/>
            </p:nvSpPr>
            <p:spPr bwMode="auto">
              <a:xfrm rot="1636724">
                <a:off x="5284" y="1752"/>
                <a:ext cx="427" cy="318"/>
              </a:xfrm>
              <a:custGeom>
                <a:avLst/>
                <a:gdLst>
                  <a:gd name="T0" fmla="*/ 28 w 336"/>
                  <a:gd name="T1" fmla="*/ 42 h 478"/>
                  <a:gd name="T2" fmla="*/ 66 w 336"/>
                  <a:gd name="T3" fmla="*/ 1 h 478"/>
                  <a:gd name="T4" fmla="*/ 220 w 336"/>
                  <a:gd name="T5" fmla="*/ 2 h 478"/>
                  <a:gd name="T6" fmla="*/ 452 w 336"/>
                  <a:gd name="T7" fmla="*/ 5 h 478"/>
                  <a:gd name="T8" fmla="*/ 1417 w 336"/>
                  <a:gd name="T9" fmla="*/ 24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96297" name="Freeform 41"/>
          <p:cNvSpPr>
            <a:spLocks/>
          </p:cNvSpPr>
          <p:nvPr/>
        </p:nvSpPr>
        <p:spPr bwMode="auto">
          <a:xfrm>
            <a:off x="34925" y="1052513"/>
            <a:ext cx="9180513" cy="5761037"/>
          </a:xfrm>
          <a:custGeom>
            <a:avLst/>
            <a:gdLst>
              <a:gd name="T0" fmla="*/ 2147483647 w 5783"/>
              <a:gd name="T1" fmla="*/ 2147483647 h 3629"/>
              <a:gd name="T2" fmla="*/ 2147483647 w 5783"/>
              <a:gd name="T3" fmla="*/ 2147483647 h 3629"/>
              <a:gd name="T4" fmla="*/ 2147483647 w 5783"/>
              <a:gd name="T5" fmla="*/ 2147483647 h 3629"/>
              <a:gd name="T6" fmla="*/ 2147483647 w 5783"/>
              <a:gd name="T7" fmla="*/ 2147483647 h 3629"/>
              <a:gd name="T8" fmla="*/ 2147483647 w 5783"/>
              <a:gd name="T9" fmla="*/ 2147483647 h 3629"/>
              <a:gd name="T10" fmla="*/ 2147483647 w 5783"/>
              <a:gd name="T11" fmla="*/ 2147483647 h 3629"/>
              <a:gd name="T12" fmla="*/ 2147483647 w 5783"/>
              <a:gd name="T13" fmla="*/ 2147483647 h 3629"/>
              <a:gd name="T14" fmla="*/ 2147483647 w 5783"/>
              <a:gd name="T15" fmla="*/ 2147483647 h 3629"/>
              <a:gd name="T16" fmla="*/ 2147483647 w 5783"/>
              <a:gd name="T17" fmla="*/ 2147483647 h 3629"/>
              <a:gd name="T18" fmla="*/ 2147483647 w 5783"/>
              <a:gd name="T19" fmla="*/ 2147483647 h 3629"/>
              <a:gd name="T20" fmla="*/ 2147483647 w 5783"/>
              <a:gd name="T21" fmla="*/ 2147483647 h 3629"/>
              <a:gd name="T22" fmla="*/ 2147483647 w 5783"/>
              <a:gd name="T23" fmla="*/ 2147483647 h 3629"/>
              <a:gd name="T24" fmla="*/ 2147483647 w 5783"/>
              <a:gd name="T25" fmla="*/ 2147483647 h 3629"/>
              <a:gd name="T26" fmla="*/ 2147483647 w 5783"/>
              <a:gd name="T27" fmla="*/ 2147483647 h 3629"/>
              <a:gd name="T28" fmla="*/ 2147483647 w 5783"/>
              <a:gd name="T29" fmla="*/ 2147483647 h 3629"/>
              <a:gd name="T30" fmla="*/ 2147483647 w 5783"/>
              <a:gd name="T31" fmla="*/ 2147483647 h 3629"/>
              <a:gd name="T32" fmla="*/ 2147483647 w 5783"/>
              <a:gd name="T33" fmla="*/ 0 h 3629"/>
              <a:gd name="T34" fmla="*/ 2147483647 w 5783"/>
              <a:gd name="T35" fmla="*/ 2147483647 h 3629"/>
              <a:gd name="T36" fmla="*/ 2147483647 w 5783"/>
              <a:gd name="T37" fmla="*/ 2147483647 h 3629"/>
              <a:gd name="T38" fmla="*/ 2147483647 w 5783"/>
              <a:gd name="T39" fmla="*/ 2147483647 h 3629"/>
              <a:gd name="T40" fmla="*/ 2147483647 w 5783"/>
              <a:gd name="T41" fmla="*/ 2147483647 h 3629"/>
              <a:gd name="T42" fmla="*/ 2147483647 w 5783"/>
              <a:gd name="T43" fmla="*/ 2147483647 h 3629"/>
              <a:gd name="T44" fmla="*/ 2147483647 w 5783"/>
              <a:gd name="T45" fmla="*/ 2147483647 h 3629"/>
              <a:gd name="T46" fmla="*/ 2147483647 w 5783"/>
              <a:gd name="T47" fmla="*/ 2147483647 h 3629"/>
              <a:gd name="T48" fmla="*/ 2147483647 w 5783"/>
              <a:gd name="T49" fmla="*/ 2147483647 h 3629"/>
              <a:gd name="T50" fmla="*/ 2147483647 w 5783"/>
              <a:gd name="T51" fmla="*/ 2147483647 h 3629"/>
              <a:gd name="T52" fmla="*/ 2147483647 w 5783"/>
              <a:gd name="T53" fmla="*/ 2147483647 h 3629"/>
              <a:gd name="T54" fmla="*/ 2147483647 w 5783"/>
              <a:gd name="T55" fmla="*/ 2147483647 h 3629"/>
              <a:gd name="T56" fmla="*/ 2147483647 w 5783"/>
              <a:gd name="T57" fmla="*/ 2147483647 h 3629"/>
              <a:gd name="T58" fmla="*/ 2147483647 w 5783"/>
              <a:gd name="T59" fmla="*/ 2147483647 h 3629"/>
              <a:gd name="T60" fmla="*/ 2147483647 w 5783"/>
              <a:gd name="T61" fmla="*/ 2147483647 h 3629"/>
              <a:gd name="T62" fmla="*/ 2147483647 w 5783"/>
              <a:gd name="T63" fmla="*/ 2147483647 h 3629"/>
              <a:gd name="T64" fmla="*/ 2147483647 w 5783"/>
              <a:gd name="T65" fmla="*/ 2147483647 h 3629"/>
              <a:gd name="T66" fmla="*/ 2147483647 w 5783"/>
              <a:gd name="T67" fmla="*/ 2147483647 h 3629"/>
              <a:gd name="T68" fmla="*/ 2147483647 w 5783"/>
              <a:gd name="T69" fmla="*/ 2147483647 h 3629"/>
              <a:gd name="T70" fmla="*/ 2147483647 w 5783"/>
              <a:gd name="T71" fmla="*/ 2147483647 h 3629"/>
              <a:gd name="T72" fmla="*/ 2147483647 w 5783"/>
              <a:gd name="T73" fmla="*/ 2147483647 h 3629"/>
              <a:gd name="T74" fmla="*/ 2147483647 w 5783"/>
              <a:gd name="T75" fmla="*/ 2147483647 h 3629"/>
              <a:gd name="T76" fmla="*/ 2147483647 w 5783"/>
              <a:gd name="T77" fmla="*/ 2147483647 h 3629"/>
              <a:gd name="T78" fmla="*/ 2147483647 w 5783"/>
              <a:gd name="T79" fmla="*/ 2147483647 h 3629"/>
              <a:gd name="T80" fmla="*/ 2147483647 w 5783"/>
              <a:gd name="T81" fmla="*/ 2147483647 h 3629"/>
              <a:gd name="T82" fmla="*/ 2147483647 w 5783"/>
              <a:gd name="T83" fmla="*/ 2147483647 h 3629"/>
              <a:gd name="T84" fmla="*/ 2147483647 w 5783"/>
              <a:gd name="T85" fmla="*/ 2147483647 h 3629"/>
              <a:gd name="T86" fmla="*/ 2147483647 w 5783"/>
              <a:gd name="T87" fmla="*/ 2147483647 h 3629"/>
              <a:gd name="T88" fmla="*/ 2147483647 w 5783"/>
              <a:gd name="T89" fmla="*/ 2147483647 h 3629"/>
              <a:gd name="T90" fmla="*/ 2147483647 w 5783"/>
              <a:gd name="T91" fmla="*/ 2147483647 h 3629"/>
              <a:gd name="T92" fmla="*/ 2147483647 w 5783"/>
              <a:gd name="T93" fmla="*/ 2147483647 h 3629"/>
              <a:gd name="T94" fmla="*/ 2147483647 w 5783"/>
              <a:gd name="T95" fmla="*/ 2147483647 h 36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783" h="3629">
                <a:moveTo>
                  <a:pt x="149" y="1590"/>
                </a:moveTo>
                <a:cubicBezTo>
                  <a:pt x="222" y="1593"/>
                  <a:pt x="296" y="1595"/>
                  <a:pt x="369" y="1600"/>
                </a:cubicBezTo>
                <a:cubicBezTo>
                  <a:pt x="379" y="1601"/>
                  <a:pt x="438" y="1614"/>
                  <a:pt x="451" y="1618"/>
                </a:cubicBezTo>
                <a:cubicBezTo>
                  <a:pt x="470" y="1623"/>
                  <a:pt x="506" y="1636"/>
                  <a:pt x="506" y="1636"/>
                </a:cubicBezTo>
                <a:cubicBezTo>
                  <a:pt x="522" y="1647"/>
                  <a:pt x="534" y="1664"/>
                  <a:pt x="551" y="1673"/>
                </a:cubicBezTo>
                <a:cubicBezTo>
                  <a:pt x="575" y="1685"/>
                  <a:pt x="667" y="1720"/>
                  <a:pt x="689" y="1728"/>
                </a:cubicBezTo>
                <a:cubicBezTo>
                  <a:pt x="698" y="1731"/>
                  <a:pt x="708" y="1732"/>
                  <a:pt x="716" y="1737"/>
                </a:cubicBezTo>
                <a:cubicBezTo>
                  <a:pt x="725" y="1743"/>
                  <a:pt x="733" y="1751"/>
                  <a:pt x="743" y="1755"/>
                </a:cubicBezTo>
                <a:cubicBezTo>
                  <a:pt x="761" y="1763"/>
                  <a:pt x="798" y="1773"/>
                  <a:pt x="798" y="1773"/>
                </a:cubicBezTo>
                <a:cubicBezTo>
                  <a:pt x="824" y="1799"/>
                  <a:pt x="864" y="1817"/>
                  <a:pt x="899" y="1828"/>
                </a:cubicBezTo>
                <a:cubicBezTo>
                  <a:pt x="925" y="1846"/>
                  <a:pt x="957" y="1853"/>
                  <a:pt x="981" y="1874"/>
                </a:cubicBezTo>
                <a:cubicBezTo>
                  <a:pt x="1037" y="1923"/>
                  <a:pt x="1095" y="1986"/>
                  <a:pt x="1137" y="2048"/>
                </a:cubicBezTo>
                <a:cubicBezTo>
                  <a:pt x="1158" y="2111"/>
                  <a:pt x="1149" y="2084"/>
                  <a:pt x="1164" y="2130"/>
                </a:cubicBezTo>
                <a:cubicBezTo>
                  <a:pt x="1174" y="2161"/>
                  <a:pt x="1205" y="2175"/>
                  <a:pt x="1228" y="2194"/>
                </a:cubicBezTo>
                <a:cubicBezTo>
                  <a:pt x="1271" y="2230"/>
                  <a:pt x="1320" y="2258"/>
                  <a:pt x="1374" y="2276"/>
                </a:cubicBezTo>
                <a:cubicBezTo>
                  <a:pt x="1409" y="2309"/>
                  <a:pt x="1453" y="2340"/>
                  <a:pt x="1493" y="2368"/>
                </a:cubicBezTo>
                <a:cubicBezTo>
                  <a:pt x="1516" y="2402"/>
                  <a:pt x="1541" y="2427"/>
                  <a:pt x="1575" y="2450"/>
                </a:cubicBezTo>
                <a:cubicBezTo>
                  <a:pt x="1578" y="2459"/>
                  <a:pt x="1575" y="2477"/>
                  <a:pt x="1585" y="2477"/>
                </a:cubicBezTo>
                <a:cubicBezTo>
                  <a:pt x="1594" y="2477"/>
                  <a:pt x="1590" y="2459"/>
                  <a:pt x="1594" y="2450"/>
                </a:cubicBezTo>
                <a:cubicBezTo>
                  <a:pt x="1599" y="2440"/>
                  <a:pt x="1607" y="2432"/>
                  <a:pt x="1612" y="2422"/>
                </a:cubicBezTo>
                <a:cubicBezTo>
                  <a:pt x="1616" y="2413"/>
                  <a:pt x="1615" y="2403"/>
                  <a:pt x="1621" y="2395"/>
                </a:cubicBezTo>
                <a:cubicBezTo>
                  <a:pt x="1634" y="2378"/>
                  <a:pt x="1655" y="2367"/>
                  <a:pt x="1667" y="2349"/>
                </a:cubicBezTo>
                <a:cubicBezTo>
                  <a:pt x="1673" y="2340"/>
                  <a:pt x="1679" y="2331"/>
                  <a:pt x="1685" y="2322"/>
                </a:cubicBezTo>
                <a:cubicBezTo>
                  <a:pt x="1695" y="2263"/>
                  <a:pt x="1696" y="2267"/>
                  <a:pt x="1731" y="2230"/>
                </a:cubicBezTo>
                <a:cubicBezTo>
                  <a:pt x="1734" y="2221"/>
                  <a:pt x="1734" y="2211"/>
                  <a:pt x="1740" y="2203"/>
                </a:cubicBezTo>
                <a:cubicBezTo>
                  <a:pt x="1753" y="2186"/>
                  <a:pt x="1786" y="2157"/>
                  <a:pt x="1786" y="2157"/>
                </a:cubicBezTo>
                <a:cubicBezTo>
                  <a:pt x="1792" y="2139"/>
                  <a:pt x="1798" y="2120"/>
                  <a:pt x="1804" y="2102"/>
                </a:cubicBezTo>
                <a:cubicBezTo>
                  <a:pt x="1811" y="2082"/>
                  <a:pt x="1835" y="2072"/>
                  <a:pt x="1850" y="2057"/>
                </a:cubicBezTo>
                <a:cubicBezTo>
                  <a:pt x="1907" y="2001"/>
                  <a:pt x="1960" y="1941"/>
                  <a:pt x="2023" y="1892"/>
                </a:cubicBezTo>
                <a:cubicBezTo>
                  <a:pt x="2054" y="1868"/>
                  <a:pt x="2046" y="1851"/>
                  <a:pt x="2087" y="1837"/>
                </a:cubicBezTo>
                <a:cubicBezTo>
                  <a:pt x="2124" y="1802"/>
                  <a:pt x="2145" y="1757"/>
                  <a:pt x="2188" y="1728"/>
                </a:cubicBezTo>
                <a:cubicBezTo>
                  <a:pt x="2219" y="1680"/>
                  <a:pt x="2253" y="1644"/>
                  <a:pt x="2307" y="1627"/>
                </a:cubicBezTo>
                <a:cubicBezTo>
                  <a:pt x="2334" y="1609"/>
                  <a:pt x="2349" y="1591"/>
                  <a:pt x="2380" y="1581"/>
                </a:cubicBezTo>
                <a:cubicBezTo>
                  <a:pt x="2403" y="1547"/>
                  <a:pt x="2428" y="1522"/>
                  <a:pt x="2462" y="1499"/>
                </a:cubicBezTo>
                <a:cubicBezTo>
                  <a:pt x="2492" y="1457"/>
                  <a:pt x="2527" y="1421"/>
                  <a:pt x="2545" y="1371"/>
                </a:cubicBezTo>
                <a:cubicBezTo>
                  <a:pt x="2551" y="1289"/>
                  <a:pt x="2558" y="1251"/>
                  <a:pt x="2572" y="1179"/>
                </a:cubicBezTo>
                <a:cubicBezTo>
                  <a:pt x="2567" y="1124"/>
                  <a:pt x="2572" y="1031"/>
                  <a:pt x="2545" y="978"/>
                </a:cubicBezTo>
                <a:cubicBezTo>
                  <a:pt x="2540" y="968"/>
                  <a:pt x="2536" y="956"/>
                  <a:pt x="2526" y="950"/>
                </a:cubicBezTo>
                <a:cubicBezTo>
                  <a:pt x="2510" y="940"/>
                  <a:pt x="2471" y="932"/>
                  <a:pt x="2471" y="932"/>
                </a:cubicBezTo>
                <a:cubicBezTo>
                  <a:pt x="2384" y="939"/>
                  <a:pt x="2357" y="917"/>
                  <a:pt x="2334" y="987"/>
                </a:cubicBezTo>
                <a:cubicBezTo>
                  <a:pt x="2333" y="980"/>
                  <a:pt x="2326" y="852"/>
                  <a:pt x="2316" y="822"/>
                </a:cubicBezTo>
                <a:cubicBezTo>
                  <a:pt x="2296" y="760"/>
                  <a:pt x="2217" y="738"/>
                  <a:pt x="2170" y="704"/>
                </a:cubicBezTo>
                <a:cubicBezTo>
                  <a:pt x="2087" y="644"/>
                  <a:pt x="2231" y="705"/>
                  <a:pt x="2060" y="649"/>
                </a:cubicBezTo>
                <a:cubicBezTo>
                  <a:pt x="1996" y="616"/>
                  <a:pt x="1937" y="581"/>
                  <a:pt x="1868" y="557"/>
                </a:cubicBezTo>
                <a:cubicBezTo>
                  <a:pt x="1820" y="540"/>
                  <a:pt x="1790" y="505"/>
                  <a:pt x="1740" y="493"/>
                </a:cubicBezTo>
                <a:cubicBezTo>
                  <a:pt x="1714" y="476"/>
                  <a:pt x="1692" y="456"/>
                  <a:pt x="1667" y="438"/>
                </a:cubicBezTo>
                <a:cubicBezTo>
                  <a:pt x="1625" y="375"/>
                  <a:pt x="1562" y="336"/>
                  <a:pt x="1502" y="292"/>
                </a:cubicBezTo>
                <a:cubicBezTo>
                  <a:pt x="1484" y="279"/>
                  <a:pt x="1462" y="272"/>
                  <a:pt x="1447" y="256"/>
                </a:cubicBezTo>
                <a:cubicBezTo>
                  <a:pt x="1399" y="207"/>
                  <a:pt x="1360" y="157"/>
                  <a:pt x="1338" y="91"/>
                </a:cubicBezTo>
                <a:cubicBezTo>
                  <a:pt x="1355" y="40"/>
                  <a:pt x="1398" y="16"/>
                  <a:pt x="1447" y="0"/>
                </a:cubicBezTo>
                <a:cubicBezTo>
                  <a:pt x="1526" y="3"/>
                  <a:pt x="1606" y="4"/>
                  <a:pt x="1685" y="9"/>
                </a:cubicBezTo>
                <a:cubicBezTo>
                  <a:pt x="1792" y="16"/>
                  <a:pt x="1888" y="67"/>
                  <a:pt x="1987" y="100"/>
                </a:cubicBezTo>
                <a:cubicBezTo>
                  <a:pt x="2058" y="147"/>
                  <a:pt x="2120" y="203"/>
                  <a:pt x="2179" y="265"/>
                </a:cubicBezTo>
                <a:cubicBezTo>
                  <a:pt x="2199" y="324"/>
                  <a:pt x="2171" y="266"/>
                  <a:pt x="2215" y="301"/>
                </a:cubicBezTo>
                <a:cubicBezTo>
                  <a:pt x="2224" y="308"/>
                  <a:pt x="2226" y="321"/>
                  <a:pt x="2234" y="329"/>
                </a:cubicBezTo>
                <a:cubicBezTo>
                  <a:pt x="2242" y="337"/>
                  <a:pt x="2252" y="341"/>
                  <a:pt x="2261" y="347"/>
                </a:cubicBezTo>
                <a:cubicBezTo>
                  <a:pt x="2289" y="389"/>
                  <a:pt x="2381" y="490"/>
                  <a:pt x="2426" y="521"/>
                </a:cubicBezTo>
                <a:cubicBezTo>
                  <a:pt x="2441" y="566"/>
                  <a:pt x="2479" y="593"/>
                  <a:pt x="2508" y="630"/>
                </a:cubicBezTo>
                <a:cubicBezTo>
                  <a:pt x="2549" y="682"/>
                  <a:pt x="2580" y="749"/>
                  <a:pt x="2636" y="786"/>
                </a:cubicBezTo>
                <a:cubicBezTo>
                  <a:pt x="2673" y="842"/>
                  <a:pt x="2631" y="791"/>
                  <a:pt x="2682" y="822"/>
                </a:cubicBezTo>
                <a:cubicBezTo>
                  <a:pt x="2699" y="832"/>
                  <a:pt x="2712" y="847"/>
                  <a:pt x="2727" y="859"/>
                </a:cubicBezTo>
                <a:cubicBezTo>
                  <a:pt x="2762" y="886"/>
                  <a:pt x="2767" y="918"/>
                  <a:pt x="2810" y="932"/>
                </a:cubicBezTo>
                <a:cubicBezTo>
                  <a:pt x="2814" y="931"/>
                  <a:pt x="2867" y="919"/>
                  <a:pt x="2874" y="914"/>
                </a:cubicBezTo>
                <a:cubicBezTo>
                  <a:pt x="2943" y="868"/>
                  <a:pt x="2862" y="898"/>
                  <a:pt x="2929" y="877"/>
                </a:cubicBezTo>
                <a:cubicBezTo>
                  <a:pt x="2960" y="846"/>
                  <a:pt x="2977" y="834"/>
                  <a:pt x="3020" y="822"/>
                </a:cubicBezTo>
                <a:cubicBezTo>
                  <a:pt x="3080" y="787"/>
                  <a:pt x="3135" y="739"/>
                  <a:pt x="3203" y="722"/>
                </a:cubicBezTo>
                <a:cubicBezTo>
                  <a:pt x="3256" y="687"/>
                  <a:pt x="3334" y="660"/>
                  <a:pt x="3395" y="640"/>
                </a:cubicBezTo>
                <a:cubicBezTo>
                  <a:pt x="3448" y="587"/>
                  <a:pt x="3420" y="601"/>
                  <a:pt x="3468" y="585"/>
                </a:cubicBezTo>
                <a:cubicBezTo>
                  <a:pt x="3497" y="554"/>
                  <a:pt x="3538" y="558"/>
                  <a:pt x="3578" y="548"/>
                </a:cubicBezTo>
                <a:cubicBezTo>
                  <a:pt x="3861" y="551"/>
                  <a:pt x="4145" y="549"/>
                  <a:pt x="4428" y="557"/>
                </a:cubicBezTo>
                <a:cubicBezTo>
                  <a:pt x="4474" y="558"/>
                  <a:pt x="4565" y="576"/>
                  <a:pt x="4565" y="576"/>
                </a:cubicBezTo>
                <a:cubicBezTo>
                  <a:pt x="4628" y="596"/>
                  <a:pt x="4694" y="600"/>
                  <a:pt x="4757" y="621"/>
                </a:cubicBezTo>
                <a:cubicBezTo>
                  <a:pt x="4820" y="663"/>
                  <a:pt x="4791" y="651"/>
                  <a:pt x="4839" y="667"/>
                </a:cubicBezTo>
                <a:cubicBezTo>
                  <a:pt x="4914" y="721"/>
                  <a:pt x="5015" y="728"/>
                  <a:pt x="5086" y="795"/>
                </a:cubicBezTo>
                <a:cubicBezTo>
                  <a:pt x="5126" y="833"/>
                  <a:pt x="5197" y="888"/>
                  <a:pt x="5251" y="905"/>
                </a:cubicBezTo>
                <a:cubicBezTo>
                  <a:pt x="5284" y="949"/>
                  <a:pt x="5313" y="955"/>
                  <a:pt x="5361" y="987"/>
                </a:cubicBezTo>
                <a:cubicBezTo>
                  <a:pt x="5386" y="1004"/>
                  <a:pt x="5400" y="1034"/>
                  <a:pt x="5425" y="1051"/>
                </a:cubicBezTo>
                <a:cubicBezTo>
                  <a:pt x="5434" y="1057"/>
                  <a:pt x="5443" y="1063"/>
                  <a:pt x="5452" y="1069"/>
                </a:cubicBezTo>
                <a:cubicBezTo>
                  <a:pt x="5483" y="1112"/>
                  <a:pt x="5519" y="1148"/>
                  <a:pt x="5553" y="1188"/>
                </a:cubicBezTo>
                <a:cubicBezTo>
                  <a:pt x="5560" y="1197"/>
                  <a:pt x="5563" y="1208"/>
                  <a:pt x="5571" y="1216"/>
                </a:cubicBezTo>
                <a:cubicBezTo>
                  <a:pt x="5628" y="1274"/>
                  <a:pt x="5707" y="1296"/>
                  <a:pt x="5735" y="1380"/>
                </a:cubicBezTo>
                <a:cubicBezTo>
                  <a:pt x="5729" y="1524"/>
                  <a:pt x="5783" y="1591"/>
                  <a:pt x="5671" y="1618"/>
                </a:cubicBezTo>
                <a:cubicBezTo>
                  <a:pt x="5613" y="1615"/>
                  <a:pt x="5556" y="1614"/>
                  <a:pt x="5498" y="1609"/>
                </a:cubicBezTo>
                <a:cubicBezTo>
                  <a:pt x="5470" y="1606"/>
                  <a:pt x="5443" y="1586"/>
                  <a:pt x="5415" y="1581"/>
                </a:cubicBezTo>
                <a:cubicBezTo>
                  <a:pt x="5391" y="1577"/>
                  <a:pt x="5366" y="1575"/>
                  <a:pt x="5342" y="1572"/>
                </a:cubicBezTo>
                <a:cubicBezTo>
                  <a:pt x="5304" y="1553"/>
                  <a:pt x="5249" y="1549"/>
                  <a:pt x="5214" y="1526"/>
                </a:cubicBezTo>
                <a:cubicBezTo>
                  <a:pt x="5162" y="1492"/>
                  <a:pt x="5064" y="1465"/>
                  <a:pt x="5004" y="1453"/>
                </a:cubicBezTo>
                <a:cubicBezTo>
                  <a:pt x="4954" y="1429"/>
                  <a:pt x="4902" y="1413"/>
                  <a:pt x="4849" y="1398"/>
                </a:cubicBezTo>
                <a:cubicBezTo>
                  <a:pt x="4804" y="1356"/>
                  <a:pt x="4862" y="1404"/>
                  <a:pt x="4794" y="1371"/>
                </a:cubicBezTo>
                <a:cubicBezTo>
                  <a:pt x="4786" y="1367"/>
                  <a:pt x="4783" y="1357"/>
                  <a:pt x="4775" y="1353"/>
                </a:cubicBezTo>
                <a:cubicBezTo>
                  <a:pt x="4744" y="1335"/>
                  <a:pt x="4705" y="1335"/>
                  <a:pt x="4675" y="1316"/>
                </a:cubicBezTo>
                <a:cubicBezTo>
                  <a:pt x="4637" y="1291"/>
                  <a:pt x="4658" y="1301"/>
                  <a:pt x="4611" y="1289"/>
                </a:cubicBezTo>
                <a:cubicBezTo>
                  <a:pt x="4574" y="1264"/>
                  <a:pt x="4530" y="1256"/>
                  <a:pt x="4492" y="1234"/>
                </a:cubicBezTo>
                <a:cubicBezTo>
                  <a:pt x="4451" y="1211"/>
                  <a:pt x="4426" y="1184"/>
                  <a:pt x="4382" y="1170"/>
                </a:cubicBezTo>
                <a:cubicBezTo>
                  <a:pt x="4338" y="1141"/>
                  <a:pt x="4286" y="1114"/>
                  <a:pt x="4236" y="1097"/>
                </a:cubicBezTo>
                <a:cubicBezTo>
                  <a:pt x="4202" y="1061"/>
                  <a:pt x="4236" y="1090"/>
                  <a:pt x="4172" y="1069"/>
                </a:cubicBezTo>
                <a:cubicBezTo>
                  <a:pt x="4111" y="1049"/>
                  <a:pt x="4051" y="1025"/>
                  <a:pt x="3989" y="1005"/>
                </a:cubicBezTo>
                <a:cubicBezTo>
                  <a:pt x="3840" y="1008"/>
                  <a:pt x="3690" y="1008"/>
                  <a:pt x="3541" y="1014"/>
                </a:cubicBezTo>
                <a:cubicBezTo>
                  <a:pt x="3501" y="1016"/>
                  <a:pt x="3433" y="1090"/>
                  <a:pt x="3395" y="1115"/>
                </a:cubicBezTo>
                <a:cubicBezTo>
                  <a:pt x="3369" y="1154"/>
                  <a:pt x="3333" y="1171"/>
                  <a:pt x="3303" y="1206"/>
                </a:cubicBezTo>
                <a:cubicBezTo>
                  <a:pt x="3273" y="1241"/>
                  <a:pt x="3287" y="1263"/>
                  <a:pt x="3239" y="1280"/>
                </a:cubicBezTo>
                <a:cubicBezTo>
                  <a:pt x="3205" y="1331"/>
                  <a:pt x="3158" y="1337"/>
                  <a:pt x="3102" y="1353"/>
                </a:cubicBezTo>
                <a:cubicBezTo>
                  <a:pt x="3083" y="1358"/>
                  <a:pt x="3047" y="1371"/>
                  <a:pt x="3047" y="1371"/>
                </a:cubicBezTo>
                <a:cubicBezTo>
                  <a:pt x="3028" y="1399"/>
                  <a:pt x="3004" y="1410"/>
                  <a:pt x="2983" y="1435"/>
                </a:cubicBezTo>
                <a:cubicBezTo>
                  <a:pt x="2945" y="1481"/>
                  <a:pt x="2914" y="1512"/>
                  <a:pt x="2855" y="1526"/>
                </a:cubicBezTo>
                <a:cubicBezTo>
                  <a:pt x="2800" y="1565"/>
                  <a:pt x="2747" y="1635"/>
                  <a:pt x="2709" y="1691"/>
                </a:cubicBezTo>
                <a:cubicBezTo>
                  <a:pt x="2680" y="1734"/>
                  <a:pt x="2627" y="1776"/>
                  <a:pt x="2609" y="1828"/>
                </a:cubicBezTo>
                <a:cubicBezTo>
                  <a:pt x="2603" y="1846"/>
                  <a:pt x="2601" y="1867"/>
                  <a:pt x="2590" y="1883"/>
                </a:cubicBezTo>
                <a:cubicBezTo>
                  <a:pt x="2543" y="1953"/>
                  <a:pt x="2491" y="2021"/>
                  <a:pt x="2435" y="2084"/>
                </a:cubicBezTo>
                <a:cubicBezTo>
                  <a:pt x="2418" y="2103"/>
                  <a:pt x="2394" y="2117"/>
                  <a:pt x="2380" y="2139"/>
                </a:cubicBezTo>
                <a:cubicBezTo>
                  <a:pt x="2353" y="2180"/>
                  <a:pt x="2331" y="2214"/>
                  <a:pt x="2298" y="2249"/>
                </a:cubicBezTo>
                <a:cubicBezTo>
                  <a:pt x="2281" y="2301"/>
                  <a:pt x="2229" y="2333"/>
                  <a:pt x="2197" y="2377"/>
                </a:cubicBezTo>
                <a:cubicBezTo>
                  <a:pt x="2147" y="2445"/>
                  <a:pt x="2098" y="2517"/>
                  <a:pt x="2051" y="2587"/>
                </a:cubicBezTo>
                <a:cubicBezTo>
                  <a:pt x="2038" y="2606"/>
                  <a:pt x="2034" y="2630"/>
                  <a:pt x="2023" y="2651"/>
                </a:cubicBezTo>
                <a:cubicBezTo>
                  <a:pt x="1999" y="2774"/>
                  <a:pt x="2016" y="2890"/>
                  <a:pt x="2069" y="2998"/>
                </a:cubicBezTo>
                <a:cubicBezTo>
                  <a:pt x="2084" y="3028"/>
                  <a:pt x="2109" y="3042"/>
                  <a:pt x="2124" y="3072"/>
                </a:cubicBezTo>
                <a:cubicBezTo>
                  <a:pt x="2148" y="3120"/>
                  <a:pt x="2184" y="3160"/>
                  <a:pt x="2206" y="3209"/>
                </a:cubicBezTo>
                <a:cubicBezTo>
                  <a:pt x="2214" y="3227"/>
                  <a:pt x="2225" y="3264"/>
                  <a:pt x="2225" y="3264"/>
                </a:cubicBezTo>
                <a:cubicBezTo>
                  <a:pt x="2218" y="3357"/>
                  <a:pt x="2216" y="3433"/>
                  <a:pt x="2188" y="3520"/>
                </a:cubicBezTo>
                <a:cubicBezTo>
                  <a:pt x="2178" y="3550"/>
                  <a:pt x="2116" y="3592"/>
                  <a:pt x="2097" y="3611"/>
                </a:cubicBezTo>
                <a:cubicBezTo>
                  <a:pt x="2091" y="3617"/>
                  <a:pt x="2078" y="3629"/>
                  <a:pt x="2078" y="3629"/>
                </a:cubicBezTo>
                <a:cubicBezTo>
                  <a:pt x="2060" y="3626"/>
                  <a:pt x="2041" y="3626"/>
                  <a:pt x="2023" y="3620"/>
                </a:cubicBezTo>
                <a:cubicBezTo>
                  <a:pt x="1997" y="3611"/>
                  <a:pt x="1989" y="3590"/>
                  <a:pt x="1969" y="3574"/>
                </a:cubicBezTo>
                <a:cubicBezTo>
                  <a:pt x="1964" y="3570"/>
                  <a:pt x="1903" y="3531"/>
                  <a:pt x="1886" y="3520"/>
                </a:cubicBezTo>
                <a:cubicBezTo>
                  <a:pt x="1864" y="3506"/>
                  <a:pt x="1844" y="3481"/>
                  <a:pt x="1822" y="3465"/>
                </a:cubicBezTo>
                <a:cubicBezTo>
                  <a:pt x="1755" y="3415"/>
                  <a:pt x="1684" y="3372"/>
                  <a:pt x="1621" y="3318"/>
                </a:cubicBezTo>
                <a:cubicBezTo>
                  <a:pt x="1550" y="3257"/>
                  <a:pt x="1517" y="3201"/>
                  <a:pt x="1466" y="3126"/>
                </a:cubicBezTo>
                <a:cubicBezTo>
                  <a:pt x="1420" y="3058"/>
                  <a:pt x="1363" y="2995"/>
                  <a:pt x="1319" y="2925"/>
                </a:cubicBezTo>
                <a:cubicBezTo>
                  <a:pt x="1273" y="2852"/>
                  <a:pt x="1233" y="2774"/>
                  <a:pt x="1182" y="2706"/>
                </a:cubicBezTo>
                <a:cubicBezTo>
                  <a:pt x="1162" y="2680"/>
                  <a:pt x="1154" y="2643"/>
                  <a:pt x="1127" y="2624"/>
                </a:cubicBezTo>
                <a:cubicBezTo>
                  <a:pt x="1097" y="2603"/>
                  <a:pt x="1082" y="2573"/>
                  <a:pt x="1054" y="2550"/>
                </a:cubicBezTo>
                <a:cubicBezTo>
                  <a:pt x="1018" y="2521"/>
                  <a:pt x="983" y="2494"/>
                  <a:pt x="945" y="2468"/>
                </a:cubicBezTo>
                <a:cubicBezTo>
                  <a:pt x="900" y="2437"/>
                  <a:pt x="862" y="2408"/>
                  <a:pt x="807" y="2395"/>
                </a:cubicBezTo>
                <a:cubicBezTo>
                  <a:pt x="724" y="2353"/>
                  <a:pt x="631" y="2330"/>
                  <a:pt x="542" y="2304"/>
                </a:cubicBezTo>
                <a:cubicBezTo>
                  <a:pt x="493" y="2290"/>
                  <a:pt x="452" y="2264"/>
                  <a:pt x="405" y="2249"/>
                </a:cubicBezTo>
                <a:cubicBezTo>
                  <a:pt x="343" y="2184"/>
                  <a:pt x="441" y="2283"/>
                  <a:pt x="359" y="2212"/>
                </a:cubicBezTo>
                <a:cubicBezTo>
                  <a:pt x="336" y="2192"/>
                  <a:pt x="319" y="2166"/>
                  <a:pt x="295" y="2148"/>
                </a:cubicBezTo>
                <a:cubicBezTo>
                  <a:pt x="253" y="2117"/>
                  <a:pt x="209" y="2088"/>
                  <a:pt x="167" y="2057"/>
                </a:cubicBezTo>
                <a:cubicBezTo>
                  <a:pt x="105" y="2011"/>
                  <a:pt x="121" y="2025"/>
                  <a:pt x="76" y="1974"/>
                </a:cubicBezTo>
                <a:cubicBezTo>
                  <a:pt x="62" y="1958"/>
                  <a:pt x="30" y="1929"/>
                  <a:pt x="30" y="1929"/>
                </a:cubicBezTo>
                <a:cubicBezTo>
                  <a:pt x="0" y="1837"/>
                  <a:pt x="16" y="1754"/>
                  <a:pt x="49" y="1664"/>
                </a:cubicBezTo>
                <a:cubicBezTo>
                  <a:pt x="60" y="1635"/>
                  <a:pt x="93" y="1619"/>
                  <a:pt x="122" y="1609"/>
                </a:cubicBezTo>
                <a:cubicBezTo>
                  <a:pt x="152" y="1599"/>
                  <a:pt x="149" y="1609"/>
                  <a:pt x="149" y="1590"/>
                </a:cubicBezTo>
                <a:close/>
              </a:path>
            </a:pathLst>
          </a:custGeom>
          <a:solidFill>
            <a:schemeClr val="folHlink">
              <a:alpha val="4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98" name="Text Box 42"/>
          <p:cNvSpPr txBox="1">
            <a:spLocks noChangeArrowheads="1"/>
          </p:cNvSpPr>
          <p:nvPr/>
        </p:nvSpPr>
        <p:spPr bwMode="auto">
          <a:xfrm>
            <a:off x="4211638" y="1484313"/>
            <a:ext cx="22320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？</a:t>
            </a:r>
          </a:p>
        </p:txBody>
      </p:sp>
      <p:grpSp>
        <p:nvGrpSpPr>
          <p:cNvPr id="96299" name="Group 43"/>
          <p:cNvGrpSpPr>
            <a:grpSpLocks/>
          </p:cNvGrpSpPr>
          <p:nvPr/>
        </p:nvGrpSpPr>
        <p:grpSpPr bwMode="auto">
          <a:xfrm>
            <a:off x="101600" y="623888"/>
            <a:ext cx="9129713" cy="6183312"/>
            <a:chOff x="64" y="393"/>
            <a:chExt cx="5751" cy="3895"/>
          </a:xfrm>
        </p:grpSpPr>
        <p:sp>
          <p:nvSpPr>
            <p:cNvPr id="27667" name="Freeform 44"/>
            <p:cNvSpPr>
              <a:spLocks/>
            </p:cNvSpPr>
            <p:nvPr/>
          </p:nvSpPr>
          <p:spPr bwMode="auto">
            <a:xfrm>
              <a:off x="1829" y="1499"/>
              <a:ext cx="3986" cy="2789"/>
            </a:xfrm>
            <a:custGeom>
              <a:avLst/>
              <a:gdLst>
                <a:gd name="T0" fmla="*/ 384 w 3986"/>
                <a:gd name="T1" fmla="*/ 2789 h 2789"/>
                <a:gd name="T2" fmla="*/ 320 w 3986"/>
                <a:gd name="T3" fmla="*/ 2725 h 2789"/>
                <a:gd name="T4" fmla="*/ 237 w 3986"/>
                <a:gd name="T5" fmla="*/ 2643 h 2789"/>
                <a:gd name="T6" fmla="*/ 118 w 3986"/>
                <a:gd name="T7" fmla="*/ 2515 h 2789"/>
                <a:gd name="T8" fmla="*/ 54 w 3986"/>
                <a:gd name="T9" fmla="*/ 2442 h 2789"/>
                <a:gd name="T10" fmla="*/ 0 w 3986"/>
                <a:gd name="T11" fmla="*/ 2332 h 2789"/>
                <a:gd name="T12" fmla="*/ 27 w 3986"/>
                <a:gd name="T13" fmla="*/ 1847 h 2789"/>
                <a:gd name="T14" fmla="*/ 128 w 3986"/>
                <a:gd name="T15" fmla="*/ 1664 h 2789"/>
                <a:gd name="T16" fmla="*/ 210 w 3986"/>
                <a:gd name="T17" fmla="*/ 1491 h 2789"/>
                <a:gd name="T18" fmla="*/ 246 w 3986"/>
                <a:gd name="T19" fmla="*/ 1408 h 2789"/>
                <a:gd name="T20" fmla="*/ 283 w 3986"/>
                <a:gd name="T21" fmla="*/ 1363 h 2789"/>
                <a:gd name="T22" fmla="*/ 320 w 3986"/>
                <a:gd name="T23" fmla="*/ 1299 h 2789"/>
                <a:gd name="T24" fmla="*/ 365 w 3986"/>
                <a:gd name="T25" fmla="*/ 1216 h 2789"/>
                <a:gd name="T26" fmla="*/ 411 w 3986"/>
                <a:gd name="T27" fmla="*/ 1143 h 2789"/>
                <a:gd name="T28" fmla="*/ 530 w 3986"/>
                <a:gd name="T29" fmla="*/ 942 h 2789"/>
                <a:gd name="T30" fmla="*/ 612 w 3986"/>
                <a:gd name="T31" fmla="*/ 832 h 2789"/>
                <a:gd name="T32" fmla="*/ 685 w 3986"/>
                <a:gd name="T33" fmla="*/ 741 h 2789"/>
                <a:gd name="T34" fmla="*/ 786 w 3986"/>
                <a:gd name="T35" fmla="*/ 659 h 2789"/>
                <a:gd name="T36" fmla="*/ 822 w 3986"/>
                <a:gd name="T37" fmla="*/ 613 h 2789"/>
                <a:gd name="T38" fmla="*/ 850 w 3986"/>
                <a:gd name="T39" fmla="*/ 595 h 2789"/>
                <a:gd name="T40" fmla="*/ 896 w 3986"/>
                <a:gd name="T41" fmla="*/ 540 h 2789"/>
                <a:gd name="T42" fmla="*/ 923 w 3986"/>
                <a:gd name="T43" fmla="*/ 522 h 2789"/>
                <a:gd name="T44" fmla="*/ 1024 w 3986"/>
                <a:gd name="T45" fmla="*/ 421 h 2789"/>
                <a:gd name="T46" fmla="*/ 1069 w 3986"/>
                <a:gd name="T47" fmla="*/ 348 h 2789"/>
                <a:gd name="T48" fmla="*/ 1133 w 3986"/>
                <a:gd name="T49" fmla="*/ 339 h 2789"/>
                <a:gd name="T50" fmla="*/ 1216 w 3986"/>
                <a:gd name="T51" fmla="*/ 311 h 2789"/>
                <a:gd name="T52" fmla="*/ 1453 w 3986"/>
                <a:gd name="T53" fmla="*/ 138 h 2789"/>
                <a:gd name="T54" fmla="*/ 1481 w 3986"/>
                <a:gd name="T55" fmla="*/ 119 h 2789"/>
                <a:gd name="T56" fmla="*/ 1536 w 3986"/>
                <a:gd name="T57" fmla="*/ 101 h 2789"/>
                <a:gd name="T58" fmla="*/ 1856 w 3986"/>
                <a:gd name="T59" fmla="*/ 0 h 2789"/>
                <a:gd name="T60" fmla="*/ 2852 w 3986"/>
                <a:gd name="T61" fmla="*/ 46 h 2789"/>
                <a:gd name="T62" fmla="*/ 2907 w 3986"/>
                <a:gd name="T63" fmla="*/ 64 h 2789"/>
                <a:gd name="T64" fmla="*/ 2989 w 3986"/>
                <a:gd name="T65" fmla="*/ 110 h 2789"/>
                <a:gd name="T66" fmla="*/ 3081 w 3986"/>
                <a:gd name="T67" fmla="*/ 183 h 2789"/>
                <a:gd name="T68" fmla="*/ 3172 w 3986"/>
                <a:gd name="T69" fmla="*/ 211 h 2789"/>
                <a:gd name="T70" fmla="*/ 3200 w 3986"/>
                <a:gd name="T71" fmla="*/ 229 h 2789"/>
                <a:gd name="T72" fmla="*/ 3254 w 3986"/>
                <a:gd name="T73" fmla="*/ 256 h 2789"/>
                <a:gd name="T74" fmla="*/ 3309 w 3986"/>
                <a:gd name="T75" fmla="*/ 275 h 2789"/>
                <a:gd name="T76" fmla="*/ 3373 w 3986"/>
                <a:gd name="T77" fmla="*/ 302 h 2789"/>
                <a:gd name="T78" fmla="*/ 3483 w 3986"/>
                <a:gd name="T79" fmla="*/ 357 h 2789"/>
                <a:gd name="T80" fmla="*/ 3629 w 3986"/>
                <a:gd name="T81" fmla="*/ 448 h 2789"/>
                <a:gd name="T82" fmla="*/ 3702 w 3986"/>
                <a:gd name="T83" fmla="*/ 512 h 2789"/>
                <a:gd name="T84" fmla="*/ 3812 w 3986"/>
                <a:gd name="T85" fmla="*/ 622 h 2789"/>
                <a:gd name="T86" fmla="*/ 3913 w 3986"/>
                <a:gd name="T87" fmla="*/ 732 h 2789"/>
                <a:gd name="T88" fmla="*/ 3986 w 3986"/>
                <a:gd name="T89" fmla="*/ 823 h 27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986" h="2789">
                  <a:moveTo>
                    <a:pt x="384" y="2789"/>
                  </a:moveTo>
                  <a:cubicBezTo>
                    <a:pt x="364" y="2760"/>
                    <a:pt x="349" y="2745"/>
                    <a:pt x="320" y="2725"/>
                  </a:cubicBezTo>
                  <a:cubicBezTo>
                    <a:pt x="292" y="2686"/>
                    <a:pt x="263" y="2675"/>
                    <a:pt x="237" y="2643"/>
                  </a:cubicBezTo>
                  <a:cubicBezTo>
                    <a:pt x="203" y="2600"/>
                    <a:pt x="164" y="2545"/>
                    <a:pt x="118" y="2515"/>
                  </a:cubicBezTo>
                  <a:cubicBezTo>
                    <a:pt x="76" y="2451"/>
                    <a:pt x="100" y="2472"/>
                    <a:pt x="54" y="2442"/>
                  </a:cubicBezTo>
                  <a:cubicBezTo>
                    <a:pt x="41" y="2402"/>
                    <a:pt x="13" y="2372"/>
                    <a:pt x="0" y="2332"/>
                  </a:cubicBezTo>
                  <a:cubicBezTo>
                    <a:pt x="8" y="2171"/>
                    <a:pt x="12" y="2007"/>
                    <a:pt x="27" y="1847"/>
                  </a:cubicBezTo>
                  <a:cubicBezTo>
                    <a:pt x="32" y="1797"/>
                    <a:pt x="102" y="1706"/>
                    <a:pt x="128" y="1664"/>
                  </a:cubicBezTo>
                  <a:cubicBezTo>
                    <a:pt x="163" y="1609"/>
                    <a:pt x="174" y="1545"/>
                    <a:pt x="210" y="1491"/>
                  </a:cubicBezTo>
                  <a:cubicBezTo>
                    <a:pt x="218" y="1467"/>
                    <a:pt x="233" y="1429"/>
                    <a:pt x="246" y="1408"/>
                  </a:cubicBezTo>
                  <a:cubicBezTo>
                    <a:pt x="256" y="1391"/>
                    <a:pt x="272" y="1379"/>
                    <a:pt x="283" y="1363"/>
                  </a:cubicBezTo>
                  <a:cubicBezTo>
                    <a:pt x="304" y="1299"/>
                    <a:pt x="275" y="1377"/>
                    <a:pt x="320" y="1299"/>
                  </a:cubicBezTo>
                  <a:cubicBezTo>
                    <a:pt x="337" y="1270"/>
                    <a:pt x="340" y="1242"/>
                    <a:pt x="365" y="1216"/>
                  </a:cubicBezTo>
                  <a:cubicBezTo>
                    <a:pt x="376" y="1184"/>
                    <a:pt x="396" y="1173"/>
                    <a:pt x="411" y="1143"/>
                  </a:cubicBezTo>
                  <a:cubicBezTo>
                    <a:pt x="442" y="1080"/>
                    <a:pt x="480" y="992"/>
                    <a:pt x="530" y="942"/>
                  </a:cubicBezTo>
                  <a:cubicBezTo>
                    <a:pt x="544" y="899"/>
                    <a:pt x="584" y="868"/>
                    <a:pt x="612" y="832"/>
                  </a:cubicBezTo>
                  <a:cubicBezTo>
                    <a:pt x="635" y="803"/>
                    <a:pt x="659" y="767"/>
                    <a:pt x="685" y="741"/>
                  </a:cubicBezTo>
                  <a:cubicBezTo>
                    <a:pt x="715" y="711"/>
                    <a:pt x="753" y="686"/>
                    <a:pt x="786" y="659"/>
                  </a:cubicBezTo>
                  <a:cubicBezTo>
                    <a:pt x="830" y="624"/>
                    <a:pt x="776" y="658"/>
                    <a:pt x="822" y="613"/>
                  </a:cubicBezTo>
                  <a:cubicBezTo>
                    <a:pt x="830" y="605"/>
                    <a:pt x="841" y="602"/>
                    <a:pt x="850" y="595"/>
                  </a:cubicBezTo>
                  <a:cubicBezTo>
                    <a:pt x="871" y="578"/>
                    <a:pt x="876" y="560"/>
                    <a:pt x="896" y="540"/>
                  </a:cubicBezTo>
                  <a:cubicBezTo>
                    <a:pt x="904" y="532"/>
                    <a:pt x="915" y="529"/>
                    <a:pt x="923" y="522"/>
                  </a:cubicBezTo>
                  <a:cubicBezTo>
                    <a:pt x="960" y="490"/>
                    <a:pt x="983" y="447"/>
                    <a:pt x="1024" y="421"/>
                  </a:cubicBezTo>
                  <a:cubicBezTo>
                    <a:pt x="1028" y="408"/>
                    <a:pt x="1057" y="353"/>
                    <a:pt x="1069" y="348"/>
                  </a:cubicBezTo>
                  <a:cubicBezTo>
                    <a:pt x="1089" y="339"/>
                    <a:pt x="1112" y="342"/>
                    <a:pt x="1133" y="339"/>
                  </a:cubicBezTo>
                  <a:cubicBezTo>
                    <a:pt x="1161" y="330"/>
                    <a:pt x="1188" y="320"/>
                    <a:pt x="1216" y="311"/>
                  </a:cubicBezTo>
                  <a:cubicBezTo>
                    <a:pt x="1257" y="249"/>
                    <a:pt x="1380" y="162"/>
                    <a:pt x="1453" y="138"/>
                  </a:cubicBezTo>
                  <a:cubicBezTo>
                    <a:pt x="1462" y="132"/>
                    <a:pt x="1471" y="124"/>
                    <a:pt x="1481" y="119"/>
                  </a:cubicBezTo>
                  <a:cubicBezTo>
                    <a:pt x="1499" y="111"/>
                    <a:pt x="1536" y="101"/>
                    <a:pt x="1536" y="101"/>
                  </a:cubicBezTo>
                  <a:cubicBezTo>
                    <a:pt x="1626" y="41"/>
                    <a:pt x="1752" y="23"/>
                    <a:pt x="1856" y="0"/>
                  </a:cubicBezTo>
                  <a:cubicBezTo>
                    <a:pt x="2403" y="7"/>
                    <a:pt x="2474" y="4"/>
                    <a:pt x="2852" y="46"/>
                  </a:cubicBezTo>
                  <a:cubicBezTo>
                    <a:pt x="2870" y="52"/>
                    <a:pt x="2889" y="58"/>
                    <a:pt x="2907" y="64"/>
                  </a:cubicBezTo>
                  <a:cubicBezTo>
                    <a:pt x="2937" y="74"/>
                    <a:pt x="2959" y="100"/>
                    <a:pt x="2989" y="110"/>
                  </a:cubicBezTo>
                  <a:cubicBezTo>
                    <a:pt x="3016" y="135"/>
                    <a:pt x="3049" y="164"/>
                    <a:pt x="3081" y="183"/>
                  </a:cubicBezTo>
                  <a:cubicBezTo>
                    <a:pt x="3108" y="199"/>
                    <a:pt x="3144" y="197"/>
                    <a:pt x="3172" y="211"/>
                  </a:cubicBezTo>
                  <a:cubicBezTo>
                    <a:pt x="3182" y="216"/>
                    <a:pt x="3190" y="224"/>
                    <a:pt x="3200" y="229"/>
                  </a:cubicBezTo>
                  <a:cubicBezTo>
                    <a:pt x="3218" y="238"/>
                    <a:pt x="3236" y="248"/>
                    <a:pt x="3254" y="256"/>
                  </a:cubicBezTo>
                  <a:cubicBezTo>
                    <a:pt x="3272" y="264"/>
                    <a:pt x="3309" y="275"/>
                    <a:pt x="3309" y="275"/>
                  </a:cubicBezTo>
                  <a:cubicBezTo>
                    <a:pt x="3348" y="312"/>
                    <a:pt x="3304" y="276"/>
                    <a:pt x="3373" y="302"/>
                  </a:cubicBezTo>
                  <a:cubicBezTo>
                    <a:pt x="3401" y="312"/>
                    <a:pt x="3456" y="342"/>
                    <a:pt x="3483" y="357"/>
                  </a:cubicBezTo>
                  <a:cubicBezTo>
                    <a:pt x="3534" y="385"/>
                    <a:pt x="3574" y="430"/>
                    <a:pt x="3629" y="448"/>
                  </a:cubicBezTo>
                  <a:cubicBezTo>
                    <a:pt x="3659" y="468"/>
                    <a:pt x="3672" y="492"/>
                    <a:pt x="3702" y="512"/>
                  </a:cubicBezTo>
                  <a:cubicBezTo>
                    <a:pt x="3732" y="556"/>
                    <a:pt x="3768" y="593"/>
                    <a:pt x="3812" y="622"/>
                  </a:cubicBezTo>
                  <a:cubicBezTo>
                    <a:pt x="3840" y="665"/>
                    <a:pt x="3881" y="693"/>
                    <a:pt x="3913" y="732"/>
                  </a:cubicBezTo>
                  <a:cubicBezTo>
                    <a:pt x="3938" y="762"/>
                    <a:pt x="3958" y="795"/>
                    <a:pt x="3986" y="82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68" name="Freeform 45"/>
            <p:cNvSpPr>
              <a:spLocks/>
            </p:cNvSpPr>
            <p:nvPr/>
          </p:nvSpPr>
          <p:spPr bwMode="auto">
            <a:xfrm>
              <a:off x="64" y="393"/>
              <a:ext cx="2715" cy="2917"/>
            </a:xfrm>
            <a:custGeom>
              <a:avLst/>
              <a:gdLst>
                <a:gd name="T0" fmla="*/ 0 w 2715"/>
                <a:gd name="T1" fmla="*/ 1966 h 2917"/>
                <a:gd name="T2" fmla="*/ 174 w 2715"/>
                <a:gd name="T3" fmla="*/ 2030 h 2917"/>
                <a:gd name="T4" fmla="*/ 265 w 2715"/>
                <a:gd name="T5" fmla="*/ 2085 h 2917"/>
                <a:gd name="T6" fmla="*/ 430 w 2715"/>
                <a:gd name="T7" fmla="*/ 2185 h 2917"/>
                <a:gd name="T8" fmla="*/ 649 w 2715"/>
                <a:gd name="T9" fmla="*/ 2386 h 2917"/>
                <a:gd name="T10" fmla="*/ 841 w 2715"/>
                <a:gd name="T11" fmla="*/ 2578 h 2917"/>
                <a:gd name="T12" fmla="*/ 1024 w 2715"/>
                <a:gd name="T13" fmla="*/ 2706 h 2917"/>
                <a:gd name="T14" fmla="*/ 1152 w 2715"/>
                <a:gd name="T15" fmla="*/ 2798 h 2917"/>
                <a:gd name="T16" fmla="*/ 1454 w 2715"/>
                <a:gd name="T17" fmla="*/ 2889 h 2917"/>
                <a:gd name="T18" fmla="*/ 1509 w 2715"/>
                <a:gd name="T19" fmla="*/ 2908 h 2917"/>
                <a:gd name="T20" fmla="*/ 1536 w 2715"/>
                <a:gd name="T21" fmla="*/ 2917 h 2917"/>
                <a:gd name="T22" fmla="*/ 1746 w 2715"/>
                <a:gd name="T23" fmla="*/ 2908 h 2917"/>
                <a:gd name="T24" fmla="*/ 1874 w 2715"/>
                <a:gd name="T25" fmla="*/ 2834 h 2917"/>
                <a:gd name="T26" fmla="*/ 1929 w 2715"/>
                <a:gd name="T27" fmla="*/ 2716 h 2917"/>
                <a:gd name="T28" fmla="*/ 2112 w 2715"/>
                <a:gd name="T29" fmla="*/ 2350 h 2917"/>
                <a:gd name="T30" fmla="*/ 2368 w 2715"/>
                <a:gd name="T31" fmla="*/ 1938 h 2917"/>
                <a:gd name="T32" fmla="*/ 2715 w 2715"/>
                <a:gd name="T33" fmla="*/ 1628 h 2917"/>
                <a:gd name="T34" fmla="*/ 2706 w 2715"/>
                <a:gd name="T35" fmla="*/ 1445 h 2917"/>
                <a:gd name="T36" fmla="*/ 2688 w 2715"/>
                <a:gd name="T37" fmla="*/ 1390 h 2917"/>
                <a:gd name="T38" fmla="*/ 2642 w 2715"/>
                <a:gd name="T39" fmla="*/ 1344 h 2917"/>
                <a:gd name="T40" fmla="*/ 2569 w 2715"/>
                <a:gd name="T41" fmla="*/ 1253 h 2917"/>
                <a:gd name="T42" fmla="*/ 2523 w 2715"/>
                <a:gd name="T43" fmla="*/ 1207 h 2917"/>
                <a:gd name="T44" fmla="*/ 2505 w 2715"/>
                <a:gd name="T45" fmla="*/ 1170 h 2917"/>
                <a:gd name="T46" fmla="*/ 2459 w 2715"/>
                <a:gd name="T47" fmla="*/ 1125 h 2917"/>
                <a:gd name="T48" fmla="*/ 2368 w 2715"/>
                <a:gd name="T49" fmla="*/ 1015 h 2917"/>
                <a:gd name="T50" fmla="*/ 2286 w 2715"/>
                <a:gd name="T51" fmla="*/ 905 h 2917"/>
                <a:gd name="T52" fmla="*/ 2240 w 2715"/>
                <a:gd name="T53" fmla="*/ 869 h 2917"/>
                <a:gd name="T54" fmla="*/ 2167 w 2715"/>
                <a:gd name="T55" fmla="*/ 814 h 2917"/>
                <a:gd name="T56" fmla="*/ 2002 w 2715"/>
                <a:gd name="T57" fmla="*/ 658 h 2917"/>
                <a:gd name="T58" fmla="*/ 1938 w 2715"/>
                <a:gd name="T59" fmla="*/ 613 h 2917"/>
                <a:gd name="T60" fmla="*/ 1838 w 2715"/>
                <a:gd name="T61" fmla="*/ 549 h 2917"/>
                <a:gd name="T62" fmla="*/ 1746 w 2715"/>
                <a:gd name="T63" fmla="*/ 466 h 2917"/>
                <a:gd name="T64" fmla="*/ 1637 w 2715"/>
                <a:gd name="T65" fmla="*/ 393 h 2917"/>
                <a:gd name="T66" fmla="*/ 1582 w 2715"/>
                <a:gd name="T67" fmla="*/ 338 h 2917"/>
                <a:gd name="T68" fmla="*/ 1563 w 2715"/>
                <a:gd name="T69" fmla="*/ 320 h 2917"/>
                <a:gd name="T70" fmla="*/ 1509 w 2715"/>
                <a:gd name="T71" fmla="*/ 293 h 2917"/>
                <a:gd name="T72" fmla="*/ 1454 w 2715"/>
                <a:gd name="T73" fmla="*/ 256 h 2917"/>
                <a:gd name="T74" fmla="*/ 1335 w 2715"/>
                <a:gd name="T75" fmla="*/ 156 h 2917"/>
                <a:gd name="T76" fmla="*/ 1280 w 2715"/>
                <a:gd name="T77" fmla="*/ 119 h 2917"/>
                <a:gd name="T78" fmla="*/ 1234 w 2715"/>
                <a:gd name="T79" fmla="*/ 82 h 2917"/>
                <a:gd name="T80" fmla="*/ 1189 w 2715"/>
                <a:gd name="T81" fmla="*/ 28 h 2917"/>
                <a:gd name="T82" fmla="*/ 1152 w 2715"/>
                <a:gd name="T83" fmla="*/ 0 h 29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715" h="2917">
                  <a:moveTo>
                    <a:pt x="0" y="1966"/>
                  </a:moveTo>
                  <a:cubicBezTo>
                    <a:pt x="61" y="1981"/>
                    <a:pt x="118" y="1999"/>
                    <a:pt x="174" y="2030"/>
                  </a:cubicBezTo>
                  <a:cubicBezTo>
                    <a:pt x="206" y="2048"/>
                    <a:pt x="229" y="2073"/>
                    <a:pt x="265" y="2085"/>
                  </a:cubicBezTo>
                  <a:cubicBezTo>
                    <a:pt x="316" y="2122"/>
                    <a:pt x="383" y="2144"/>
                    <a:pt x="430" y="2185"/>
                  </a:cubicBezTo>
                  <a:cubicBezTo>
                    <a:pt x="505" y="2251"/>
                    <a:pt x="569" y="2326"/>
                    <a:pt x="649" y="2386"/>
                  </a:cubicBezTo>
                  <a:cubicBezTo>
                    <a:pt x="681" y="2453"/>
                    <a:pt x="772" y="2543"/>
                    <a:pt x="841" y="2578"/>
                  </a:cubicBezTo>
                  <a:cubicBezTo>
                    <a:pt x="893" y="2633"/>
                    <a:pt x="962" y="2663"/>
                    <a:pt x="1024" y="2706"/>
                  </a:cubicBezTo>
                  <a:cubicBezTo>
                    <a:pt x="1070" y="2737"/>
                    <a:pt x="1098" y="2780"/>
                    <a:pt x="1152" y="2798"/>
                  </a:cubicBezTo>
                  <a:cubicBezTo>
                    <a:pt x="1245" y="2866"/>
                    <a:pt x="1342" y="2877"/>
                    <a:pt x="1454" y="2889"/>
                  </a:cubicBezTo>
                  <a:cubicBezTo>
                    <a:pt x="1472" y="2895"/>
                    <a:pt x="1491" y="2902"/>
                    <a:pt x="1509" y="2908"/>
                  </a:cubicBezTo>
                  <a:cubicBezTo>
                    <a:pt x="1518" y="2911"/>
                    <a:pt x="1536" y="2917"/>
                    <a:pt x="1536" y="2917"/>
                  </a:cubicBezTo>
                  <a:cubicBezTo>
                    <a:pt x="1606" y="2914"/>
                    <a:pt x="1676" y="2914"/>
                    <a:pt x="1746" y="2908"/>
                  </a:cubicBezTo>
                  <a:cubicBezTo>
                    <a:pt x="1802" y="2894"/>
                    <a:pt x="1844" y="2866"/>
                    <a:pt x="1874" y="2834"/>
                  </a:cubicBezTo>
                  <a:cubicBezTo>
                    <a:pt x="1890" y="2787"/>
                    <a:pt x="1895" y="2752"/>
                    <a:pt x="1929" y="2716"/>
                  </a:cubicBezTo>
                  <a:cubicBezTo>
                    <a:pt x="1969" y="2635"/>
                    <a:pt x="2045" y="2481"/>
                    <a:pt x="2112" y="2350"/>
                  </a:cubicBezTo>
                  <a:cubicBezTo>
                    <a:pt x="2136" y="2295"/>
                    <a:pt x="2335" y="1988"/>
                    <a:pt x="2368" y="1938"/>
                  </a:cubicBezTo>
                  <a:cubicBezTo>
                    <a:pt x="2455" y="1815"/>
                    <a:pt x="2640" y="1755"/>
                    <a:pt x="2715" y="1628"/>
                  </a:cubicBezTo>
                  <a:cubicBezTo>
                    <a:pt x="2712" y="1567"/>
                    <a:pt x="2713" y="1506"/>
                    <a:pt x="2706" y="1445"/>
                  </a:cubicBezTo>
                  <a:cubicBezTo>
                    <a:pt x="2704" y="1426"/>
                    <a:pt x="2702" y="1404"/>
                    <a:pt x="2688" y="1390"/>
                  </a:cubicBezTo>
                  <a:cubicBezTo>
                    <a:pt x="2673" y="1375"/>
                    <a:pt x="2654" y="1362"/>
                    <a:pt x="2642" y="1344"/>
                  </a:cubicBezTo>
                  <a:cubicBezTo>
                    <a:pt x="2621" y="1312"/>
                    <a:pt x="2594" y="1282"/>
                    <a:pt x="2569" y="1253"/>
                  </a:cubicBezTo>
                  <a:cubicBezTo>
                    <a:pt x="2555" y="1237"/>
                    <a:pt x="2523" y="1207"/>
                    <a:pt x="2523" y="1207"/>
                  </a:cubicBezTo>
                  <a:cubicBezTo>
                    <a:pt x="2517" y="1195"/>
                    <a:pt x="2513" y="1181"/>
                    <a:pt x="2505" y="1170"/>
                  </a:cubicBezTo>
                  <a:cubicBezTo>
                    <a:pt x="2492" y="1153"/>
                    <a:pt x="2459" y="1125"/>
                    <a:pt x="2459" y="1125"/>
                  </a:cubicBezTo>
                  <a:cubicBezTo>
                    <a:pt x="2437" y="1079"/>
                    <a:pt x="2404" y="1051"/>
                    <a:pt x="2368" y="1015"/>
                  </a:cubicBezTo>
                  <a:cubicBezTo>
                    <a:pt x="2339" y="986"/>
                    <a:pt x="2307" y="935"/>
                    <a:pt x="2286" y="905"/>
                  </a:cubicBezTo>
                  <a:cubicBezTo>
                    <a:pt x="2272" y="885"/>
                    <a:pt x="2258" y="885"/>
                    <a:pt x="2240" y="869"/>
                  </a:cubicBezTo>
                  <a:cubicBezTo>
                    <a:pt x="2175" y="812"/>
                    <a:pt x="2220" y="832"/>
                    <a:pt x="2167" y="814"/>
                  </a:cubicBezTo>
                  <a:cubicBezTo>
                    <a:pt x="2113" y="760"/>
                    <a:pt x="2059" y="708"/>
                    <a:pt x="2002" y="658"/>
                  </a:cubicBezTo>
                  <a:cubicBezTo>
                    <a:pt x="1950" y="612"/>
                    <a:pt x="1988" y="629"/>
                    <a:pt x="1938" y="613"/>
                  </a:cubicBezTo>
                  <a:cubicBezTo>
                    <a:pt x="1910" y="584"/>
                    <a:pt x="1872" y="572"/>
                    <a:pt x="1838" y="549"/>
                  </a:cubicBezTo>
                  <a:cubicBezTo>
                    <a:pt x="1805" y="527"/>
                    <a:pt x="1778" y="487"/>
                    <a:pt x="1746" y="466"/>
                  </a:cubicBezTo>
                  <a:cubicBezTo>
                    <a:pt x="1715" y="446"/>
                    <a:pt x="1664" y="420"/>
                    <a:pt x="1637" y="393"/>
                  </a:cubicBezTo>
                  <a:cubicBezTo>
                    <a:pt x="1619" y="375"/>
                    <a:pt x="1600" y="356"/>
                    <a:pt x="1582" y="338"/>
                  </a:cubicBezTo>
                  <a:cubicBezTo>
                    <a:pt x="1576" y="332"/>
                    <a:pt x="1571" y="323"/>
                    <a:pt x="1563" y="320"/>
                  </a:cubicBezTo>
                  <a:cubicBezTo>
                    <a:pt x="1536" y="311"/>
                    <a:pt x="1532" y="312"/>
                    <a:pt x="1509" y="293"/>
                  </a:cubicBezTo>
                  <a:cubicBezTo>
                    <a:pt x="1463" y="255"/>
                    <a:pt x="1502" y="272"/>
                    <a:pt x="1454" y="256"/>
                  </a:cubicBezTo>
                  <a:cubicBezTo>
                    <a:pt x="1417" y="221"/>
                    <a:pt x="1375" y="187"/>
                    <a:pt x="1335" y="156"/>
                  </a:cubicBezTo>
                  <a:cubicBezTo>
                    <a:pt x="1318" y="142"/>
                    <a:pt x="1280" y="119"/>
                    <a:pt x="1280" y="119"/>
                  </a:cubicBezTo>
                  <a:cubicBezTo>
                    <a:pt x="1241" y="60"/>
                    <a:pt x="1287" y="117"/>
                    <a:pt x="1234" y="82"/>
                  </a:cubicBezTo>
                  <a:cubicBezTo>
                    <a:pt x="1189" y="52"/>
                    <a:pt x="1223" y="62"/>
                    <a:pt x="1189" y="28"/>
                  </a:cubicBezTo>
                  <a:cubicBezTo>
                    <a:pt x="1178" y="17"/>
                    <a:pt x="1163" y="11"/>
                    <a:pt x="1152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6302" name="Text Box 46"/>
          <p:cNvSpPr txBox="1">
            <a:spLocks noChangeArrowheads="1"/>
          </p:cNvSpPr>
          <p:nvPr/>
        </p:nvSpPr>
        <p:spPr bwMode="auto">
          <a:xfrm>
            <a:off x="7235825" y="1341438"/>
            <a:ext cx="136683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？</a:t>
            </a:r>
          </a:p>
        </p:txBody>
      </p:sp>
      <p:sp>
        <p:nvSpPr>
          <p:cNvPr id="96304" name="Text Box 48"/>
          <p:cNvSpPr txBox="1">
            <a:spLocks noChangeArrowheads="1"/>
          </p:cNvSpPr>
          <p:nvPr/>
        </p:nvSpPr>
        <p:spPr bwMode="auto">
          <a:xfrm>
            <a:off x="2268538" y="188913"/>
            <a:ext cx="13668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？</a:t>
            </a:r>
          </a:p>
        </p:txBody>
      </p:sp>
      <p:sp>
        <p:nvSpPr>
          <p:cNvPr id="96305" name="Text Box 49"/>
          <p:cNvSpPr txBox="1">
            <a:spLocks noChangeArrowheads="1"/>
          </p:cNvSpPr>
          <p:nvPr/>
        </p:nvSpPr>
        <p:spPr bwMode="auto">
          <a:xfrm>
            <a:off x="3635375" y="5445125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4000" b="1">
                <a:solidFill>
                  <a:srgbClr val="3366FF"/>
                </a:solidFill>
                <a:ea typeface="文鼎細鋼筆行楷" pitchFamily="49" charset="-120"/>
              </a:rPr>
              <a:t>支流</a:t>
            </a:r>
          </a:p>
        </p:txBody>
      </p:sp>
      <p:sp>
        <p:nvSpPr>
          <p:cNvPr id="96306" name="Text Box 50"/>
          <p:cNvSpPr txBox="1">
            <a:spLocks noChangeArrowheads="1"/>
          </p:cNvSpPr>
          <p:nvPr/>
        </p:nvSpPr>
        <p:spPr bwMode="auto">
          <a:xfrm>
            <a:off x="4859338" y="5445125"/>
            <a:ext cx="180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4000">
                <a:ea typeface="文鼎細鋼筆行楷" pitchFamily="49" charset="-120"/>
              </a:rPr>
              <a:t>+</a:t>
            </a:r>
            <a:r>
              <a:rPr lang="en-US" altLang="zh-TW" sz="4000">
                <a:solidFill>
                  <a:srgbClr val="3366FF"/>
                </a:solidFill>
                <a:ea typeface="文鼎細鋼筆行楷" pitchFamily="49" charset="-120"/>
              </a:rPr>
              <a:t> </a:t>
            </a:r>
            <a:r>
              <a:rPr lang="zh-TW" altLang="en-US" sz="4000" b="1">
                <a:solidFill>
                  <a:srgbClr val="000099"/>
                </a:solidFill>
                <a:ea typeface="文鼎細鋼筆行楷" pitchFamily="49" charset="-120"/>
              </a:rPr>
              <a:t>主流</a:t>
            </a:r>
          </a:p>
        </p:txBody>
      </p:sp>
      <p:sp>
        <p:nvSpPr>
          <p:cNvPr id="96307" name="Text Box 51"/>
          <p:cNvSpPr txBox="1">
            <a:spLocks noChangeArrowheads="1"/>
          </p:cNvSpPr>
          <p:nvPr/>
        </p:nvSpPr>
        <p:spPr bwMode="auto">
          <a:xfrm>
            <a:off x="5651500" y="5949950"/>
            <a:ext cx="1800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4000">
                <a:ea typeface="文鼎細鋼筆行楷" pitchFamily="49" charset="-120"/>
              </a:rPr>
              <a:t>= </a:t>
            </a:r>
            <a:r>
              <a:rPr lang="zh-TW" altLang="en-US" sz="4800" b="1">
                <a:solidFill>
                  <a:srgbClr val="3333FF"/>
                </a:solidFill>
                <a:ea typeface="文鼎細鋼筆行楷" pitchFamily="49" charset="-120"/>
              </a:rPr>
              <a:t>？</a:t>
            </a:r>
          </a:p>
        </p:txBody>
      </p:sp>
      <p:sp>
        <p:nvSpPr>
          <p:cNvPr id="53" name="Text Box 75"/>
          <p:cNvSpPr txBox="1">
            <a:spLocks noChangeArrowheads="1"/>
          </p:cNvSpPr>
          <p:nvPr/>
        </p:nvSpPr>
        <p:spPr bwMode="auto">
          <a:xfrm>
            <a:off x="3763963" y="0"/>
            <a:ext cx="53800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水系、分水嶺、流域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6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6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6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59" grpId="0" animBg="1"/>
      <p:bldP spid="96260" grpId="0" animBg="1"/>
      <p:bldP spid="96261" grpId="0" animBg="1"/>
      <p:bldP spid="96262" grpId="0" animBg="1"/>
      <p:bldP spid="96263" grpId="0" animBg="1"/>
      <p:bldP spid="96297" grpId="0" animBg="1"/>
      <p:bldP spid="96298" grpId="0"/>
      <p:bldP spid="96298" grpId="1"/>
      <p:bldP spid="96302" grpId="0"/>
      <p:bldP spid="96304" grpId="0"/>
      <p:bldP spid="96305" grpId="0"/>
      <p:bldP spid="96305" grpId="1"/>
      <p:bldP spid="96306" grpId="0"/>
      <p:bldP spid="96306" grpId="1"/>
      <p:bldP spid="96307" grpId="0"/>
      <p:bldP spid="9630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群組 10"/>
          <p:cNvGrpSpPr>
            <a:grpSpLocks/>
          </p:cNvGrpSpPr>
          <p:nvPr/>
        </p:nvGrpSpPr>
        <p:grpSpPr bwMode="auto">
          <a:xfrm>
            <a:off x="196850" y="1111250"/>
            <a:ext cx="8335963" cy="5486400"/>
            <a:chOff x="15240" y="350520"/>
            <a:chExt cx="8336280" cy="5486400"/>
          </a:xfrm>
        </p:grpSpPr>
        <p:sp>
          <p:nvSpPr>
            <p:cNvPr id="4" name="手繪多邊形 3"/>
            <p:cNvSpPr/>
            <p:nvPr/>
          </p:nvSpPr>
          <p:spPr>
            <a:xfrm>
              <a:off x="1021753" y="655320"/>
              <a:ext cx="7329767" cy="5181600"/>
            </a:xfrm>
            <a:custGeom>
              <a:avLst/>
              <a:gdLst>
                <a:gd name="connsiteX0" fmla="*/ 0 w 7330440"/>
                <a:gd name="connsiteY0" fmla="*/ 0 h 5181600"/>
                <a:gd name="connsiteX1" fmla="*/ 91440 w 7330440"/>
                <a:gd name="connsiteY1" fmla="*/ 91440 h 5181600"/>
                <a:gd name="connsiteX2" fmla="*/ 213360 w 7330440"/>
                <a:gd name="connsiteY2" fmla="*/ 228600 h 5181600"/>
                <a:gd name="connsiteX3" fmla="*/ 289560 w 7330440"/>
                <a:gd name="connsiteY3" fmla="*/ 259080 h 5181600"/>
                <a:gd name="connsiteX4" fmla="*/ 381000 w 7330440"/>
                <a:gd name="connsiteY4" fmla="*/ 350520 h 5181600"/>
                <a:gd name="connsiteX5" fmla="*/ 441960 w 7330440"/>
                <a:gd name="connsiteY5" fmla="*/ 396240 h 5181600"/>
                <a:gd name="connsiteX6" fmla="*/ 563880 w 7330440"/>
                <a:gd name="connsiteY6" fmla="*/ 518160 h 5181600"/>
                <a:gd name="connsiteX7" fmla="*/ 655320 w 7330440"/>
                <a:gd name="connsiteY7" fmla="*/ 594360 h 5181600"/>
                <a:gd name="connsiteX8" fmla="*/ 762000 w 7330440"/>
                <a:gd name="connsiteY8" fmla="*/ 701040 h 5181600"/>
                <a:gd name="connsiteX9" fmla="*/ 807720 w 7330440"/>
                <a:gd name="connsiteY9" fmla="*/ 746760 h 5181600"/>
                <a:gd name="connsiteX10" fmla="*/ 883920 w 7330440"/>
                <a:gd name="connsiteY10" fmla="*/ 792480 h 5181600"/>
                <a:gd name="connsiteX11" fmla="*/ 929640 w 7330440"/>
                <a:gd name="connsiteY11" fmla="*/ 838200 h 5181600"/>
                <a:gd name="connsiteX12" fmla="*/ 1066800 w 7330440"/>
                <a:gd name="connsiteY12" fmla="*/ 944880 h 5181600"/>
                <a:gd name="connsiteX13" fmla="*/ 1112520 w 7330440"/>
                <a:gd name="connsiteY13" fmla="*/ 975360 h 5181600"/>
                <a:gd name="connsiteX14" fmla="*/ 1173480 w 7330440"/>
                <a:gd name="connsiteY14" fmla="*/ 1005840 h 5181600"/>
                <a:gd name="connsiteX15" fmla="*/ 1219200 w 7330440"/>
                <a:gd name="connsiteY15" fmla="*/ 1051560 h 5181600"/>
                <a:gd name="connsiteX16" fmla="*/ 1264920 w 7330440"/>
                <a:gd name="connsiteY16" fmla="*/ 1066800 h 5181600"/>
                <a:gd name="connsiteX17" fmla="*/ 1310640 w 7330440"/>
                <a:gd name="connsiteY17" fmla="*/ 1097280 h 5181600"/>
                <a:gd name="connsiteX18" fmla="*/ 1508760 w 7330440"/>
                <a:gd name="connsiteY18" fmla="*/ 1158240 h 5181600"/>
                <a:gd name="connsiteX19" fmla="*/ 1554480 w 7330440"/>
                <a:gd name="connsiteY19" fmla="*/ 1188720 h 5181600"/>
                <a:gd name="connsiteX20" fmla="*/ 1676400 w 7330440"/>
                <a:gd name="connsiteY20" fmla="*/ 1219200 h 5181600"/>
                <a:gd name="connsiteX21" fmla="*/ 1722120 w 7330440"/>
                <a:gd name="connsiteY21" fmla="*/ 1234440 h 5181600"/>
                <a:gd name="connsiteX22" fmla="*/ 1767840 w 7330440"/>
                <a:gd name="connsiteY22" fmla="*/ 1264920 h 5181600"/>
                <a:gd name="connsiteX23" fmla="*/ 1859280 w 7330440"/>
                <a:gd name="connsiteY23" fmla="*/ 1295400 h 5181600"/>
                <a:gd name="connsiteX24" fmla="*/ 1935480 w 7330440"/>
                <a:gd name="connsiteY24" fmla="*/ 1325880 h 5181600"/>
                <a:gd name="connsiteX25" fmla="*/ 2103120 w 7330440"/>
                <a:gd name="connsiteY25" fmla="*/ 1371600 h 5181600"/>
                <a:gd name="connsiteX26" fmla="*/ 2179320 w 7330440"/>
                <a:gd name="connsiteY26" fmla="*/ 1402080 h 5181600"/>
                <a:gd name="connsiteX27" fmla="*/ 2225040 w 7330440"/>
                <a:gd name="connsiteY27" fmla="*/ 1432560 h 5181600"/>
                <a:gd name="connsiteX28" fmla="*/ 2301240 w 7330440"/>
                <a:gd name="connsiteY28" fmla="*/ 1447800 h 5181600"/>
                <a:gd name="connsiteX29" fmla="*/ 2423160 w 7330440"/>
                <a:gd name="connsiteY29" fmla="*/ 1493520 h 5181600"/>
                <a:gd name="connsiteX30" fmla="*/ 2514600 w 7330440"/>
                <a:gd name="connsiteY30" fmla="*/ 1539240 h 5181600"/>
                <a:gd name="connsiteX31" fmla="*/ 2575560 w 7330440"/>
                <a:gd name="connsiteY31" fmla="*/ 1554480 h 5181600"/>
                <a:gd name="connsiteX32" fmla="*/ 2636520 w 7330440"/>
                <a:gd name="connsiteY32" fmla="*/ 1584960 h 5181600"/>
                <a:gd name="connsiteX33" fmla="*/ 2727960 w 7330440"/>
                <a:gd name="connsiteY33" fmla="*/ 1615440 h 5181600"/>
                <a:gd name="connsiteX34" fmla="*/ 2880360 w 7330440"/>
                <a:gd name="connsiteY34" fmla="*/ 1706880 h 5181600"/>
                <a:gd name="connsiteX35" fmla="*/ 3032760 w 7330440"/>
                <a:gd name="connsiteY35" fmla="*/ 1783080 h 5181600"/>
                <a:gd name="connsiteX36" fmla="*/ 3108960 w 7330440"/>
                <a:gd name="connsiteY36" fmla="*/ 1813560 h 5181600"/>
                <a:gd name="connsiteX37" fmla="*/ 3307080 w 7330440"/>
                <a:gd name="connsiteY37" fmla="*/ 1935480 h 5181600"/>
                <a:gd name="connsiteX38" fmla="*/ 3398520 w 7330440"/>
                <a:gd name="connsiteY38" fmla="*/ 2011680 h 5181600"/>
                <a:gd name="connsiteX39" fmla="*/ 3489960 w 7330440"/>
                <a:gd name="connsiteY39" fmla="*/ 2057400 h 5181600"/>
                <a:gd name="connsiteX40" fmla="*/ 3566160 w 7330440"/>
                <a:gd name="connsiteY40" fmla="*/ 2118360 h 5181600"/>
                <a:gd name="connsiteX41" fmla="*/ 3642360 w 7330440"/>
                <a:gd name="connsiteY41" fmla="*/ 2148840 h 5181600"/>
                <a:gd name="connsiteX42" fmla="*/ 3749040 w 7330440"/>
                <a:gd name="connsiteY42" fmla="*/ 2225040 h 5181600"/>
                <a:gd name="connsiteX43" fmla="*/ 3810000 w 7330440"/>
                <a:gd name="connsiteY43" fmla="*/ 2255520 h 5181600"/>
                <a:gd name="connsiteX44" fmla="*/ 3870960 w 7330440"/>
                <a:gd name="connsiteY44" fmla="*/ 2301240 h 5181600"/>
                <a:gd name="connsiteX45" fmla="*/ 3931920 w 7330440"/>
                <a:gd name="connsiteY45" fmla="*/ 2331720 h 5181600"/>
                <a:gd name="connsiteX46" fmla="*/ 3977640 w 7330440"/>
                <a:gd name="connsiteY46" fmla="*/ 2377440 h 5181600"/>
                <a:gd name="connsiteX47" fmla="*/ 4023360 w 7330440"/>
                <a:gd name="connsiteY47" fmla="*/ 2407920 h 5181600"/>
                <a:gd name="connsiteX48" fmla="*/ 4114800 w 7330440"/>
                <a:gd name="connsiteY48" fmla="*/ 2499360 h 5181600"/>
                <a:gd name="connsiteX49" fmla="*/ 4221480 w 7330440"/>
                <a:gd name="connsiteY49" fmla="*/ 2590800 h 5181600"/>
                <a:gd name="connsiteX50" fmla="*/ 4267200 w 7330440"/>
                <a:gd name="connsiteY50" fmla="*/ 2621280 h 5181600"/>
                <a:gd name="connsiteX51" fmla="*/ 4389120 w 7330440"/>
                <a:gd name="connsiteY51" fmla="*/ 2727960 h 5181600"/>
                <a:gd name="connsiteX52" fmla="*/ 4450080 w 7330440"/>
                <a:gd name="connsiteY52" fmla="*/ 2819400 h 5181600"/>
                <a:gd name="connsiteX53" fmla="*/ 4480560 w 7330440"/>
                <a:gd name="connsiteY53" fmla="*/ 2865120 h 5181600"/>
                <a:gd name="connsiteX54" fmla="*/ 4556760 w 7330440"/>
                <a:gd name="connsiteY54" fmla="*/ 2956560 h 5181600"/>
                <a:gd name="connsiteX55" fmla="*/ 4602480 w 7330440"/>
                <a:gd name="connsiteY55" fmla="*/ 2971800 h 5181600"/>
                <a:gd name="connsiteX56" fmla="*/ 4663440 w 7330440"/>
                <a:gd name="connsiteY56" fmla="*/ 3063240 h 5181600"/>
                <a:gd name="connsiteX57" fmla="*/ 4770120 w 7330440"/>
                <a:gd name="connsiteY57" fmla="*/ 3185160 h 5181600"/>
                <a:gd name="connsiteX58" fmla="*/ 4815840 w 7330440"/>
                <a:gd name="connsiteY58" fmla="*/ 3215640 h 5181600"/>
                <a:gd name="connsiteX59" fmla="*/ 4876800 w 7330440"/>
                <a:gd name="connsiteY59" fmla="*/ 3291840 h 5181600"/>
                <a:gd name="connsiteX60" fmla="*/ 4937760 w 7330440"/>
                <a:gd name="connsiteY60" fmla="*/ 3322320 h 5181600"/>
                <a:gd name="connsiteX61" fmla="*/ 5029200 w 7330440"/>
                <a:gd name="connsiteY61" fmla="*/ 3383280 h 5181600"/>
                <a:gd name="connsiteX62" fmla="*/ 5090160 w 7330440"/>
                <a:gd name="connsiteY62" fmla="*/ 3459480 h 5181600"/>
                <a:gd name="connsiteX63" fmla="*/ 5135880 w 7330440"/>
                <a:gd name="connsiteY63" fmla="*/ 3489960 h 5181600"/>
                <a:gd name="connsiteX64" fmla="*/ 5227320 w 7330440"/>
                <a:gd name="connsiteY64" fmla="*/ 3566160 h 5181600"/>
                <a:gd name="connsiteX65" fmla="*/ 5273040 w 7330440"/>
                <a:gd name="connsiteY65" fmla="*/ 3657600 h 5181600"/>
                <a:gd name="connsiteX66" fmla="*/ 5394960 w 7330440"/>
                <a:gd name="connsiteY66" fmla="*/ 3749040 h 5181600"/>
                <a:gd name="connsiteX67" fmla="*/ 5425440 w 7330440"/>
                <a:gd name="connsiteY67" fmla="*/ 3810000 h 5181600"/>
                <a:gd name="connsiteX68" fmla="*/ 5547360 w 7330440"/>
                <a:gd name="connsiteY68" fmla="*/ 3947160 h 5181600"/>
                <a:gd name="connsiteX69" fmla="*/ 5715000 w 7330440"/>
                <a:gd name="connsiteY69" fmla="*/ 4084320 h 5181600"/>
                <a:gd name="connsiteX70" fmla="*/ 5821680 w 7330440"/>
                <a:gd name="connsiteY70" fmla="*/ 4145280 h 5181600"/>
                <a:gd name="connsiteX71" fmla="*/ 5913120 w 7330440"/>
                <a:gd name="connsiteY71" fmla="*/ 4236720 h 5181600"/>
                <a:gd name="connsiteX72" fmla="*/ 5989320 w 7330440"/>
                <a:gd name="connsiteY72" fmla="*/ 4297680 h 5181600"/>
                <a:gd name="connsiteX73" fmla="*/ 6050280 w 7330440"/>
                <a:gd name="connsiteY73" fmla="*/ 4358640 h 5181600"/>
                <a:gd name="connsiteX74" fmla="*/ 6111240 w 7330440"/>
                <a:gd name="connsiteY74" fmla="*/ 4389120 h 5181600"/>
                <a:gd name="connsiteX75" fmla="*/ 6187440 w 7330440"/>
                <a:gd name="connsiteY75" fmla="*/ 4450080 h 5181600"/>
                <a:gd name="connsiteX76" fmla="*/ 6263640 w 7330440"/>
                <a:gd name="connsiteY76" fmla="*/ 4495800 h 5181600"/>
                <a:gd name="connsiteX77" fmla="*/ 6309360 w 7330440"/>
                <a:gd name="connsiteY77" fmla="*/ 4541520 h 5181600"/>
                <a:gd name="connsiteX78" fmla="*/ 6446520 w 7330440"/>
                <a:gd name="connsiteY78" fmla="*/ 4632960 h 5181600"/>
                <a:gd name="connsiteX79" fmla="*/ 6522720 w 7330440"/>
                <a:gd name="connsiteY79" fmla="*/ 4663440 h 5181600"/>
                <a:gd name="connsiteX80" fmla="*/ 6614160 w 7330440"/>
                <a:gd name="connsiteY80" fmla="*/ 4724400 h 5181600"/>
                <a:gd name="connsiteX81" fmla="*/ 6705600 w 7330440"/>
                <a:gd name="connsiteY81" fmla="*/ 4785360 h 5181600"/>
                <a:gd name="connsiteX82" fmla="*/ 6751320 w 7330440"/>
                <a:gd name="connsiteY82" fmla="*/ 4815840 h 5181600"/>
                <a:gd name="connsiteX83" fmla="*/ 6797040 w 7330440"/>
                <a:gd name="connsiteY83" fmla="*/ 4846320 h 5181600"/>
                <a:gd name="connsiteX84" fmla="*/ 6873240 w 7330440"/>
                <a:gd name="connsiteY84" fmla="*/ 4876800 h 5181600"/>
                <a:gd name="connsiteX85" fmla="*/ 6934200 w 7330440"/>
                <a:gd name="connsiteY85" fmla="*/ 4922520 h 5181600"/>
                <a:gd name="connsiteX86" fmla="*/ 7071360 w 7330440"/>
                <a:gd name="connsiteY86" fmla="*/ 4998720 h 5181600"/>
                <a:gd name="connsiteX87" fmla="*/ 7162800 w 7330440"/>
                <a:gd name="connsiteY87" fmla="*/ 5044440 h 5181600"/>
                <a:gd name="connsiteX88" fmla="*/ 7239000 w 7330440"/>
                <a:gd name="connsiteY88" fmla="*/ 5105400 h 5181600"/>
                <a:gd name="connsiteX89" fmla="*/ 7284720 w 7330440"/>
                <a:gd name="connsiteY89" fmla="*/ 5151120 h 5181600"/>
                <a:gd name="connsiteX90" fmla="*/ 7330440 w 7330440"/>
                <a:gd name="connsiteY90" fmla="*/ 518160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330440" h="5181600">
                  <a:moveTo>
                    <a:pt x="0" y="0"/>
                  </a:moveTo>
                  <a:cubicBezTo>
                    <a:pt x="61116" y="152789"/>
                    <a:pt x="-13560" y="25815"/>
                    <a:pt x="91440" y="91440"/>
                  </a:cubicBezTo>
                  <a:cubicBezTo>
                    <a:pt x="184797" y="149788"/>
                    <a:pt x="123812" y="158952"/>
                    <a:pt x="213360" y="228600"/>
                  </a:cubicBezTo>
                  <a:cubicBezTo>
                    <a:pt x="234954" y="245395"/>
                    <a:pt x="264160" y="248920"/>
                    <a:pt x="289560" y="259080"/>
                  </a:cubicBezTo>
                  <a:cubicBezTo>
                    <a:pt x="320040" y="289560"/>
                    <a:pt x="346516" y="324657"/>
                    <a:pt x="381000" y="350520"/>
                  </a:cubicBezTo>
                  <a:cubicBezTo>
                    <a:pt x="401320" y="365760"/>
                    <a:pt x="423236" y="379077"/>
                    <a:pt x="441960" y="396240"/>
                  </a:cubicBezTo>
                  <a:cubicBezTo>
                    <a:pt x="484327" y="435076"/>
                    <a:pt x="519728" y="481366"/>
                    <a:pt x="563880" y="518160"/>
                  </a:cubicBezTo>
                  <a:cubicBezTo>
                    <a:pt x="594360" y="543560"/>
                    <a:pt x="626166" y="567449"/>
                    <a:pt x="655320" y="594360"/>
                  </a:cubicBezTo>
                  <a:cubicBezTo>
                    <a:pt x="692273" y="628470"/>
                    <a:pt x="726440" y="665480"/>
                    <a:pt x="762000" y="701040"/>
                  </a:cubicBezTo>
                  <a:cubicBezTo>
                    <a:pt x="777240" y="716280"/>
                    <a:pt x="789239" y="735671"/>
                    <a:pt x="807720" y="746760"/>
                  </a:cubicBezTo>
                  <a:cubicBezTo>
                    <a:pt x="833120" y="762000"/>
                    <a:pt x="860223" y="774707"/>
                    <a:pt x="883920" y="792480"/>
                  </a:cubicBezTo>
                  <a:cubicBezTo>
                    <a:pt x="901162" y="805412"/>
                    <a:pt x="913083" y="824402"/>
                    <a:pt x="929640" y="838200"/>
                  </a:cubicBezTo>
                  <a:cubicBezTo>
                    <a:pt x="974136" y="875280"/>
                    <a:pt x="1018607" y="912751"/>
                    <a:pt x="1066800" y="944880"/>
                  </a:cubicBezTo>
                  <a:cubicBezTo>
                    <a:pt x="1082040" y="955040"/>
                    <a:pt x="1096617" y="966273"/>
                    <a:pt x="1112520" y="975360"/>
                  </a:cubicBezTo>
                  <a:cubicBezTo>
                    <a:pt x="1132245" y="986632"/>
                    <a:pt x="1154993" y="992635"/>
                    <a:pt x="1173480" y="1005840"/>
                  </a:cubicBezTo>
                  <a:cubicBezTo>
                    <a:pt x="1191018" y="1018367"/>
                    <a:pt x="1201267" y="1039605"/>
                    <a:pt x="1219200" y="1051560"/>
                  </a:cubicBezTo>
                  <a:cubicBezTo>
                    <a:pt x="1232566" y="1060471"/>
                    <a:pt x="1250552" y="1059616"/>
                    <a:pt x="1264920" y="1066800"/>
                  </a:cubicBezTo>
                  <a:cubicBezTo>
                    <a:pt x="1281303" y="1074991"/>
                    <a:pt x="1293805" y="1090065"/>
                    <a:pt x="1310640" y="1097280"/>
                  </a:cubicBezTo>
                  <a:cubicBezTo>
                    <a:pt x="1403593" y="1137117"/>
                    <a:pt x="1385693" y="1076195"/>
                    <a:pt x="1508760" y="1158240"/>
                  </a:cubicBezTo>
                  <a:cubicBezTo>
                    <a:pt x="1524000" y="1168400"/>
                    <a:pt x="1537267" y="1182461"/>
                    <a:pt x="1554480" y="1188720"/>
                  </a:cubicBezTo>
                  <a:cubicBezTo>
                    <a:pt x="1593849" y="1203036"/>
                    <a:pt x="1636659" y="1205953"/>
                    <a:pt x="1676400" y="1219200"/>
                  </a:cubicBezTo>
                  <a:cubicBezTo>
                    <a:pt x="1691640" y="1224280"/>
                    <a:pt x="1707752" y="1227256"/>
                    <a:pt x="1722120" y="1234440"/>
                  </a:cubicBezTo>
                  <a:cubicBezTo>
                    <a:pt x="1738503" y="1242631"/>
                    <a:pt x="1751102" y="1257481"/>
                    <a:pt x="1767840" y="1264920"/>
                  </a:cubicBezTo>
                  <a:cubicBezTo>
                    <a:pt x="1797200" y="1277969"/>
                    <a:pt x="1829086" y="1284420"/>
                    <a:pt x="1859280" y="1295400"/>
                  </a:cubicBezTo>
                  <a:cubicBezTo>
                    <a:pt x="1884990" y="1304749"/>
                    <a:pt x="1909333" y="1317835"/>
                    <a:pt x="1935480" y="1325880"/>
                  </a:cubicBezTo>
                  <a:cubicBezTo>
                    <a:pt x="2052888" y="1362006"/>
                    <a:pt x="2025366" y="1342442"/>
                    <a:pt x="2103120" y="1371600"/>
                  </a:cubicBezTo>
                  <a:cubicBezTo>
                    <a:pt x="2128735" y="1381206"/>
                    <a:pt x="2154851" y="1389846"/>
                    <a:pt x="2179320" y="1402080"/>
                  </a:cubicBezTo>
                  <a:cubicBezTo>
                    <a:pt x="2195703" y="1410271"/>
                    <a:pt x="2207890" y="1426129"/>
                    <a:pt x="2225040" y="1432560"/>
                  </a:cubicBezTo>
                  <a:cubicBezTo>
                    <a:pt x="2249294" y="1441655"/>
                    <a:pt x="2275840" y="1442720"/>
                    <a:pt x="2301240" y="1447800"/>
                  </a:cubicBezTo>
                  <a:cubicBezTo>
                    <a:pt x="2515974" y="1555167"/>
                    <a:pt x="2215660" y="1410520"/>
                    <a:pt x="2423160" y="1493520"/>
                  </a:cubicBezTo>
                  <a:cubicBezTo>
                    <a:pt x="2454800" y="1506176"/>
                    <a:pt x="2482960" y="1526584"/>
                    <a:pt x="2514600" y="1539240"/>
                  </a:cubicBezTo>
                  <a:cubicBezTo>
                    <a:pt x="2534047" y="1547019"/>
                    <a:pt x="2555948" y="1547126"/>
                    <a:pt x="2575560" y="1554480"/>
                  </a:cubicBezTo>
                  <a:cubicBezTo>
                    <a:pt x="2596832" y="1562457"/>
                    <a:pt x="2615426" y="1576523"/>
                    <a:pt x="2636520" y="1584960"/>
                  </a:cubicBezTo>
                  <a:cubicBezTo>
                    <a:pt x="2666351" y="1596892"/>
                    <a:pt x="2697480" y="1605280"/>
                    <a:pt x="2727960" y="1615440"/>
                  </a:cubicBezTo>
                  <a:cubicBezTo>
                    <a:pt x="2806629" y="1694109"/>
                    <a:pt x="2743831" y="1642631"/>
                    <a:pt x="2880360" y="1706880"/>
                  </a:cubicBezTo>
                  <a:cubicBezTo>
                    <a:pt x="2931750" y="1731064"/>
                    <a:pt x="2980026" y="1761986"/>
                    <a:pt x="3032760" y="1783080"/>
                  </a:cubicBezTo>
                  <a:cubicBezTo>
                    <a:pt x="3058160" y="1793240"/>
                    <a:pt x="3084491" y="1801326"/>
                    <a:pt x="3108960" y="1813560"/>
                  </a:cubicBezTo>
                  <a:cubicBezTo>
                    <a:pt x="3161101" y="1839630"/>
                    <a:pt x="3258792" y="1899264"/>
                    <a:pt x="3307080" y="1935480"/>
                  </a:cubicBezTo>
                  <a:cubicBezTo>
                    <a:pt x="3338821" y="1959286"/>
                    <a:pt x="3365508" y="1989672"/>
                    <a:pt x="3398520" y="2011680"/>
                  </a:cubicBezTo>
                  <a:cubicBezTo>
                    <a:pt x="3426874" y="2030583"/>
                    <a:pt x="3461210" y="2039105"/>
                    <a:pt x="3489960" y="2057400"/>
                  </a:cubicBezTo>
                  <a:cubicBezTo>
                    <a:pt x="3517403" y="2074863"/>
                    <a:pt x="3538268" y="2101625"/>
                    <a:pt x="3566160" y="2118360"/>
                  </a:cubicBezTo>
                  <a:cubicBezTo>
                    <a:pt x="3589618" y="2132435"/>
                    <a:pt x="3618730" y="2135056"/>
                    <a:pt x="3642360" y="2148840"/>
                  </a:cubicBezTo>
                  <a:cubicBezTo>
                    <a:pt x="3680107" y="2170859"/>
                    <a:pt x="3712172" y="2201579"/>
                    <a:pt x="3749040" y="2225040"/>
                  </a:cubicBezTo>
                  <a:cubicBezTo>
                    <a:pt x="3768207" y="2237237"/>
                    <a:pt x="3790735" y="2243479"/>
                    <a:pt x="3810000" y="2255520"/>
                  </a:cubicBezTo>
                  <a:cubicBezTo>
                    <a:pt x="3831539" y="2268982"/>
                    <a:pt x="3849421" y="2287778"/>
                    <a:pt x="3870960" y="2301240"/>
                  </a:cubicBezTo>
                  <a:cubicBezTo>
                    <a:pt x="3890225" y="2313281"/>
                    <a:pt x="3913433" y="2318515"/>
                    <a:pt x="3931920" y="2331720"/>
                  </a:cubicBezTo>
                  <a:cubicBezTo>
                    <a:pt x="3949458" y="2344247"/>
                    <a:pt x="3961083" y="2363642"/>
                    <a:pt x="3977640" y="2377440"/>
                  </a:cubicBezTo>
                  <a:cubicBezTo>
                    <a:pt x="3991711" y="2389166"/>
                    <a:pt x="4009670" y="2395751"/>
                    <a:pt x="4023360" y="2407920"/>
                  </a:cubicBezTo>
                  <a:cubicBezTo>
                    <a:pt x="4055577" y="2436558"/>
                    <a:pt x="4078934" y="2475450"/>
                    <a:pt x="4114800" y="2499360"/>
                  </a:cubicBezTo>
                  <a:cubicBezTo>
                    <a:pt x="4219763" y="2569335"/>
                    <a:pt x="4092135" y="2479933"/>
                    <a:pt x="4221480" y="2590800"/>
                  </a:cubicBezTo>
                  <a:cubicBezTo>
                    <a:pt x="4235387" y="2602720"/>
                    <a:pt x="4252295" y="2610634"/>
                    <a:pt x="4267200" y="2621280"/>
                  </a:cubicBezTo>
                  <a:cubicBezTo>
                    <a:pt x="4313000" y="2653994"/>
                    <a:pt x="4353361" y="2683261"/>
                    <a:pt x="4389120" y="2727960"/>
                  </a:cubicBezTo>
                  <a:cubicBezTo>
                    <a:pt x="4412004" y="2756565"/>
                    <a:pt x="4429760" y="2788920"/>
                    <a:pt x="4450080" y="2819400"/>
                  </a:cubicBezTo>
                  <a:lnTo>
                    <a:pt x="4480560" y="2865120"/>
                  </a:lnTo>
                  <a:cubicBezTo>
                    <a:pt x="4503051" y="2898856"/>
                    <a:pt x="4521557" y="2933091"/>
                    <a:pt x="4556760" y="2956560"/>
                  </a:cubicBezTo>
                  <a:cubicBezTo>
                    <a:pt x="4570126" y="2965471"/>
                    <a:pt x="4587240" y="2966720"/>
                    <a:pt x="4602480" y="2971800"/>
                  </a:cubicBezTo>
                  <a:cubicBezTo>
                    <a:pt x="4629263" y="3052148"/>
                    <a:pt x="4600019" y="2987134"/>
                    <a:pt x="4663440" y="3063240"/>
                  </a:cubicBezTo>
                  <a:cubicBezTo>
                    <a:pt x="4742889" y="3158579"/>
                    <a:pt x="4624008" y="3057312"/>
                    <a:pt x="4770120" y="3185160"/>
                  </a:cubicBezTo>
                  <a:cubicBezTo>
                    <a:pt x="4783904" y="3197221"/>
                    <a:pt x="4802888" y="3202688"/>
                    <a:pt x="4815840" y="3215640"/>
                  </a:cubicBezTo>
                  <a:cubicBezTo>
                    <a:pt x="4838841" y="3238641"/>
                    <a:pt x="4852320" y="3270420"/>
                    <a:pt x="4876800" y="3291840"/>
                  </a:cubicBezTo>
                  <a:cubicBezTo>
                    <a:pt x="4893897" y="3306800"/>
                    <a:pt x="4919273" y="3309115"/>
                    <a:pt x="4937760" y="3322320"/>
                  </a:cubicBezTo>
                  <a:cubicBezTo>
                    <a:pt x="5037649" y="3393669"/>
                    <a:pt x="4931125" y="3350588"/>
                    <a:pt x="5029200" y="3383280"/>
                  </a:cubicBezTo>
                  <a:cubicBezTo>
                    <a:pt x="5049520" y="3408680"/>
                    <a:pt x="5067159" y="3436479"/>
                    <a:pt x="5090160" y="3459480"/>
                  </a:cubicBezTo>
                  <a:cubicBezTo>
                    <a:pt x="5103112" y="3472432"/>
                    <a:pt x="5121809" y="3478234"/>
                    <a:pt x="5135880" y="3489960"/>
                  </a:cubicBezTo>
                  <a:cubicBezTo>
                    <a:pt x="5253223" y="3587746"/>
                    <a:pt x="5113806" y="3490484"/>
                    <a:pt x="5227320" y="3566160"/>
                  </a:cubicBezTo>
                  <a:cubicBezTo>
                    <a:pt x="5239715" y="3603345"/>
                    <a:pt x="5243497" y="3628057"/>
                    <a:pt x="5273040" y="3657600"/>
                  </a:cubicBezTo>
                  <a:cubicBezTo>
                    <a:pt x="5309241" y="3693801"/>
                    <a:pt x="5352752" y="3720901"/>
                    <a:pt x="5394960" y="3749040"/>
                  </a:cubicBezTo>
                  <a:cubicBezTo>
                    <a:pt x="5405120" y="3769360"/>
                    <a:pt x="5412838" y="3791097"/>
                    <a:pt x="5425440" y="3810000"/>
                  </a:cubicBezTo>
                  <a:cubicBezTo>
                    <a:pt x="5453195" y="3851632"/>
                    <a:pt x="5508594" y="3913563"/>
                    <a:pt x="5547360" y="3947160"/>
                  </a:cubicBezTo>
                  <a:cubicBezTo>
                    <a:pt x="5601921" y="3994446"/>
                    <a:pt x="5650422" y="4052031"/>
                    <a:pt x="5715000" y="4084320"/>
                  </a:cubicBezTo>
                  <a:cubicBezTo>
                    <a:pt x="5746540" y="4100090"/>
                    <a:pt x="5793984" y="4120662"/>
                    <a:pt x="5821680" y="4145280"/>
                  </a:cubicBezTo>
                  <a:cubicBezTo>
                    <a:pt x="5853897" y="4173918"/>
                    <a:pt x="5879460" y="4209792"/>
                    <a:pt x="5913120" y="4236720"/>
                  </a:cubicBezTo>
                  <a:cubicBezTo>
                    <a:pt x="5938520" y="4257040"/>
                    <a:pt x="5965008" y="4276070"/>
                    <a:pt x="5989320" y="4297680"/>
                  </a:cubicBezTo>
                  <a:cubicBezTo>
                    <a:pt x="6010798" y="4316772"/>
                    <a:pt x="6027291" y="4341398"/>
                    <a:pt x="6050280" y="4358640"/>
                  </a:cubicBezTo>
                  <a:cubicBezTo>
                    <a:pt x="6068455" y="4372271"/>
                    <a:pt x="6092337" y="4376518"/>
                    <a:pt x="6111240" y="4389120"/>
                  </a:cubicBezTo>
                  <a:cubicBezTo>
                    <a:pt x="6138305" y="4407163"/>
                    <a:pt x="6160792" y="4431426"/>
                    <a:pt x="6187440" y="4450080"/>
                  </a:cubicBezTo>
                  <a:cubicBezTo>
                    <a:pt x="6211707" y="4467067"/>
                    <a:pt x="6239943" y="4478027"/>
                    <a:pt x="6263640" y="4495800"/>
                  </a:cubicBezTo>
                  <a:cubicBezTo>
                    <a:pt x="6280882" y="4508732"/>
                    <a:pt x="6292996" y="4527494"/>
                    <a:pt x="6309360" y="4541520"/>
                  </a:cubicBezTo>
                  <a:cubicBezTo>
                    <a:pt x="6345095" y="4572150"/>
                    <a:pt x="6405592" y="4612496"/>
                    <a:pt x="6446520" y="4632960"/>
                  </a:cubicBezTo>
                  <a:cubicBezTo>
                    <a:pt x="6470989" y="4645194"/>
                    <a:pt x="6497320" y="4653280"/>
                    <a:pt x="6522720" y="4663440"/>
                  </a:cubicBezTo>
                  <a:cubicBezTo>
                    <a:pt x="6582030" y="4752405"/>
                    <a:pt x="6515748" y="4675194"/>
                    <a:pt x="6614160" y="4724400"/>
                  </a:cubicBezTo>
                  <a:cubicBezTo>
                    <a:pt x="6646925" y="4740783"/>
                    <a:pt x="6675120" y="4765040"/>
                    <a:pt x="6705600" y="4785360"/>
                  </a:cubicBezTo>
                  <a:lnTo>
                    <a:pt x="6751320" y="4815840"/>
                  </a:lnTo>
                  <a:cubicBezTo>
                    <a:pt x="6766560" y="4826000"/>
                    <a:pt x="6780034" y="4839518"/>
                    <a:pt x="6797040" y="4846320"/>
                  </a:cubicBezTo>
                  <a:cubicBezTo>
                    <a:pt x="6822440" y="4856480"/>
                    <a:pt x="6849326" y="4863514"/>
                    <a:pt x="6873240" y="4876800"/>
                  </a:cubicBezTo>
                  <a:cubicBezTo>
                    <a:pt x="6895444" y="4889135"/>
                    <a:pt x="6913066" y="4908431"/>
                    <a:pt x="6934200" y="4922520"/>
                  </a:cubicBezTo>
                  <a:cubicBezTo>
                    <a:pt x="7048424" y="4998669"/>
                    <a:pt x="6969684" y="4940620"/>
                    <a:pt x="7071360" y="4998720"/>
                  </a:cubicBezTo>
                  <a:cubicBezTo>
                    <a:pt x="7154081" y="5045989"/>
                    <a:pt x="7078975" y="5016498"/>
                    <a:pt x="7162800" y="5044440"/>
                  </a:cubicBezTo>
                  <a:cubicBezTo>
                    <a:pt x="7230967" y="5146691"/>
                    <a:pt x="7150665" y="5046510"/>
                    <a:pt x="7239000" y="5105400"/>
                  </a:cubicBezTo>
                  <a:cubicBezTo>
                    <a:pt x="7256933" y="5117355"/>
                    <a:pt x="7268163" y="5137322"/>
                    <a:pt x="7284720" y="5151120"/>
                  </a:cubicBezTo>
                  <a:cubicBezTo>
                    <a:pt x="7298791" y="5162846"/>
                    <a:pt x="7330440" y="5181600"/>
                    <a:pt x="7330440" y="5181600"/>
                  </a:cubicBezTo>
                </a:path>
              </a:pathLst>
            </a:custGeom>
            <a:noFill/>
            <a:ln w="76200">
              <a:solidFill>
                <a:srgbClr val="3333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3703143" y="350520"/>
              <a:ext cx="473093" cy="2027238"/>
            </a:xfrm>
            <a:custGeom>
              <a:avLst/>
              <a:gdLst>
                <a:gd name="connsiteX0" fmla="*/ 274320 w 472440"/>
                <a:gd name="connsiteY0" fmla="*/ 2026920 h 2026920"/>
                <a:gd name="connsiteX1" fmla="*/ 350520 w 472440"/>
                <a:gd name="connsiteY1" fmla="*/ 1981200 h 2026920"/>
                <a:gd name="connsiteX2" fmla="*/ 365760 w 472440"/>
                <a:gd name="connsiteY2" fmla="*/ 1569720 h 2026920"/>
                <a:gd name="connsiteX3" fmla="*/ 411480 w 472440"/>
                <a:gd name="connsiteY3" fmla="*/ 1463040 h 2026920"/>
                <a:gd name="connsiteX4" fmla="*/ 426720 w 472440"/>
                <a:gd name="connsiteY4" fmla="*/ 1417320 h 2026920"/>
                <a:gd name="connsiteX5" fmla="*/ 472440 w 472440"/>
                <a:gd name="connsiteY5" fmla="*/ 1325880 h 2026920"/>
                <a:gd name="connsiteX6" fmla="*/ 426720 w 472440"/>
                <a:gd name="connsiteY6" fmla="*/ 1036320 h 2026920"/>
                <a:gd name="connsiteX7" fmla="*/ 365760 w 472440"/>
                <a:gd name="connsiteY7" fmla="*/ 944880 h 2026920"/>
                <a:gd name="connsiteX8" fmla="*/ 304800 w 472440"/>
                <a:gd name="connsiteY8" fmla="*/ 807720 h 2026920"/>
                <a:gd name="connsiteX9" fmla="*/ 274320 w 472440"/>
                <a:gd name="connsiteY9" fmla="*/ 685800 h 2026920"/>
                <a:gd name="connsiteX10" fmla="*/ 259080 w 472440"/>
                <a:gd name="connsiteY10" fmla="*/ 594360 h 2026920"/>
                <a:gd name="connsiteX11" fmla="*/ 228600 w 472440"/>
                <a:gd name="connsiteY11" fmla="*/ 472440 h 2026920"/>
                <a:gd name="connsiteX12" fmla="*/ 198120 w 472440"/>
                <a:gd name="connsiteY12" fmla="*/ 381000 h 2026920"/>
                <a:gd name="connsiteX13" fmla="*/ 182880 w 472440"/>
                <a:gd name="connsiteY13" fmla="*/ 320040 h 2026920"/>
                <a:gd name="connsiteX14" fmla="*/ 152400 w 472440"/>
                <a:gd name="connsiteY14" fmla="*/ 274320 h 2026920"/>
                <a:gd name="connsiteX15" fmla="*/ 60960 w 472440"/>
                <a:gd name="connsiteY15" fmla="*/ 60960 h 2026920"/>
                <a:gd name="connsiteX16" fmla="*/ 0 w 472440"/>
                <a:gd name="connsiteY16" fmla="*/ 0 h 202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2440" h="2026920">
                  <a:moveTo>
                    <a:pt x="274320" y="2026920"/>
                  </a:moveTo>
                  <a:cubicBezTo>
                    <a:pt x="299720" y="2011680"/>
                    <a:pt x="344711" y="2010246"/>
                    <a:pt x="350520" y="1981200"/>
                  </a:cubicBezTo>
                  <a:cubicBezTo>
                    <a:pt x="377438" y="1846611"/>
                    <a:pt x="356630" y="1706670"/>
                    <a:pt x="365760" y="1569720"/>
                  </a:cubicBezTo>
                  <a:cubicBezTo>
                    <a:pt x="367641" y="1541504"/>
                    <a:pt x="402868" y="1483134"/>
                    <a:pt x="411480" y="1463040"/>
                  </a:cubicBezTo>
                  <a:cubicBezTo>
                    <a:pt x="417808" y="1448275"/>
                    <a:pt x="419536" y="1431688"/>
                    <a:pt x="426720" y="1417320"/>
                  </a:cubicBezTo>
                  <a:cubicBezTo>
                    <a:pt x="485806" y="1299147"/>
                    <a:pt x="434134" y="1440798"/>
                    <a:pt x="472440" y="1325880"/>
                  </a:cubicBezTo>
                  <a:cubicBezTo>
                    <a:pt x="468564" y="1275492"/>
                    <a:pt x="471438" y="1103397"/>
                    <a:pt x="426720" y="1036320"/>
                  </a:cubicBezTo>
                  <a:cubicBezTo>
                    <a:pt x="406400" y="1005840"/>
                    <a:pt x="377344" y="979633"/>
                    <a:pt x="365760" y="944880"/>
                  </a:cubicBezTo>
                  <a:cubicBezTo>
                    <a:pt x="329488" y="836064"/>
                    <a:pt x="353102" y="880173"/>
                    <a:pt x="304800" y="807720"/>
                  </a:cubicBezTo>
                  <a:cubicBezTo>
                    <a:pt x="294640" y="767080"/>
                    <a:pt x="281207" y="727121"/>
                    <a:pt x="274320" y="685800"/>
                  </a:cubicBezTo>
                  <a:cubicBezTo>
                    <a:pt x="269240" y="655320"/>
                    <a:pt x="265555" y="624575"/>
                    <a:pt x="259080" y="594360"/>
                  </a:cubicBezTo>
                  <a:cubicBezTo>
                    <a:pt x="250303" y="553399"/>
                    <a:pt x="241847" y="512181"/>
                    <a:pt x="228600" y="472440"/>
                  </a:cubicBezTo>
                  <a:cubicBezTo>
                    <a:pt x="218440" y="441960"/>
                    <a:pt x="205912" y="412169"/>
                    <a:pt x="198120" y="381000"/>
                  </a:cubicBezTo>
                  <a:cubicBezTo>
                    <a:pt x="193040" y="360680"/>
                    <a:pt x="191131" y="339292"/>
                    <a:pt x="182880" y="320040"/>
                  </a:cubicBezTo>
                  <a:cubicBezTo>
                    <a:pt x="175665" y="303205"/>
                    <a:pt x="159445" y="291227"/>
                    <a:pt x="152400" y="274320"/>
                  </a:cubicBezTo>
                  <a:cubicBezTo>
                    <a:pt x="106873" y="165056"/>
                    <a:pt x="125599" y="144067"/>
                    <a:pt x="60960" y="60960"/>
                  </a:cubicBezTo>
                  <a:cubicBezTo>
                    <a:pt x="43317" y="38277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15240" y="2133283"/>
              <a:ext cx="3292600" cy="1417637"/>
            </a:xfrm>
            <a:custGeom>
              <a:avLst/>
              <a:gdLst>
                <a:gd name="connsiteX0" fmla="*/ 3291840 w 3291840"/>
                <a:gd name="connsiteY0" fmla="*/ 0 h 1417599"/>
                <a:gd name="connsiteX1" fmla="*/ 3108960 w 3291840"/>
                <a:gd name="connsiteY1" fmla="*/ 60960 h 1417599"/>
                <a:gd name="connsiteX2" fmla="*/ 2941320 w 3291840"/>
                <a:gd name="connsiteY2" fmla="*/ 106680 h 1417599"/>
                <a:gd name="connsiteX3" fmla="*/ 2895600 w 3291840"/>
                <a:gd name="connsiteY3" fmla="*/ 121920 h 1417599"/>
                <a:gd name="connsiteX4" fmla="*/ 2819400 w 3291840"/>
                <a:gd name="connsiteY4" fmla="*/ 167640 h 1417599"/>
                <a:gd name="connsiteX5" fmla="*/ 2773680 w 3291840"/>
                <a:gd name="connsiteY5" fmla="*/ 198120 h 1417599"/>
                <a:gd name="connsiteX6" fmla="*/ 2697480 w 3291840"/>
                <a:gd name="connsiteY6" fmla="*/ 228600 h 1417599"/>
                <a:gd name="connsiteX7" fmla="*/ 2651760 w 3291840"/>
                <a:gd name="connsiteY7" fmla="*/ 274320 h 1417599"/>
                <a:gd name="connsiteX8" fmla="*/ 2606040 w 3291840"/>
                <a:gd name="connsiteY8" fmla="*/ 289560 h 1417599"/>
                <a:gd name="connsiteX9" fmla="*/ 2529840 w 3291840"/>
                <a:gd name="connsiteY9" fmla="*/ 350520 h 1417599"/>
                <a:gd name="connsiteX10" fmla="*/ 2438400 w 3291840"/>
                <a:gd name="connsiteY10" fmla="*/ 441960 h 1417599"/>
                <a:gd name="connsiteX11" fmla="*/ 2392680 w 3291840"/>
                <a:gd name="connsiteY11" fmla="*/ 487680 h 1417599"/>
                <a:gd name="connsiteX12" fmla="*/ 2301240 w 3291840"/>
                <a:gd name="connsiteY12" fmla="*/ 579120 h 1417599"/>
                <a:gd name="connsiteX13" fmla="*/ 2270760 w 3291840"/>
                <a:gd name="connsiteY13" fmla="*/ 640080 h 1417599"/>
                <a:gd name="connsiteX14" fmla="*/ 2225040 w 3291840"/>
                <a:gd name="connsiteY14" fmla="*/ 670560 h 1417599"/>
                <a:gd name="connsiteX15" fmla="*/ 2103120 w 3291840"/>
                <a:gd name="connsiteY15" fmla="*/ 777240 h 1417599"/>
                <a:gd name="connsiteX16" fmla="*/ 2057400 w 3291840"/>
                <a:gd name="connsiteY16" fmla="*/ 792480 h 1417599"/>
                <a:gd name="connsiteX17" fmla="*/ 1950720 w 3291840"/>
                <a:gd name="connsiteY17" fmla="*/ 883920 h 1417599"/>
                <a:gd name="connsiteX18" fmla="*/ 1874520 w 3291840"/>
                <a:gd name="connsiteY18" fmla="*/ 914400 h 1417599"/>
                <a:gd name="connsiteX19" fmla="*/ 1722120 w 3291840"/>
                <a:gd name="connsiteY19" fmla="*/ 1005840 h 1417599"/>
                <a:gd name="connsiteX20" fmla="*/ 1600200 w 3291840"/>
                <a:gd name="connsiteY20" fmla="*/ 1051560 h 1417599"/>
                <a:gd name="connsiteX21" fmla="*/ 1539240 w 3291840"/>
                <a:gd name="connsiteY21" fmla="*/ 1082040 h 1417599"/>
                <a:gd name="connsiteX22" fmla="*/ 1447800 w 3291840"/>
                <a:gd name="connsiteY22" fmla="*/ 1097280 h 1417599"/>
                <a:gd name="connsiteX23" fmla="*/ 1295400 w 3291840"/>
                <a:gd name="connsiteY23" fmla="*/ 1173480 h 1417599"/>
                <a:gd name="connsiteX24" fmla="*/ 1234440 w 3291840"/>
                <a:gd name="connsiteY24" fmla="*/ 1188720 h 1417599"/>
                <a:gd name="connsiteX25" fmla="*/ 1173480 w 3291840"/>
                <a:gd name="connsiteY25" fmla="*/ 1219200 h 1417599"/>
                <a:gd name="connsiteX26" fmla="*/ 1051560 w 3291840"/>
                <a:gd name="connsiteY26" fmla="*/ 1249680 h 1417599"/>
                <a:gd name="connsiteX27" fmla="*/ 914400 w 3291840"/>
                <a:gd name="connsiteY27" fmla="*/ 1295400 h 1417599"/>
                <a:gd name="connsiteX28" fmla="*/ 822960 w 3291840"/>
                <a:gd name="connsiteY28" fmla="*/ 1325880 h 1417599"/>
                <a:gd name="connsiteX29" fmla="*/ 777240 w 3291840"/>
                <a:gd name="connsiteY29" fmla="*/ 1341120 h 1417599"/>
                <a:gd name="connsiteX30" fmla="*/ 609600 w 3291840"/>
                <a:gd name="connsiteY30" fmla="*/ 1356360 h 1417599"/>
                <a:gd name="connsiteX31" fmla="*/ 441960 w 3291840"/>
                <a:gd name="connsiteY31" fmla="*/ 1386840 h 1417599"/>
                <a:gd name="connsiteX32" fmla="*/ 0 w 3291840"/>
                <a:gd name="connsiteY32" fmla="*/ 1417320 h 141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91840" h="1417599">
                  <a:moveTo>
                    <a:pt x="3291840" y="0"/>
                  </a:moveTo>
                  <a:cubicBezTo>
                    <a:pt x="3109622" y="30370"/>
                    <a:pt x="3291080" y="-9086"/>
                    <a:pt x="3108960" y="60960"/>
                  </a:cubicBezTo>
                  <a:cubicBezTo>
                    <a:pt x="3047215" y="84708"/>
                    <a:pt x="3001304" y="89542"/>
                    <a:pt x="2941320" y="106680"/>
                  </a:cubicBezTo>
                  <a:cubicBezTo>
                    <a:pt x="2925874" y="111093"/>
                    <a:pt x="2909968" y="114736"/>
                    <a:pt x="2895600" y="121920"/>
                  </a:cubicBezTo>
                  <a:cubicBezTo>
                    <a:pt x="2869106" y="135167"/>
                    <a:pt x="2844519" y="151941"/>
                    <a:pt x="2819400" y="167640"/>
                  </a:cubicBezTo>
                  <a:cubicBezTo>
                    <a:pt x="2803868" y="177348"/>
                    <a:pt x="2790063" y="189929"/>
                    <a:pt x="2773680" y="198120"/>
                  </a:cubicBezTo>
                  <a:cubicBezTo>
                    <a:pt x="2749211" y="210354"/>
                    <a:pt x="2722880" y="218440"/>
                    <a:pt x="2697480" y="228600"/>
                  </a:cubicBezTo>
                  <a:cubicBezTo>
                    <a:pt x="2682240" y="243840"/>
                    <a:pt x="2669693" y="262365"/>
                    <a:pt x="2651760" y="274320"/>
                  </a:cubicBezTo>
                  <a:cubicBezTo>
                    <a:pt x="2638394" y="283231"/>
                    <a:pt x="2618584" y="279525"/>
                    <a:pt x="2606040" y="289560"/>
                  </a:cubicBezTo>
                  <a:cubicBezTo>
                    <a:pt x="2507563" y="368342"/>
                    <a:pt x="2644758" y="312214"/>
                    <a:pt x="2529840" y="350520"/>
                  </a:cubicBezTo>
                  <a:lnTo>
                    <a:pt x="2438400" y="441960"/>
                  </a:lnTo>
                  <a:cubicBezTo>
                    <a:pt x="2423160" y="457200"/>
                    <a:pt x="2404635" y="469747"/>
                    <a:pt x="2392680" y="487680"/>
                  </a:cubicBezTo>
                  <a:cubicBezTo>
                    <a:pt x="2348111" y="554534"/>
                    <a:pt x="2376853" y="522410"/>
                    <a:pt x="2301240" y="579120"/>
                  </a:cubicBezTo>
                  <a:cubicBezTo>
                    <a:pt x="2291080" y="599440"/>
                    <a:pt x="2285304" y="622627"/>
                    <a:pt x="2270760" y="640080"/>
                  </a:cubicBezTo>
                  <a:cubicBezTo>
                    <a:pt x="2259034" y="654151"/>
                    <a:pt x="2239111" y="658834"/>
                    <a:pt x="2225040" y="670560"/>
                  </a:cubicBezTo>
                  <a:cubicBezTo>
                    <a:pt x="2153121" y="730493"/>
                    <a:pt x="2200977" y="716079"/>
                    <a:pt x="2103120" y="777240"/>
                  </a:cubicBezTo>
                  <a:cubicBezTo>
                    <a:pt x="2089497" y="785754"/>
                    <a:pt x="2072640" y="787400"/>
                    <a:pt x="2057400" y="792480"/>
                  </a:cubicBezTo>
                  <a:cubicBezTo>
                    <a:pt x="2022751" y="827129"/>
                    <a:pt x="1994709" y="859482"/>
                    <a:pt x="1950720" y="883920"/>
                  </a:cubicBezTo>
                  <a:cubicBezTo>
                    <a:pt x="1926806" y="897206"/>
                    <a:pt x="1898658" y="901526"/>
                    <a:pt x="1874520" y="914400"/>
                  </a:cubicBezTo>
                  <a:cubicBezTo>
                    <a:pt x="1822247" y="942279"/>
                    <a:pt x="1778322" y="987106"/>
                    <a:pt x="1722120" y="1005840"/>
                  </a:cubicBezTo>
                  <a:cubicBezTo>
                    <a:pt x="1671849" y="1022597"/>
                    <a:pt x="1654869" y="1027263"/>
                    <a:pt x="1600200" y="1051560"/>
                  </a:cubicBezTo>
                  <a:cubicBezTo>
                    <a:pt x="1579440" y="1060787"/>
                    <a:pt x="1561000" y="1075512"/>
                    <a:pt x="1539240" y="1082040"/>
                  </a:cubicBezTo>
                  <a:cubicBezTo>
                    <a:pt x="1509643" y="1090919"/>
                    <a:pt x="1478280" y="1092200"/>
                    <a:pt x="1447800" y="1097280"/>
                  </a:cubicBezTo>
                  <a:cubicBezTo>
                    <a:pt x="1376214" y="1140232"/>
                    <a:pt x="1373177" y="1147554"/>
                    <a:pt x="1295400" y="1173480"/>
                  </a:cubicBezTo>
                  <a:cubicBezTo>
                    <a:pt x="1275529" y="1180104"/>
                    <a:pt x="1254052" y="1181366"/>
                    <a:pt x="1234440" y="1188720"/>
                  </a:cubicBezTo>
                  <a:cubicBezTo>
                    <a:pt x="1213168" y="1196697"/>
                    <a:pt x="1195033" y="1212016"/>
                    <a:pt x="1173480" y="1219200"/>
                  </a:cubicBezTo>
                  <a:cubicBezTo>
                    <a:pt x="1133739" y="1232447"/>
                    <a:pt x="1051560" y="1249680"/>
                    <a:pt x="1051560" y="1249680"/>
                  </a:cubicBezTo>
                  <a:cubicBezTo>
                    <a:pt x="967147" y="1305955"/>
                    <a:pt x="1045808" y="1262548"/>
                    <a:pt x="914400" y="1295400"/>
                  </a:cubicBezTo>
                  <a:cubicBezTo>
                    <a:pt x="883231" y="1303192"/>
                    <a:pt x="853440" y="1315720"/>
                    <a:pt x="822960" y="1325880"/>
                  </a:cubicBezTo>
                  <a:cubicBezTo>
                    <a:pt x="807720" y="1330960"/>
                    <a:pt x="793238" y="1339666"/>
                    <a:pt x="777240" y="1341120"/>
                  </a:cubicBezTo>
                  <a:cubicBezTo>
                    <a:pt x="721360" y="1346200"/>
                    <a:pt x="665196" y="1348779"/>
                    <a:pt x="609600" y="1356360"/>
                  </a:cubicBezTo>
                  <a:cubicBezTo>
                    <a:pt x="553325" y="1364034"/>
                    <a:pt x="498258" y="1379334"/>
                    <a:pt x="441960" y="1386840"/>
                  </a:cubicBezTo>
                  <a:cubicBezTo>
                    <a:pt x="173475" y="1422638"/>
                    <a:pt x="211978" y="1417320"/>
                    <a:pt x="0" y="141732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608988" y="2852420"/>
              <a:ext cx="1585973" cy="1646238"/>
            </a:xfrm>
            <a:custGeom>
              <a:avLst/>
              <a:gdLst>
                <a:gd name="connsiteX0" fmla="*/ 1584960 w 1584960"/>
                <a:gd name="connsiteY0" fmla="*/ 0 h 1645920"/>
                <a:gd name="connsiteX1" fmla="*/ 1508760 w 1584960"/>
                <a:gd name="connsiteY1" fmla="*/ 45720 h 1645920"/>
                <a:gd name="connsiteX2" fmla="*/ 1463040 w 1584960"/>
                <a:gd name="connsiteY2" fmla="*/ 60960 h 1645920"/>
                <a:gd name="connsiteX3" fmla="*/ 1295400 w 1584960"/>
                <a:gd name="connsiteY3" fmla="*/ 198120 h 1645920"/>
                <a:gd name="connsiteX4" fmla="*/ 1264920 w 1584960"/>
                <a:gd name="connsiteY4" fmla="*/ 259080 h 1645920"/>
                <a:gd name="connsiteX5" fmla="*/ 1203960 w 1584960"/>
                <a:gd name="connsiteY5" fmla="*/ 396240 h 1645920"/>
                <a:gd name="connsiteX6" fmla="*/ 1188720 w 1584960"/>
                <a:gd name="connsiteY6" fmla="*/ 441960 h 1645920"/>
                <a:gd name="connsiteX7" fmla="*/ 1158240 w 1584960"/>
                <a:gd name="connsiteY7" fmla="*/ 746760 h 1645920"/>
                <a:gd name="connsiteX8" fmla="*/ 1127760 w 1584960"/>
                <a:gd name="connsiteY8" fmla="*/ 792480 h 1645920"/>
                <a:gd name="connsiteX9" fmla="*/ 1097280 w 1584960"/>
                <a:gd name="connsiteY9" fmla="*/ 899160 h 1645920"/>
                <a:gd name="connsiteX10" fmla="*/ 1051560 w 1584960"/>
                <a:gd name="connsiteY10" fmla="*/ 960120 h 1645920"/>
                <a:gd name="connsiteX11" fmla="*/ 944880 w 1584960"/>
                <a:gd name="connsiteY11" fmla="*/ 1082040 h 1645920"/>
                <a:gd name="connsiteX12" fmla="*/ 914400 w 1584960"/>
                <a:gd name="connsiteY12" fmla="*/ 1127760 h 1645920"/>
                <a:gd name="connsiteX13" fmla="*/ 822960 w 1584960"/>
                <a:gd name="connsiteY13" fmla="*/ 1188720 h 1645920"/>
                <a:gd name="connsiteX14" fmla="*/ 731520 w 1584960"/>
                <a:gd name="connsiteY14" fmla="*/ 1249680 h 1645920"/>
                <a:gd name="connsiteX15" fmla="*/ 624840 w 1584960"/>
                <a:gd name="connsiteY15" fmla="*/ 1325880 h 1645920"/>
                <a:gd name="connsiteX16" fmla="*/ 579120 w 1584960"/>
                <a:gd name="connsiteY16" fmla="*/ 1341120 h 1645920"/>
                <a:gd name="connsiteX17" fmla="*/ 487680 w 1584960"/>
                <a:gd name="connsiteY17" fmla="*/ 1417320 h 1645920"/>
                <a:gd name="connsiteX18" fmla="*/ 320040 w 1584960"/>
                <a:gd name="connsiteY18" fmla="*/ 1508760 h 1645920"/>
                <a:gd name="connsiteX19" fmla="*/ 274320 w 1584960"/>
                <a:gd name="connsiteY19" fmla="*/ 1539240 h 1645920"/>
                <a:gd name="connsiteX20" fmla="*/ 228600 w 1584960"/>
                <a:gd name="connsiteY20" fmla="*/ 1554480 h 1645920"/>
                <a:gd name="connsiteX21" fmla="*/ 152400 w 1584960"/>
                <a:gd name="connsiteY21" fmla="*/ 1584960 h 1645920"/>
                <a:gd name="connsiteX22" fmla="*/ 60960 w 1584960"/>
                <a:gd name="connsiteY22" fmla="*/ 1630680 h 1645920"/>
                <a:gd name="connsiteX23" fmla="*/ 0 w 1584960"/>
                <a:gd name="connsiteY23" fmla="*/ 1645920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84960" h="1645920">
                  <a:moveTo>
                    <a:pt x="1584960" y="0"/>
                  </a:moveTo>
                  <a:cubicBezTo>
                    <a:pt x="1559560" y="15240"/>
                    <a:pt x="1535254" y="32473"/>
                    <a:pt x="1508760" y="45720"/>
                  </a:cubicBezTo>
                  <a:cubicBezTo>
                    <a:pt x="1494392" y="52904"/>
                    <a:pt x="1476593" y="52335"/>
                    <a:pt x="1463040" y="60960"/>
                  </a:cubicBezTo>
                  <a:cubicBezTo>
                    <a:pt x="1445383" y="72196"/>
                    <a:pt x="1325491" y="155993"/>
                    <a:pt x="1295400" y="198120"/>
                  </a:cubicBezTo>
                  <a:cubicBezTo>
                    <a:pt x="1282195" y="216607"/>
                    <a:pt x="1276192" y="239355"/>
                    <a:pt x="1264920" y="259080"/>
                  </a:cubicBezTo>
                  <a:cubicBezTo>
                    <a:pt x="1206958" y="360514"/>
                    <a:pt x="1257177" y="236588"/>
                    <a:pt x="1203960" y="396240"/>
                  </a:cubicBezTo>
                  <a:lnTo>
                    <a:pt x="1188720" y="441960"/>
                  </a:lnTo>
                  <a:cubicBezTo>
                    <a:pt x="1187829" y="457101"/>
                    <a:pt x="1197997" y="667246"/>
                    <a:pt x="1158240" y="746760"/>
                  </a:cubicBezTo>
                  <a:cubicBezTo>
                    <a:pt x="1150049" y="763143"/>
                    <a:pt x="1137920" y="777240"/>
                    <a:pt x="1127760" y="792480"/>
                  </a:cubicBezTo>
                  <a:cubicBezTo>
                    <a:pt x="1124461" y="805677"/>
                    <a:pt x="1106997" y="882155"/>
                    <a:pt x="1097280" y="899160"/>
                  </a:cubicBezTo>
                  <a:cubicBezTo>
                    <a:pt x="1084678" y="921213"/>
                    <a:pt x="1066126" y="939312"/>
                    <a:pt x="1051560" y="960120"/>
                  </a:cubicBezTo>
                  <a:cubicBezTo>
                    <a:pt x="973773" y="1071245"/>
                    <a:pt x="1024414" y="1029018"/>
                    <a:pt x="944880" y="1082040"/>
                  </a:cubicBezTo>
                  <a:cubicBezTo>
                    <a:pt x="934720" y="1097280"/>
                    <a:pt x="928184" y="1115699"/>
                    <a:pt x="914400" y="1127760"/>
                  </a:cubicBezTo>
                  <a:cubicBezTo>
                    <a:pt x="886831" y="1151883"/>
                    <a:pt x="822960" y="1188720"/>
                    <a:pt x="822960" y="1188720"/>
                  </a:cubicBezTo>
                  <a:cubicBezTo>
                    <a:pt x="769387" y="1269079"/>
                    <a:pt x="823371" y="1210315"/>
                    <a:pt x="731520" y="1249680"/>
                  </a:cubicBezTo>
                  <a:cubicBezTo>
                    <a:pt x="707933" y="1259789"/>
                    <a:pt x="640453" y="1316959"/>
                    <a:pt x="624840" y="1325880"/>
                  </a:cubicBezTo>
                  <a:cubicBezTo>
                    <a:pt x="610892" y="1333850"/>
                    <a:pt x="593488" y="1333936"/>
                    <a:pt x="579120" y="1341120"/>
                  </a:cubicBezTo>
                  <a:cubicBezTo>
                    <a:pt x="502312" y="1379524"/>
                    <a:pt x="561831" y="1363392"/>
                    <a:pt x="487680" y="1417320"/>
                  </a:cubicBezTo>
                  <a:cubicBezTo>
                    <a:pt x="213642" y="1616621"/>
                    <a:pt x="457649" y="1439955"/>
                    <a:pt x="320040" y="1508760"/>
                  </a:cubicBezTo>
                  <a:cubicBezTo>
                    <a:pt x="303657" y="1516951"/>
                    <a:pt x="290703" y="1531049"/>
                    <a:pt x="274320" y="1539240"/>
                  </a:cubicBezTo>
                  <a:cubicBezTo>
                    <a:pt x="259952" y="1546424"/>
                    <a:pt x="243642" y="1548839"/>
                    <a:pt x="228600" y="1554480"/>
                  </a:cubicBezTo>
                  <a:cubicBezTo>
                    <a:pt x="202985" y="1564086"/>
                    <a:pt x="177305" y="1573640"/>
                    <a:pt x="152400" y="1584960"/>
                  </a:cubicBezTo>
                  <a:cubicBezTo>
                    <a:pt x="121377" y="1599061"/>
                    <a:pt x="92600" y="1618024"/>
                    <a:pt x="60960" y="1630680"/>
                  </a:cubicBezTo>
                  <a:cubicBezTo>
                    <a:pt x="41513" y="1638459"/>
                    <a:pt x="0" y="1645920"/>
                    <a:pt x="0" y="164592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2042555" y="3639820"/>
              <a:ext cx="3886348" cy="869950"/>
            </a:xfrm>
            <a:custGeom>
              <a:avLst/>
              <a:gdLst>
                <a:gd name="connsiteX0" fmla="*/ 3886200 w 3886200"/>
                <a:gd name="connsiteY0" fmla="*/ 335280 h 868680"/>
                <a:gd name="connsiteX1" fmla="*/ 3672840 w 3886200"/>
                <a:gd name="connsiteY1" fmla="*/ 213360 h 868680"/>
                <a:gd name="connsiteX2" fmla="*/ 3566160 w 3886200"/>
                <a:gd name="connsiteY2" fmla="*/ 152400 h 868680"/>
                <a:gd name="connsiteX3" fmla="*/ 3489960 w 3886200"/>
                <a:gd name="connsiteY3" fmla="*/ 137160 h 868680"/>
                <a:gd name="connsiteX4" fmla="*/ 3337560 w 3886200"/>
                <a:gd name="connsiteY4" fmla="*/ 76200 h 868680"/>
                <a:gd name="connsiteX5" fmla="*/ 3246120 w 3886200"/>
                <a:gd name="connsiteY5" fmla="*/ 30480 h 868680"/>
                <a:gd name="connsiteX6" fmla="*/ 3017520 w 3886200"/>
                <a:gd name="connsiteY6" fmla="*/ 0 h 868680"/>
                <a:gd name="connsiteX7" fmla="*/ 2392680 w 3886200"/>
                <a:gd name="connsiteY7" fmla="*/ 30480 h 868680"/>
                <a:gd name="connsiteX8" fmla="*/ 2286000 w 3886200"/>
                <a:gd name="connsiteY8" fmla="*/ 45720 h 868680"/>
                <a:gd name="connsiteX9" fmla="*/ 2148840 w 3886200"/>
                <a:gd name="connsiteY9" fmla="*/ 76200 h 868680"/>
                <a:gd name="connsiteX10" fmla="*/ 2057400 w 3886200"/>
                <a:gd name="connsiteY10" fmla="*/ 121920 h 868680"/>
                <a:gd name="connsiteX11" fmla="*/ 1996440 w 3886200"/>
                <a:gd name="connsiteY11" fmla="*/ 137160 h 868680"/>
                <a:gd name="connsiteX12" fmla="*/ 1950720 w 3886200"/>
                <a:gd name="connsiteY12" fmla="*/ 167640 h 868680"/>
                <a:gd name="connsiteX13" fmla="*/ 1828800 w 3886200"/>
                <a:gd name="connsiteY13" fmla="*/ 198120 h 868680"/>
                <a:gd name="connsiteX14" fmla="*/ 1706880 w 3886200"/>
                <a:gd name="connsiteY14" fmla="*/ 243840 h 868680"/>
                <a:gd name="connsiteX15" fmla="*/ 1661160 w 3886200"/>
                <a:gd name="connsiteY15" fmla="*/ 274320 h 868680"/>
                <a:gd name="connsiteX16" fmla="*/ 1554480 w 3886200"/>
                <a:gd name="connsiteY16" fmla="*/ 304800 h 868680"/>
                <a:gd name="connsiteX17" fmla="*/ 1493520 w 3886200"/>
                <a:gd name="connsiteY17" fmla="*/ 335280 h 868680"/>
                <a:gd name="connsiteX18" fmla="*/ 1402080 w 3886200"/>
                <a:gd name="connsiteY18" fmla="*/ 365760 h 868680"/>
                <a:gd name="connsiteX19" fmla="*/ 1356360 w 3886200"/>
                <a:gd name="connsiteY19" fmla="*/ 381000 h 868680"/>
                <a:gd name="connsiteX20" fmla="*/ 1249680 w 3886200"/>
                <a:gd name="connsiteY20" fmla="*/ 426720 h 868680"/>
                <a:gd name="connsiteX21" fmla="*/ 1188720 w 3886200"/>
                <a:gd name="connsiteY21" fmla="*/ 457200 h 868680"/>
                <a:gd name="connsiteX22" fmla="*/ 1143000 w 3886200"/>
                <a:gd name="connsiteY22" fmla="*/ 472440 h 868680"/>
                <a:gd name="connsiteX23" fmla="*/ 1082040 w 3886200"/>
                <a:gd name="connsiteY23" fmla="*/ 502920 h 868680"/>
                <a:gd name="connsiteX24" fmla="*/ 1036320 w 3886200"/>
                <a:gd name="connsiteY24" fmla="*/ 533400 h 868680"/>
                <a:gd name="connsiteX25" fmla="*/ 944880 w 3886200"/>
                <a:gd name="connsiteY25" fmla="*/ 563880 h 868680"/>
                <a:gd name="connsiteX26" fmla="*/ 716280 w 3886200"/>
                <a:gd name="connsiteY26" fmla="*/ 640080 h 868680"/>
                <a:gd name="connsiteX27" fmla="*/ 670560 w 3886200"/>
                <a:gd name="connsiteY27" fmla="*/ 655320 h 868680"/>
                <a:gd name="connsiteX28" fmla="*/ 624840 w 3886200"/>
                <a:gd name="connsiteY28" fmla="*/ 670560 h 868680"/>
                <a:gd name="connsiteX29" fmla="*/ 563880 w 3886200"/>
                <a:gd name="connsiteY29" fmla="*/ 701040 h 868680"/>
                <a:gd name="connsiteX30" fmla="*/ 472440 w 3886200"/>
                <a:gd name="connsiteY30" fmla="*/ 731520 h 868680"/>
                <a:gd name="connsiteX31" fmla="*/ 426720 w 3886200"/>
                <a:gd name="connsiteY31" fmla="*/ 762000 h 868680"/>
                <a:gd name="connsiteX32" fmla="*/ 335280 w 3886200"/>
                <a:gd name="connsiteY32" fmla="*/ 777240 h 868680"/>
                <a:gd name="connsiteX33" fmla="*/ 198120 w 3886200"/>
                <a:gd name="connsiteY33" fmla="*/ 822960 h 868680"/>
                <a:gd name="connsiteX34" fmla="*/ 106680 w 3886200"/>
                <a:gd name="connsiteY34" fmla="*/ 853440 h 868680"/>
                <a:gd name="connsiteX35" fmla="*/ 0 w 3886200"/>
                <a:gd name="connsiteY35" fmla="*/ 86868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886200" h="868680">
                  <a:moveTo>
                    <a:pt x="3886200" y="335280"/>
                  </a:moveTo>
                  <a:cubicBezTo>
                    <a:pt x="3692748" y="197100"/>
                    <a:pt x="3868635" y="311258"/>
                    <a:pt x="3672840" y="213360"/>
                  </a:cubicBezTo>
                  <a:cubicBezTo>
                    <a:pt x="3605950" y="179915"/>
                    <a:pt x="3646315" y="179118"/>
                    <a:pt x="3566160" y="152400"/>
                  </a:cubicBezTo>
                  <a:cubicBezTo>
                    <a:pt x="3541586" y="144209"/>
                    <a:pt x="3515360" y="142240"/>
                    <a:pt x="3489960" y="137160"/>
                  </a:cubicBezTo>
                  <a:cubicBezTo>
                    <a:pt x="3308227" y="28120"/>
                    <a:pt x="3515669" y="140967"/>
                    <a:pt x="3337560" y="76200"/>
                  </a:cubicBezTo>
                  <a:cubicBezTo>
                    <a:pt x="3305534" y="64554"/>
                    <a:pt x="3278691" y="40502"/>
                    <a:pt x="3246120" y="30480"/>
                  </a:cubicBezTo>
                  <a:cubicBezTo>
                    <a:pt x="3231730" y="26052"/>
                    <a:pt x="3023629" y="764"/>
                    <a:pt x="3017520" y="0"/>
                  </a:cubicBezTo>
                  <a:cubicBezTo>
                    <a:pt x="2760641" y="8858"/>
                    <a:pt x="2620283" y="6522"/>
                    <a:pt x="2392680" y="30480"/>
                  </a:cubicBezTo>
                  <a:cubicBezTo>
                    <a:pt x="2356956" y="34240"/>
                    <a:pt x="2321560" y="40640"/>
                    <a:pt x="2286000" y="45720"/>
                  </a:cubicBezTo>
                  <a:cubicBezTo>
                    <a:pt x="2183078" y="80027"/>
                    <a:pt x="2309769" y="40438"/>
                    <a:pt x="2148840" y="76200"/>
                  </a:cubicBezTo>
                  <a:cubicBezTo>
                    <a:pt x="2059924" y="95959"/>
                    <a:pt x="2145926" y="83980"/>
                    <a:pt x="2057400" y="121920"/>
                  </a:cubicBezTo>
                  <a:cubicBezTo>
                    <a:pt x="2038148" y="130171"/>
                    <a:pt x="2016760" y="132080"/>
                    <a:pt x="1996440" y="137160"/>
                  </a:cubicBezTo>
                  <a:cubicBezTo>
                    <a:pt x="1981200" y="147320"/>
                    <a:pt x="1967103" y="159449"/>
                    <a:pt x="1950720" y="167640"/>
                  </a:cubicBezTo>
                  <a:cubicBezTo>
                    <a:pt x="1919478" y="183261"/>
                    <a:pt x="1857783" y="192323"/>
                    <a:pt x="1828800" y="198120"/>
                  </a:cubicBezTo>
                  <a:cubicBezTo>
                    <a:pt x="1721578" y="269601"/>
                    <a:pt x="1857537" y="187344"/>
                    <a:pt x="1706880" y="243840"/>
                  </a:cubicBezTo>
                  <a:cubicBezTo>
                    <a:pt x="1689730" y="250271"/>
                    <a:pt x="1677543" y="266129"/>
                    <a:pt x="1661160" y="274320"/>
                  </a:cubicBezTo>
                  <a:cubicBezTo>
                    <a:pt x="1624316" y="292742"/>
                    <a:pt x="1593543" y="290151"/>
                    <a:pt x="1554480" y="304800"/>
                  </a:cubicBezTo>
                  <a:cubicBezTo>
                    <a:pt x="1533208" y="312777"/>
                    <a:pt x="1514614" y="326843"/>
                    <a:pt x="1493520" y="335280"/>
                  </a:cubicBezTo>
                  <a:cubicBezTo>
                    <a:pt x="1463689" y="347212"/>
                    <a:pt x="1432560" y="355600"/>
                    <a:pt x="1402080" y="365760"/>
                  </a:cubicBezTo>
                  <a:cubicBezTo>
                    <a:pt x="1386840" y="370840"/>
                    <a:pt x="1370728" y="373816"/>
                    <a:pt x="1356360" y="381000"/>
                  </a:cubicBezTo>
                  <a:cubicBezTo>
                    <a:pt x="1154181" y="482089"/>
                    <a:pt x="1406649" y="359447"/>
                    <a:pt x="1249680" y="426720"/>
                  </a:cubicBezTo>
                  <a:cubicBezTo>
                    <a:pt x="1228798" y="435669"/>
                    <a:pt x="1209602" y="448251"/>
                    <a:pt x="1188720" y="457200"/>
                  </a:cubicBezTo>
                  <a:cubicBezTo>
                    <a:pt x="1173955" y="463528"/>
                    <a:pt x="1157765" y="466112"/>
                    <a:pt x="1143000" y="472440"/>
                  </a:cubicBezTo>
                  <a:cubicBezTo>
                    <a:pt x="1122118" y="481389"/>
                    <a:pt x="1101765" y="491648"/>
                    <a:pt x="1082040" y="502920"/>
                  </a:cubicBezTo>
                  <a:cubicBezTo>
                    <a:pt x="1066137" y="512007"/>
                    <a:pt x="1053058" y="525961"/>
                    <a:pt x="1036320" y="533400"/>
                  </a:cubicBezTo>
                  <a:cubicBezTo>
                    <a:pt x="1006960" y="546449"/>
                    <a:pt x="975360" y="553720"/>
                    <a:pt x="944880" y="563880"/>
                  </a:cubicBezTo>
                  <a:lnTo>
                    <a:pt x="716280" y="640080"/>
                  </a:lnTo>
                  <a:lnTo>
                    <a:pt x="670560" y="655320"/>
                  </a:lnTo>
                  <a:cubicBezTo>
                    <a:pt x="655320" y="660400"/>
                    <a:pt x="639208" y="663376"/>
                    <a:pt x="624840" y="670560"/>
                  </a:cubicBezTo>
                  <a:cubicBezTo>
                    <a:pt x="604520" y="680720"/>
                    <a:pt x="584974" y="692603"/>
                    <a:pt x="563880" y="701040"/>
                  </a:cubicBezTo>
                  <a:cubicBezTo>
                    <a:pt x="534049" y="712972"/>
                    <a:pt x="499173" y="713698"/>
                    <a:pt x="472440" y="731520"/>
                  </a:cubicBezTo>
                  <a:cubicBezTo>
                    <a:pt x="457200" y="741680"/>
                    <a:pt x="444096" y="756208"/>
                    <a:pt x="426720" y="762000"/>
                  </a:cubicBezTo>
                  <a:cubicBezTo>
                    <a:pt x="397405" y="771772"/>
                    <a:pt x="365760" y="772160"/>
                    <a:pt x="335280" y="777240"/>
                  </a:cubicBezTo>
                  <a:cubicBezTo>
                    <a:pt x="182491" y="838356"/>
                    <a:pt x="329370" y="783585"/>
                    <a:pt x="198120" y="822960"/>
                  </a:cubicBezTo>
                  <a:cubicBezTo>
                    <a:pt x="167346" y="832192"/>
                    <a:pt x="137986" y="846216"/>
                    <a:pt x="106680" y="853440"/>
                  </a:cubicBezTo>
                  <a:cubicBezTo>
                    <a:pt x="71679" y="861517"/>
                    <a:pt x="0" y="868680"/>
                    <a:pt x="0" y="86868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6827462" y="875983"/>
              <a:ext cx="1281161" cy="3992562"/>
            </a:xfrm>
            <a:custGeom>
              <a:avLst/>
              <a:gdLst>
                <a:gd name="connsiteX0" fmla="*/ 91440 w 1281545"/>
                <a:gd name="connsiteY0" fmla="*/ 3992880 h 3992880"/>
                <a:gd name="connsiteX1" fmla="*/ 45720 w 1281545"/>
                <a:gd name="connsiteY1" fmla="*/ 3886200 h 3992880"/>
                <a:gd name="connsiteX2" fmla="*/ 0 w 1281545"/>
                <a:gd name="connsiteY2" fmla="*/ 3566160 h 3992880"/>
                <a:gd name="connsiteX3" fmla="*/ 15240 w 1281545"/>
                <a:gd name="connsiteY3" fmla="*/ 2849880 h 3992880"/>
                <a:gd name="connsiteX4" fmla="*/ 45720 w 1281545"/>
                <a:gd name="connsiteY4" fmla="*/ 2727960 h 3992880"/>
                <a:gd name="connsiteX5" fmla="*/ 60960 w 1281545"/>
                <a:gd name="connsiteY5" fmla="*/ 2682240 h 3992880"/>
                <a:gd name="connsiteX6" fmla="*/ 106680 w 1281545"/>
                <a:gd name="connsiteY6" fmla="*/ 2545080 h 3992880"/>
                <a:gd name="connsiteX7" fmla="*/ 137160 w 1281545"/>
                <a:gd name="connsiteY7" fmla="*/ 2499360 h 3992880"/>
                <a:gd name="connsiteX8" fmla="*/ 152400 w 1281545"/>
                <a:gd name="connsiteY8" fmla="*/ 2453640 h 3992880"/>
                <a:gd name="connsiteX9" fmla="*/ 182880 w 1281545"/>
                <a:gd name="connsiteY9" fmla="*/ 2407920 h 3992880"/>
                <a:gd name="connsiteX10" fmla="*/ 198120 w 1281545"/>
                <a:gd name="connsiteY10" fmla="*/ 2362200 h 3992880"/>
                <a:gd name="connsiteX11" fmla="*/ 259080 w 1281545"/>
                <a:gd name="connsiteY11" fmla="*/ 2270760 h 3992880"/>
                <a:gd name="connsiteX12" fmla="*/ 289560 w 1281545"/>
                <a:gd name="connsiteY12" fmla="*/ 2194560 h 3992880"/>
                <a:gd name="connsiteX13" fmla="*/ 350520 w 1281545"/>
                <a:gd name="connsiteY13" fmla="*/ 2148840 h 3992880"/>
                <a:gd name="connsiteX14" fmla="*/ 381000 w 1281545"/>
                <a:gd name="connsiteY14" fmla="*/ 2103120 h 3992880"/>
                <a:gd name="connsiteX15" fmla="*/ 426720 w 1281545"/>
                <a:gd name="connsiteY15" fmla="*/ 2057400 h 3992880"/>
                <a:gd name="connsiteX16" fmla="*/ 457200 w 1281545"/>
                <a:gd name="connsiteY16" fmla="*/ 2011680 h 3992880"/>
                <a:gd name="connsiteX17" fmla="*/ 609600 w 1281545"/>
                <a:gd name="connsiteY17" fmla="*/ 1828800 h 3992880"/>
                <a:gd name="connsiteX18" fmla="*/ 640080 w 1281545"/>
                <a:gd name="connsiteY18" fmla="*/ 1783080 h 3992880"/>
                <a:gd name="connsiteX19" fmla="*/ 670560 w 1281545"/>
                <a:gd name="connsiteY19" fmla="*/ 1722120 h 3992880"/>
                <a:gd name="connsiteX20" fmla="*/ 762000 w 1281545"/>
                <a:gd name="connsiteY20" fmla="*/ 1630680 h 3992880"/>
                <a:gd name="connsiteX21" fmla="*/ 838200 w 1281545"/>
                <a:gd name="connsiteY21" fmla="*/ 1524000 h 3992880"/>
                <a:gd name="connsiteX22" fmla="*/ 868680 w 1281545"/>
                <a:gd name="connsiteY22" fmla="*/ 1463040 h 3992880"/>
                <a:gd name="connsiteX23" fmla="*/ 899160 w 1281545"/>
                <a:gd name="connsiteY23" fmla="*/ 1417320 h 3992880"/>
                <a:gd name="connsiteX24" fmla="*/ 960120 w 1281545"/>
                <a:gd name="connsiteY24" fmla="*/ 1295400 h 3992880"/>
                <a:gd name="connsiteX25" fmla="*/ 1005840 w 1281545"/>
                <a:gd name="connsiteY25" fmla="*/ 1249680 h 3992880"/>
                <a:gd name="connsiteX26" fmla="*/ 1021080 w 1281545"/>
                <a:gd name="connsiteY26" fmla="*/ 1203960 h 3992880"/>
                <a:gd name="connsiteX27" fmla="*/ 1082040 w 1281545"/>
                <a:gd name="connsiteY27" fmla="*/ 1097280 h 3992880"/>
                <a:gd name="connsiteX28" fmla="*/ 1097280 w 1281545"/>
                <a:gd name="connsiteY28" fmla="*/ 1051560 h 3992880"/>
                <a:gd name="connsiteX29" fmla="*/ 1127760 w 1281545"/>
                <a:gd name="connsiteY29" fmla="*/ 990600 h 3992880"/>
                <a:gd name="connsiteX30" fmla="*/ 1173480 w 1281545"/>
                <a:gd name="connsiteY30" fmla="*/ 838200 h 3992880"/>
                <a:gd name="connsiteX31" fmla="*/ 1203960 w 1281545"/>
                <a:gd name="connsiteY31" fmla="*/ 594360 h 3992880"/>
                <a:gd name="connsiteX32" fmla="*/ 1219200 w 1281545"/>
                <a:gd name="connsiteY32" fmla="*/ 548640 h 3992880"/>
                <a:gd name="connsiteX33" fmla="*/ 1264920 w 1281545"/>
                <a:gd name="connsiteY33" fmla="*/ 198120 h 3992880"/>
                <a:gd name="connsiteX34" fmla="*/ 1280160 w 1281545"/>
                <a:gd name="connsiteY34" fmla="*/ 121920 h 3992880"/>
                <a:gd name="connsiteX35" fmla="*/ 1280160 w 1281545"/>
                <a:gd name="connsiteY35" fmla="*/ 0 h 399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81545" h="3992880">
                  <a:moveTo>
                    <a:pt x="91440" y="3992880"/>
                  </a:moveTo>
                  <a:cubicBezTo>
                    <a:pt x="76200" y="3957320"/>
                    <a:pt x="57260" y="3923127"/>
                    <a:pt x="45720" y="3886200"/>
                  </a:cubicBezTo>
                  <a:cubicBezTo>
                    <a:pt x="8433" y="3766882"/>
                    <a:pt x="10688" y="3694417"/>
                    <a:pt x="0" y="3566160"/>
                  </a:cubicBezTo>
                  <a:cubicBezTo>
                    <a:pt x="5080" y="3327400"/>
                    <a:pt x="2233" y="3088340"/>
                    <a:pt x="15240" y="2849880"/>
                  </a:cubicBezTo>
                  <a:cubicBezTo>
                    <a:pt x="17522" y="2808051"/>
                    <a:pt x="34698" y="2768375"/>
                    <a:pt x="45720" y="2727960"/>
                  </a:cubicBezTo>
                  <a:cubicBezTo>
                    <a:pt x="49947" y="2712462"/>
                    <a:pt x="56547" y="2697686"/>
                    <a:pt x="60960" y="2682240"/>
                  </a:cubicBezTo>
                  <a:cubicBezTo>
                    <a:pt x="80362" y="2614332"/>
                    <a:pt x="71650" y="2615139"/>
                    <a:pt x="106680" y="2545080"/>
                  </a:cubicBezTo>
                  <a:cubicBezTo>
                    <a:pt x="114871" y="2528697"/>
                    <a:pt x="128969" y="2515743"/>
                    <a:pt x="137160" y="2499360"/>
                  </a:cubicBezTo>
                  <a:cubicBezTo>
                    <a:pt x="144344" y="2484992"/>
                    <a:pt x="145216" y="2468008"/>
                    <a:pt x="152400" y="2453640"/>
                  </a:cubicBezTo>
                  <a:cubicBezTo>
                    <a:pt x="160591" y="2437257"/>
                    <a:pt x="174689" y="2424303"/>
                    <a:pt x="182880" y="2407920"/>
                  </a:cubicBezTo>
                  <a:cubicBezTo>
                    <a:pt x="190064" y="2393552"/>
                    <a:pt x="190318" y="2376243"/>
                    <a:pt x="198120" y="2362200"/>
                  </a:cubicBezTo>
                  <a:cubicBezTo>
                    <a:pt x="215910" y="2330178"/>
                    <a:pt x="245475" y="2304772"/>
                    <a:pt x="259080" y="2270760"/>
                  </a:cubicBezTo>
                  <a:cubicBezTo>
                    <a:pt x="269240" y="2245360"/>
                    <a:pt x="273146" y="2216445"/>
                    <a:pt x="289560" y="2194560"/>
                  </a:cubicBezTo>
                  <a:cubicBezTo>
                    <a:pt x="304800" y="2174240"/>
                    <a:pt x="332559" y="2166801"/>
                    <a:pt x="350520" y="2148840"/>
                  </a:cubicBezTo>
                  <a:cubicBezTo>
                    <a:pt x="363472" y="2135888"/>
                    <a:pt x="369274" y="2117191"/>
                    <a:pt x="381000" y="2103120"/>
                  </a:cubicBezTo>
                  <a:cubicBezTo>
                    <a:pt x="394798" y="2086563"/>
                    <a:pt x="412922" y="2073957"/>
                    <a:pt x="426720" y="2057400"/>
                  </a:cubicBezTo>
                  <a:cubicBezTo>
                    <a:pt x="438446" y="2043329"/>
                    <a:pt x="445758" y="2025983"/>
                    <a:pt x="457200" y="2011680"/>
                  </a:cubicBezTo>
                  <a:cubicBezTo>
                    <a:pt x="506771" y="1949716"/>
                    <a:pt x="565583" y="1894825"/>
                    <a:pt x="609600" y="1828800"/>
                  </a:cubicBezTo>
                  <a:cubicBezTo>
                    <a:pt x="619760" y="1813560"/>
                    <a:pt x="630993" y="1798983"/>
                    <a:pt x="640080" y="1783080"/>
                  </a:cubicBezTo>
                  <a:cubicBezTo>
                    <a:pt x="651352" y="1763355"/>
                    <a:pt x="656368" y="1739860"/>
                    <a:pt x="670560" y="1722120"/>
                  </a:cubicBezTo>
                  <a:cubicBezTo>
                    <a:pt x="697488" y="1688460"/>
                    <a:pt x="742723" y="1669234"/>
                    <a:pt x="762000" y="1630680"/>
                  </a:cubicBezTo>
                  <a:cubicBezTo>
                    <a:pt x="845536" y="1463607"/>
                    <a:pt x="735226" y="1668164"/>
                    <a:pt x="838200" y="1524000"/>
                  </a:cubicBezTo>
                  <a:cubicBezTo>
                    <a:pt x="851405" y="1505513"/>
                    <a:pt x="857408" y="1482765"/>
                    <a:pt x="868680" y="1463040"/>
                  </a:cubicBezTo>
                  <a:cubicBezTo>
                    <a:pt x="877767" y="1447137"/>
                    <a:pt x="890389" y="1433400"/>
                    <a:pt x="899160" y="1417320"/>
                  </a:cubicBezTo>
                  <a:cubicBezTo>
                    <a:pt x="920918" y="1377431"/>
                    <a:pt x="927991" y="1327529"/>
                    <a:pt x="960120" y="1295400"/>
                  </a:cubicBezTo>
                  <a:lnTo>
                    <a:pt x="1005840" y="1249680"/>
                  </a:lnTo>
                  <a:cubicBezTo>
                    <a:pt x="1010920" y="1234440"/>
                    <a:pt x="1013896" y="1218328"/>
                    <a:pt x="1021080" y="1203960"/>
                  </a:cubicBezTo>
                  <a:cubicBezTo>
                    <a:pt x="1097607" y="1050906"/>
                    <a:pt x="1001885" y="1284308"/>
                    <a:pt x="1082040" y="1097280"/>
                  </a:cubicBezTo>
                  <a:cubicBezTo>
                    <a:pt x="1088368" y="1082515"/>
                    <a:pt x="1090952" y="1066325"/>
                    <a:pt x="1097280" y="1051560"/>
                  </a:cubicBezTo>
                  <a:cubicBezTo>
                    <a:pt x="1106229" y="1030678"/>
                    <a:pt x="1119323" y="1011694"/>
                    <a:pt x="1127760" y="990600"/>
                  </a:cubicBezTo>
                  <a:cubicBezTo>
                    <a:pt x="1152496" y="928761"/>
                    <a:pt x="1158510" y="898078"/>
                    <a:pt x="1173480" y="838200"/>
                  </a:cubicBezTo>
                  <a:cubicBezTo>
                    <a:pt x="1178763" y="790654"/>
                    <a:pt x="1193087" y="648724"/>
                    <a:pt x="1203960" y="594360"/>
                  </a:cubicBezTo>
                  <a:cubicBezTo>
                    <a:pt x="1207110" y="578608"/>
                    <a:pt x="1214120" y="563880"/>
                    <a:pt x="1219200" y="548640"/>
                  </a:cubicBezTo>
                  <a:cubicBezTo>
                    <a:pt x="1230532" y="446648"/>
                    <a:pt x="1246427" y="290584"/>
                    <a:pt x="1264920" y="198120"/>
                  </a:cubicBezTo>
                  <a:cubicBezTo>
                    <a:pt x="1270000" y="172720"/>
                    <a:pt x="1278173" y="147747"/>
                    <a:pt x="1280160" y="121920"/>
                  </a:cubicBezTo>
                  <a:cubicBezTo>
                    <a:pt x="1283277" y="81400"/>
                    <a:pt x="1280160" y="40640"/>
                    <a:pt x="128016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6019393" y="1203008"/>
              <a:ext cx="1219246" cy="1722437"/>
            </a:xfrm>
            <a:custGeom>
              <a:avLst/>
              <a:gdLst>
                <a:gd name="connsiteX0" fmla="*/ 1219200 w 1219200"/>
                <a:gd name="connsiteY0" fmla="*/ 1722120 h 1722120"/>
                <a:gd name="connsiteX1" fmla="*/ 1203960 w 1219200"/>
                <a:gd name="connsiteY1" fmla="*/ 1234440 h 1722120"/>
                <a:gd name="connsiteX2" fmla="*/ 1188720 w 1219200"/>
                <a:gd name="connsiteY2" fmla="*/ 1127760 h 1722120"/>
                <a:gd name="connsiteX3" fmla="*/ 1143000 w 1219200"/>
                <a:gd name="connsiteY3" fmla="*/ 868680 h 1722120"/>
                <a:gd name="connsiteX4" fmla="*/ 1097280 w 1219200"/>
                <a:gd name="connsiteY4" fmla="*/ 762000 h 1722120"/>
                <a:gd name="connsiteX5" fmla="*/ 1005840 w 1219200"/>
                <a:gd name="connsiteY5" fmla="*/ 670560 h 1722120"/>
                <a:gd name="connsiteX6" fmla="*/ 899160 w 1219200"/>
                <a:gd name="connsiteY6" fmla="*/ 609600 h 1722120"/>
                <a:gd name="connsiteX7" fmla="*/ 807720 w 1219200"/>
                <a:gd name="connsiteY7" fmla="*/ 518160 h 1722120"/>
                <a:gd name="connsiteX8" fmla="*/ 670560 w 1219200"/>
                <a:gd name="connsiteY8" fmla="*/ 441960 h 1722120"/>
                <a:gd name="connsiteX9" fmla="*/ 609600 w 1219200"/>
                <a:gd name="connsiteY9" fmla="*/ 411480 h 1722120"/>
                <a:gd name="connsiteX10" fmla="*/ 518160 w 1219200"/>
                <a:gd name="connsiteY10" fmla="*/ 350520 h 1722120"/>
                <a:gd name="connsiteX11" fmla="*/ 457200 w 1219200"/>
                <a:gd name="connsiteY11" fmla="*/ 320040 h 1722120"/>
                <a:gd name="connsiteX12" fmla="*/ 411480 w 1219200"/>
                <a:gd name="connsiteY12" fmla="*/ 289560 h 1722120"/>
                <a:gd name="connsiteX13" fmla="*/ 320040 w 1219200"/>
                <a:gd name="connsiteY13" fmla="*/ 243840 h 1722120"/>
                <a:gd name="connsiteX14" fmla="*/ 289560 w 1219200"/>
                <a:gd name="connsiteY14" fmla="*/ 198120 h 1722120"/>
                <a:gd name="connsiteX15" fmla="*/ 243840 w 1219200"/>
                <a:gd name="connsiteY15" fmla="*/ 182880 h 1722120"/>
                <a:gd name="connsiteX16" fmla="*/ 198120 w 1219200"/>
                <a:gd name="connsiteY16" fmla="*/ 152400 h 1722120"/>
                <a:gd name="connsiteX17" fmla="*/ 152400 w 1219200"/>
                <a:gd name="connsiteY17" fmla="*/ 106680 h 1722120"/>
                <a:gd name="connsiteX18" fmla="*/ 106680 w 1219200"/>
                <a:gd name="connsiteY18" fmla="*/ 76200 h 1722120"/>
                <a:gd name="connsiteX19" fmla="*/ 60960 w 1219200"/>
                <a:gd name="connsiteY19" fmla="*/ 30480 h 1722120"/>
                <a:gd name="connsiteX20" fmla="*/ 0 w 1219200"/>
                <a:gd name="connsiteY20" fmla="*/ 0 h 172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1722120">
                  <a:moveTo>
                    <a:pt x="1219200" y="1722120"/>
                  </a:moveTo>
                  <a:cubicBezTo>
                    <a:pt x="1214120" y="1559560"/>
                    <a:pt x="1212290" y="1396866"/>
                    <a:pt x="1203960" y="1234440"/>
                  </a:cubicBezTo>
                  <a:cubicBezTo>
                    <a:pt x="1202120" y="1198566"/>
                    <a:pt x="1192687" y="1163461"/>
                    <a:pt x="1188720" y="1127760"/>
                  </a:cubicBezTo>
                  <a:cubicBezTo>
                    <a:pt x="1164522" y="909974"/>
                    <a:pt x="1194688" y="1023743"/>
                    <a:pt x="1143000" y="868680"/>
                  </a:cubicBezTo>
                  <a:cubicBezTo>
                    <a:pt x="1131990" y="835649"/>
                    <a:pt x="1118802" y="788903"/>
                    <a:pt x="1097280" y="762000"/>
                  </a:cubicBezTo>
                  <a:cubicBezTo>
                    <a:pt x="1070352" y="728340"/>
                    <a:pt x="1044394" y="689837"/>
                    <a:pt x="1005840" y="670560"/>
                  </a:cubicBezTo>
                  <a:cubicBezTo>
                    <a:pt x="974300" y="654790"/>
                    <a:pt x="926856" y="634218"/>
                    <a:pt x="899160" y="609600"/>
                  </a:cubicBezTo>
                  <a:cubicBezTo>
                    <a:pt x="866943" y="580962"/>
                    <a:pt x="848613" y="531791"/>
                    <a:pt x="807720" y="518160"/>
                  </a:cubicBezTo>
                  <a:cubicBezTo>
                    <a:pt x="681287" y="476016"/>
                    <a:pt x="880173" y="546766"/>
                    <a:pt x="670560" y="441960"/>
                  </a:cubicBezTo>
                  <a:cubicBezTo>
                    <a:pt x="650240" y="431800"/>
                    <a:pt x="629081" y="423169"/>
                    <a:pt x="609600" y="411480"/>
                  </a:cubicBezTo>
                  <a:cubicBezTo>
                    <a:pt x="578188" y="392633"/>
                    <a:pt x="550925" y="366903"/>
                    <a:pt x="518160" y="350520"/>
                  </a:cubicBezTo>
                  <a:cubicBezTo>
                    <a:pt x="497840" y="340360"/>
                    <a:pt x="476925" y="331312"/>
                    <a:pt x="457200" y="320040"/>
                  </a:cubicBezTo>
                  <a:cubicBezTo>
                    <a:pt x="441297" y="310953"/>
                    <a:pt x="427863" y="297751"/>
                    <a:pt x="411480" y="289560"/>
                  </a:cubicBezTo>
                  <a:cubicBezTo>
                    <a:pt x="285287" y="226464"/>
                    <a:pt x="451067" y="331191"/>
                    <a:pt x="320040" y="243840"/>
                  </a:cubicBezTo>
                  <a:cubicBezTo>
                    <a:pt x="309880" y="228600"/>
                    <a:pt x="303863" y="209562"/>
                    <a:pt x="289560" y="198120"/>
                  </a:cubicBezTo>
                  <a:cubicBezTo>
                    <a:pt x="277016" y="188085"/>
                    <a:pt x="258208" y="190064"/>
                    <a:pt x="243840" y="182880"/>
                  </a:cubicBezTo>
                  <a:cubicBezTo>
                    <a:pt x="227457" y="174689"/>
                    <a:pt x="212191" y="164126"/>
                    <a:pt x="198120" y="152400"/>
                  </a:cubicBezTo>
                  <a:cubicBezTo>
                    <a:pt x="181563" y="138602"/>
                    <a:pt x="168957" y="120478"/>
                    <a:pt x="152400" y="106680"/>
                  </a:cubicBezTo>
                  <a:cubicBezTo>
                    <a:pt x="138329" y="94954"/>
                    <a:pt x="120751" y="87926"/>
                    <a:pt x="106680" y="76200"/>
                  </a:cubicBezTo>
                  <a:cubicBezTo>
                    <a:pt x="90123" y="62402"/>
                    <a:pt x="78498" y="43007"/>
                    <a:pt x="60960" y="30480"/>
                  </a:cubicBezTo>
                  <a:cubicBezTo>
                    <a:pt x="42473" y="17275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2" name="流程圖: 接點 11"/>
          <p:cNvSpPr/>
          <p:nvPr/>
        </p:nvSpPr>
        <p:spPr>
          <a:xfrm>
            <a:off x="7269308" y="3463711"/>
            <a:ext cx="357336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流程圖: 接點 12"/>
          <p:cNvSpPr/>
          <p:nvPr/>
        </p:nvSpPr>
        <p:spPr>
          <a:xfrm>
            <a:off x="6829772" y="5366087"/>
            <a:ext cx="357336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流程圖: 接點 13"/>
          <p:cNvSpPr/>
          <p:nvPr/>
        </p:nvSpPr>
        <p:spPr>
          <a:xfrm>
            <a:off x="7034356" y="2553914"/>
            <a:ext cx="357336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集水區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水庫的概念</a:t>
            </a:r>
            <a:endParaRPr lang="zh-TW" alt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85" name="文字方塊 16"/>
          <p:cNvSpPr txBox="1">
            <a:spLocks noChangeArrowheads="1"/>
          </p:cNvSpPr>
          <p:nvPr/>
        </p:nvSpPr>
        <p:spPr bwMode="auto">
          <a:xfrm>
            <a:off x="6369050" y="2351088"/>
            <a:ext cx="639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endParaRPr lang="zh-TW" altLang="en-US" sz="4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686" name="文字方塊 17"/>
          <p:cNvSpPr txBox="1">
            <a:spLocks noChangeArrowheads="1"/>
          </p:cNvSpPr>
          <p:nvPr/>
        </p:nvSpPr>
        <p:spPr bwMode="auto">
          <a:xfrm>
            <a:off x="7648575" y="3348038"/>
            <a:ext cx="641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endParaRPr lang="zh-TW" altLang="en-US" sz="4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687" name="文字方塊 18"/>
          <p:cNvSpPr txBox="1">
            <a:spLocks noChangeArrowheads="1"/>
          </p:cNvSpPr>
          <p:nvPr/>
        </p:nvSpPr>
        <p:spPr bwMode="auto">
          <a:xfrm>
            <a:off x="7307263" y="4949825"/>
            <a:ext cx="639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C</a:t>
            </a:r>
            <a:endParaRPr lang="zh-TW" altLang="en-US" sz="4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0" y="620713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哪個</a:t>
            </a: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水庫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收集到的水</a:t>
            </a: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最多？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群組 10"/>
          <p:cNvGrpSpPr>
            <a:grpSpLocks/>
          </p:cNvGrpSpPr>
          <p:nvPr/>
        </p:nvGrpSpPr>
        <p:grpSpPr bwMode="auto">
          <a:xfrm>
            <a:off x="196850" y="1111250"/>
            <a:ext cx="8335963" cy="5486400"/>
            <a:chOff x="15240" y="350520"/>
            <a:chExt cx="8336280" cy="5486400"/>
          </a:xfrm>
        </p:grpSpPr>
        <p:sp>
          <p:nvSpPr>
            <p:cNvPr id="4" name="手繪多邊形 3"/>
            <p:cNvSpPr/>
            <p:nvPr/>
          </p:nvSpPr>
          <p:spPr>
            <a:xfrm>
              <a:off x="1021753" y="655320"/>
              <a:ext cx="7329767" cy="5181600"/>
            </a:xfrm>
            <a:custGeom>
              <a:avLst/>
              <a:gdLst>
                <a:gd name="connsiteX0" fmla="*/ 0 w 7330440"/>
                <a:gd name="connsiteY0" fmla="*/ 0 h 5181600"/>
                <a:gd name="connsiteX1" fmla="*/ 91440 w 7330440"/>
                <a:gd name="connsiteY1" fmla="*/ 91440 h 5181600"/>
                <a:gd name="connsiteX2" fmla="*/ 213360 w 7330440"/>
                <a:gd name="connsiteY2" fmla="*/ 228600 h 5181600"/>
                <a:gd name="connsiteX3" fmla="*/ 289560 w 7330440"/>
                <a:gd name="connsiteY3" fmla="*/ 259080 h 5181600"/>
                <a:gd name="connsiteX4" fmla="*/ 381000 w 7330440"/>
                <a:gd name="connsiteY4" fmla="*/ 350520 h 5181600"/>
                <a:gd name="connsiteX5" fmla="*/ 441960 w 7330440"/>
                <a:gd name="connsiteY5" fmla="*/ 396240 h 5181600"/>
                <a:gd name="connsiteX6" fmla="*/ 563880 w 7330440"/>
                <a:gd name="connsiteY6" fmla="*/ 518160 h 5181600"/>
                <a:gd name="connsiteX7" fmla="*/ 655320 w 7330440"/>
                <a:gd name="connsiteY7" fmla="*/ 594360 h 5181600"/>
                <a:gd name="connsiteX8" fmla="*/ 762000 w 7330440"/>
                <a:gd name="connsiteY8" fmla="*/ 701040 h 5181600"/>
                <a:gd name="connsiteX9" fmla="*/ 807720 w 7330440"/>
                <a:gd name="connsiteY9" fmla="*/ 746760 h 5181600"/>
                <a:gd name="connsiteX10" fmla="*/ 883920 w 7330440"/>
                <a:gd name="connsiteY10" fmla="*/ 792480 h 5181600"/>
                <a:gd name="connsiteX11" fmla="*/ 929640 w 7330440"/>
                <a:gd name="connsiteY11" fmla="*/ 838200 h 5181600"/>
                <a:gd name="connsiteX12" fmla="*/ 1066800 w 7330440"/>
                <a:gd name="connsiteY12" fmla="*/ 944880 h 5181600"/>
                <a:gd name="connsiteX13" fmla="*/ 1112520 w 7330440"/>
                <a:gd name="connsiteY13" fmla="*/ 975360 h 5181600"/>
                <a:gd name="connsiteX14" fmla="*/ 1173480 w 7330440"/>
                <a:gd name="connsiteY14" fmla="*/ 1005840 h 5181600"/>
                <a:gd name="connsiteX15" fmla="*/ 1219200 w 7330440"/>
                <a:gd name="connsiteY15" fmla="*/ 1051560 h 5181600"/>
                <a:gd name="connsiteX16" fmla="*/ 1264920 w 7330440"/>
                <a:gd name="connsiteY16" fmla="*/ 1066800 h 5181600"/>
                <a:gd name="connsiteX17" fmla="*/ 1310640 w 7330440"/>
                <a:gd name="connsiteY17" fmla="*/ 1097280 h 5181600"/>
                <a:gd name="connsiteX18" fmla="*/ 1508760 w 7330440"/>
                <a:gd name="connsiteY18" fmla="*/ 1158240 h 5181600"/>
                <a:gd name="connsiteX19" fmla="*/ 1554480 w 7330440"/>
                <a:gd name="connsiteY19" fmla="*/ 1188720 h 5181600"/>
                <a:gd name="connsiteX20" fmla="*/ 1676400 w 7330440"/>
                <a:gd name="connsiteY20" fmla="*/ 1219200 h 5181600"/>
                <a:gd name="connsiteX21" fmla="*/ 1722120 w 7330440"/>
                <a:gd name="connsiteY21" fmla="*/ 1234440 h 5181600"/>
                <a:gd name="connsiteX22" fmla="*/ 1767840 w 7330440"/>
                <a:gd name="connsiteY22" fmla="*/ 1264920 h 5181600"/>
                <a:gd name="connsiteX23" fmla="*/ 1859280 w 7330440"/>
                <a:gd name="connsiteY23" fmla="*/ 1295400 h 5181600"/>
                <a:gd name="connsiteX24" fmla="*/ 1935480 w 7330440"/>
                <a:gd name="connsiteY24" fmla="*/ 1325880 h 5181600"/>
                <a:gd name="connsiteX25" fmla="*/ 2103120 w 7330440"/>
                <a:gd name="connsiteY25" fmla="*/ 1371600 h 5181600"/>
                <a:gd name="connsiteX26" fmla="*/ 2179320 w 7330440"/>
                <a:gd name="connsiteY26" fmla="*/ 1402080 h 5181600"/>
                <a:gd name="connsiteX27" fmla="*/ 2225040 w 7330440"/>
                <a:gd name="connsiteY27" fmla="*/ 1432560 h 5181600"/>
                <a:gd name="connsiteX28" fmla="*/ 2301240 w 7330440"/>
                <a:gd name="connsiteY28" fmla="*/ 1447800 h 5181600"/>
                <a:gd name="connsiteX29" fmla="*/ 2423160 w 7330440"/>
                <a:gd name="connsiteY29" fmla="*/ 1493520 h 5181600"/>
                <a:gd name="connsiteX30" fmla="*/ 2514600 w 7330440"/>
                <a:gd name="connsiteY30" fmla="*/ 1539240 h 5181600"/>
                <a:gd name="connsiteX31" fmla="*/ 2575560 w 7330440"/>
                <a:gd name="connsiteY31" fmla="*/ 1554480 h 5181600"/>
                <a:gd name="connsiteX32" fmla="*/ 2636520 w 7330440"/>
                <a:gd name="connsiteY32" fmla="*/ 1584960 h 5181600"/>
                <a:gd name="connsiteX33" fmla="*/ 2727960 w 7330440"/>
                <a:gd name="connsiteY33" fmla="*/ 1615440 h 5181600"/>
                <a:gd name="connsiteX34" fmla="*/ 2880360 w 7330440"/>
                <a:gd name="connsiteY34" fmla="*/ 1706880 h 5181600"/>
                <a:gd name="connsiteX35" fmla="*/ 3032760 w 7330440"/>
                <a:gd name="connsiteY35" fmla="*/ 1783080 h 5181600"/>
                <a:gd name="connsiteX36" fmla="*/ 3108960 w 7330440"/>
                <a:gd name="connsiteY36" fmla="*/ 1813560 h 5181600"/>
                <a:gd name="connsiteX37" fmla="*/ 3307080 w 7330440"/>
                <a:gd name="connsiteY37" fmla="*/ 1935480 h 5181600"/>
                <a:gd name="connsiteX38" fmla="*/ 3398520 w 7330440"/>
                <a:gd name="connsiteY38" fmla="*/ 2011680 h 5181600"/>
                <a:gd name="connsiteX39" fmla="*/ 3489960 w 7330440"/>
                <a:gd name="connsiteY39" fmla="*/ 2057400 h 5181600"/>
                <a:gd name="connsiteX40" fmla="*/ 3566160 w 7330440"/>
                <a:gd name="connsiteY40" fmla="*/ 2118360 h 5181600"/>
                <a:gd name="connsiteX41" fmla="*/ 3642360 w 7330440"/>
                <a:gd name="connsiteY41" fmla="*/ 2148840 h 5181600"/>
                <a:gd name="connsiteX42" fmla="*/ 3749040 w 7330440"/>
                <a:gd name="connsiteY42" fmla="*/ 2225040 h 5181600"/>
                <a:gd name="connsiteX43" fmla="*/ 3810000 w 7330440"/>
                <a:gd name="connsiteY43" fmla="*/ 2255520 h 5181600"/>
                <a:gd name="connsiteX44" fmla="*/ 3870960 w 7330440"/>
                <a:gd name="connsiteY44" fmla="*/ 2301240 h 5181600"/>
                <a:gd name="connsiteX45" fmla="*/ 3931920 w 7330440"/>
                <a:gd name="connsiteY45" fmla="*/ 2331720 h 5181600"/>
                <a:gd name="connsiteX46" fmla="*/ 3977640 w 7330440"/>
                <a:gd name="connsiteY46" fmla="*/ 2377440 h 5181600"/>
                <a:gd name="connsiteX47" fmla="*/ 4023360 w 7330440"/>
                <a:gd name="connsiteY47" fmla="*/ 2407920 h 5181600"/>
                <a:gd name="connsiteX48" fmla="*/ 4114800 w 7330440"/>
                <a:gd name="connsiteY48" fmla="*/ 2499360 h 5181600"/>
                <a:gd name="connsiteX49" fmla="*/ 4221480 w 7330440"/>
                <a:gd name="connsiteY49" fmla="*/ 2590800 h 5181600"/>
                <a:gd name="connsiteX50" fmla="*/ 4267200 w 7330440"/>
                <a:gd name="connsiteY50" fmla="*/ 2621280 h 5181600"/>
                <a:gd name="connsiteX51" fmla="*/ 4389120 w 7330440"/>
                <a:gd name="connsiteY51" fmla="*/ 2727960 h 5181600"/>
                <a:gd name="connsiteX52" fmla="*/ 4450080 w 7330440"/>
                <a:gd name="connsiteY52" fmla="*/ 2819400 h 5181600"/>
                <a:gd name="connsiteX53" fmla="*/ 4480560 w 7330440"/>
                <a:gd name="connsiteY53" fmla="*/ 2865120 h 5181600"/>
                <a:gd name="connsiteX54" fmla="*/ 4556760 w 7330440"/>
                <a:gd name="connsiteY54" fmla="*/ 2956560 h 5181600"/>
                <a:gd name="connsiteX55" fmla="*/ 4602480 w 7330440"/>
                <a:gd name="connsiteY55" fmla="*/ 2971800 h 5181600"/>
                <a:gd name="connsiteX56" fmla="*/ 4663440 w 7330440"/>
                <a:gd name="connsiteY56" fmla="*/ 3063240 h 5181600"/>
                <a:gd name="connsiteX57" fmla="*/ 4770120 w 7330440"/>
                <a:gd name="connsiteY57" fmla="*/ 3185160 h 5181600"/>
                <a:gd name="connsiteX58" fmla="*/ 4815840 w 7330440"/>
                <a:gd name="connsiteY58" fmla="*/ 3215640 h 5181600"/>
                <a:gd name="connsiteX59" fmla="*/ 4876800 w 7330440"/>
                <a:gd name="connsiteY59" fmla="*/ 3291840 h 5181600"/>
                <a:gd name="connsiteX60" fmla="*/ 4937760 w 7330440"/>
                <a:gd name="connsiteY60" fmla="*/ 3322320 h 5181600"/>
                <a:gd name="connsiteX61" fmla="*/ 5029200 w 7330440"/>
                <a:gd name="connsiteY61" fmla="*/ 3383280 h 5181600"/>
                <a:gd name="connsiteX62" fmla="*/ 5090160 w 7330440"/>
                <a:gd name="connsiteY62" fmla="*/ 3459480 h 5181600"/>
                <a:gd name="connsiteX63" fmla="*/ 5135880 w 7330440"/>
                <a:gd name="connsiteY63" fmla="*/ 3489960 h 5181600"/>
                <a:gd name="connsiteX64" fmla="*/ 5227320 w 7330440"/>
                <a:gd name="connsiteY64" fmla="*/ 3566160 h 5181600"/>
                <a:gd name="connsiteX65" fmla="*/ 5273040 w 7330440"/>
                <a:gd name="connsiteY65" fmla="*/ 3657600 h 5181600"/>
                <a:gd name="connsiteX66" fmla="*/ 5394960 w 7330440"/>
                <a:gd name="connsiteY66" fmla="*/ 3749040 h 5181600"/>
                <a:gd name="connsiteX67" fmla="*/ 5425440 w 7330440"/>
                <a:gd name="connsiteY67" fmla="*/ 3810000 h 5181600"/>
                <a:gd name="connsiteX68" fmla="*/ 5547360 w 7330440"/>
                <a:gd name="connsiteY68" fmla="*/ 3947160 h 5181600"/>
                <a:gd name="connsiteX69" fmla="*/ 5715000 w 7330440"/>
                <a:gd name="connsiteY69" fmla="*/ 4084320 h 5181600"/>
                <a:gd name="connsiteX70" fmla="*/ 5821680 w 7330440"/>
                <a:gd name="connsiteY70" fmla="*/ 4145280 h 5181600"/>
                <a:gd name="connsiteX71" fmla="*/ 5913120 w 7330440"/>
                <a:gd name="connsiteY71" fmla="*/ 4236720 h 5181600"/>
                <a:gd name="connsiteX72" fmla="*/ 5989320 w 7330440"/>
                <a:gd name="connsiteY72" fmla="*/ 4297680 h 5181600"/>
                <a:gd name="connsiteX73" fmla="*/ 6050280 w 7330440"/>
                <a:gd name="connsiteY73" fmla="*/ 4358640 h 5181600"/>
                <a:gd name="connsiteX74" fmla="*/ 6111240 w 7330440"/>
                <a:gd name="connsiteY74" fmla="*/ 4389120 h 5181600"/>
                <a:gd name="connsiteX75" fmla="*/ 6187440 w 7330440"/>
                <a:gd name="connsiteY75" fmla="*/ 4450080 h 5181600"/>
                <a:gd name="connsiteX76" fmla="*/ 6263640 w 7330440"/>
                <a:gd name="connsiteY76" fmla="*/ 4495800 h 5181600"/>
                <a:gd name="connsiteX77" fmla="*/ 6309360 w 7330440"/>
                <a:gd name="connsiteY77" fmla="*/ 4541520 h 5181600"/>
                <a:gd name="connsiteX78" fmla="*/ 6446520 w 7330440"/>
                <a:gd name="connsiteY78" fmla="*/ 4632960 h 5181600"/>
                <a:gd name="connsiteX79" fmla="*/ 6522720 w 7330440"/>
                <a:gd name="connsiteY79" fmla="*/ 4663440 h 5181600"/>
                <a:gd name="connsiteX80" fmla="*/ 6614160 w 7330440"/>
                <a:gd name="connsiteY80" fmla="*/ 4724400 h 5181600"/>
                <a:gd name="connsiteX81" fmla="*/ 6705600 w 7330440"/>
                <a:gd name="connsiteY81" fmla="*/ 4785360 h 5181600"/>
                <a:gd name="connsiteX82" fmla="*/ 6751320 w 7330440"/>
                <a:gd name="connsiteY82" fmla="*/ 4815840 h 5181600"/>
                <a:gd name="connsiteX83" fmla="*/ 6797040 w 7330440"/>
                <a:gd name="connsiteY83" fmla="*/ 4846320 h 5181600"/>
                <a:gd name="connsiteX84" fmla="*/ 6873240 w 7330440"/>
                <a:gd name="connsiteY84" fmla="*/ 4876800 h 5181600"/>
                <a:gd name="connsiteX85" fmla="*/ 6934200 w 7330440"/>
                <a:gd name="connsiteY85" fmla="*/ 4922520 h 5181600"/>
                <a:gd name="connsiteX86" fmla="*/ 7071360 w 7330440"/>
                <a:gd name="connsiteY86" fmla="*/ 4998720 h 5181600"/>
                <a:gd name="connsiteX87" fmla="*/ 7162800 w 7330440"/>
                <a:gd name="connsiteY87" fmla="*/ 5044440 h 5181600"/>
                <a:gd name="connsiteX88" fmla="*/ 7239000 w 7330440"/>
                <a:gd name="connsiteY88" fmla="*/ 5105400 h 5181600"/>
                <a:gd name="connsiteX89" fmla="*/ 7284720 w 7330440"/>
                <a:gd name="connsiteY89" fmla="*/ 5151120 h 5181600"/>
                <a:gd name="connsiteX90" fmla="*/ 7330440 w 7330440"/>
                <a:gd name="connsiteY90" fmla="*/ 518160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330440" h="5181600">
                  <a:moveTo>
                    <a:pt x="0" y="0"/>
                  </a:moveTo>
                  <a:cubicBezTo>
                    <a:pt x="61116" y="152789"/>
                    <a:pt x="-13560" y="25815"/>
                    <a:pt x="91440" y="91440"/>
                  </a:cubicBezTo>
                  <a:cubicBezTo>
                    <a:pt x="184797" y="149788"/>
                    <a:pt x="123812" y="158952"/>
                    <a:pt x="213360" y="228600"/>
                  </a:cubicBezTo>
                  <a:cubicBezTo>
                    <a:pt x="234954" y="245395"/>
                    <a:pt x="264160" y="248920"/>
                    <a:pt x="289560" y="259080"/>
                  </a:cubicBezTo>
                  <a:cubicBezTo>
                    <a:pt x="320040" y="289560"/>
                    <a:pt x="346516" y="324657"/>
                    <a:pt x="381000" y="350520"/>
                  </a:cubicBezTo>
                  <a:cubicBezTo>
                    <a:pt x="401320" y="365760"/>
                    <a:pt x="423236" y="379077"/>
                    <a:pt x="441960" y="396240"/>
                  </a:cubicBezTo>
                  <a:cubicBezTo>
                    <a:pt x="484327" y="435076"/>
                    <a:pt x="519728" y="481366"/>
                    <a:pt x="563880" y="518160"/>
                  </a:cubicBezTo>
                  <a:cubicBezTo>
                    <a:pt x="594360" y="543560"/>
                    <a:pt x="626166" y="567449"/>
                    <a:pt x="655320" y="594360"/>
                  </a:cubicBezTo>
                  <a:cubicBezTo>
                    <a:pt x="692273" y="628470"/>
                    <a:pt x="726440" y="665480"/>
                    <a:pt x="762000" y="701040"/>
                  </a:cubicBezTo>
                  <a:cubicBezTo>
                    <a:pt x="777240" y="716280"/>
                    <a:pt x="789239" y="735671"/>
                    <a:pt x="807720" y="746760"/>
                  </a:cubicBezTo>
                  <a:cubicBezTo>
                    <a:pt x="833120" y="762000"/>
                    <a:pt x="860223" y="774707"/>
                    <a:pt x="883920" y="792480"/>
                  </a:cubicBezTo>
                  <a:cubicBezTo>
                    <a:pt x="901162" y="805412"/>
                    <a:pt x="913083" y="824402"/>
                    <a:pt x="929640" y="838200"/>
                  </a:cubicBezTo>
                  <a:cubicBezTo>
                    <a:pt x="974136" y="875280"/>
                    <a:pt x="1018607" y="912751"/>
                    <a:pt x="1066800" y="944880"/>
                  </a:cubicBezTo>
                  <a:cubicBezTo>
                    <a:pt x="1082040" y="955040"/>
                    <a:pt x="1096617" y="966273"/>
                    <a:pt x="1112520" y="975360"/>
                  </a:cubicBezTo>
                  <a:cubicBezTo>
                    <a:pt x="1132245" y="986632"/>
                    <a:pt x="1154993" y="992635"/>
                    <a:pt x="1173480" y="1005840"/>
                  </a:cubicBezTo>
                  <a:cubicBezTo>
                    <a:pt x="1191018" y="1018367"/>
                    <a:pt x="1201267" y="1039605"/>
                    <a:pt x="1219200" y="1051560"/>
                  </a:cubicBezTo>
                  <a:cubicBezTo>
                    <a:pt x="1232566" y="1060471"/>
                    <a:pt x="1250552" y="1059616"/>
                    <a:pt x="1264920" y="1066800"/>
                  </a:cubicBezTo>
                  <a:cubicBezTo>
                    <a:pt x="1281303" y="1074991"/>
                    <a:pt x="1293805" y="1090065"/>
                    <a:pt x="1310640" y="1097280"/>
                  </a:cubicBezTo>
                  <a:cubicBezTo>
                    <a:pt x="1403593" y="1137117"/>
                    <a:pt x="1385693" y="1076195"/>
                    <a:pt x="1508760" y="1158240"/>
                  </a:cubicBezTo>
                  <a:cubicBezTo>
                    <a:pt x="1524000" y="1168400"/>
                    <a:pt x="1537267" y="1182461"/>
                    <a:pt x="1554480" y="1188720"/>
                  </a:cubicBezTo>
                  <a:cubicBezTo>
                    <a:pt x="1593849" y="1203036"/>
                    <a:pt x="1636659" y="1205953"/>
                    <a:pt x="1676400" y="1219200"/>
                  </a:cubicBezTo>
                  <a:cubicBezTo>
                    <a:pt x="1691640" y="1224280"/>
                    <a:pt x="1707752" y="1227256"/>
                    <a:pt x="1722120" y="1234440"/>
                  </a:cubicBezTo>
                  <a:cubicBezTo>
                    <a:pt x="1738503" y="1242631"/>
                    <a:pt x="1751102" y="1257481"/>
                    <a:pt x="1767840" y="1264920"/>
                  </a:cubicBezTo>
                  <a:cubicBezTo>
                    <a:pt x="1797200" y="1277969"/>
                    <a:pt x="1829086" y="1284420"/>
                    <a:pt x="1859280" y="1295400"/>
                  </a:cubicBezTo>
                  <a:cubicBezTo>
                    <a:pt x="1884990" y="1304749"/>
                    <a:pt x="1909333" y="1317835"/>
                    <a:pt x="1935480" y="1325880"/>
                  </a:cubicBezTo>
                  <a:cubicBezTo>
                    <a:pt x="2052888" y="1362006"/>
                    <a:pt x="2025366" y="1342442"/>
                    <a:pt x="2103120" y="1371600"/>
                  </a:cubicBezTo>
                  <a:cubicBezTo>
                    <a:pt x="2128735" y="1381206"/>
                    <a:pt x="2154851" y="1389846"/>
                    <a:pt x="2179320" y="1402080"/>
                  </a:cubicBezTo>
                  <a:cubicBezTo>
                    <a:pt x="2195703" y="1410271"/>
                    <a:pt x="2207890" y="1426129"/>
                    <a:pt x="2225040" y="1432560"/>
                  </a:cubicBezTo>
                  <a:cubicBezTo>
                    <a:pt x="2249294" y="1441655"/>
                    <a:pt x="2275840" y="1442720"/>
                    <a:pt x="2301240" y="1447800"/>
                  </a:cubicBezTo>
                  <a:cubicBezTo>
                    <a:pt x="2515974" y="1555167"/>
                    <a:pt x="2215660" y="1410520"/>
                    <a:pt x="2423160" y="1493520"/>
                  </a:cubicBezTo>
                  <a:cubicBezTo>
                    <a:pt x="2454800" y="1506176"/>
                    <a:pt x="2482960" y="1526584"/>
                    <a:pt x="2514600" y="1539240"/>
                  </a:cubicBezTo>
                  <a:cubicBezTo>
                    <a:pt x="2534047" y="1547019"/>
                    <a:pt x="2555948" y="1547126"/>
                    <a:pt x="2575560" y="1554480"/>
                  </a:cubicBezTo>
                  <a:cubicBezTo>
                    <a:pt x="2596832" y="1562457"/>
                    <a:pt x="2615426" y="1576523"/>
                    <a:pt x="2636520" y="1584960"/>
                  </a:cubicBezTo>
                  <a:cubicBezTo>
                    <a:pt x="2666351" y="1596892"/>
                    <a:pt x="2697480" y="1605280"/>
                    <a:pt x="2727960" y="1615440"/>
                  </a:cubicBezTo>
                  <a:cubicBezTo>
                    <a:pt x="2806629" y="1694109"/>
                    <a:pt x="2743831" y="1642631"/>
                    <a:pt x="2880360" y="1706880"/>
                  </a:cubicBezTo>
                  <a:cubicBezTo>
                    <a:pt x="2931750" y="1731064"/>
                    <a:pt x="2980026" y="1761986"/>
                    <a:pt x="3032760" y="1783080"/>
                  </a:cubicBezTo>
                  <a:cubicBezTo>
                    <a:pt x="3058160" y="1793240"/>
                    <a:pt x="3084491" y="1801326"/>
                    <a:pt x="3108960" y="1813560"/>
                  </a:cubicBezTo>
                  <a:cubicBezTo>
                    <a:pt x="3161101" y="1839630"/>
                    <a:pt x="3258792" y="1899264"/>
                    <a:pt x="3307080" y="1935480"/>
                  </a:cubicBezTo>
                  <a:cubicBezTo>
                    <a:pt x="3338821" y="1959286"/>
                    <a:pt x="3365508" y="1989672"/>
                    <a:pt x="3398520" y="2011680"/>
                  </a:cubicBezTo>
                  <a:cubicBezTo>
                    <a:pt x="3426874" y="2030583"/>
                    <a:pt x="3461210" y="2039105"/>
                    <a:pt x="3489960" y="2057400"/>
                  </a:cubicBezTo>
                  <a:cubicBezTo>
                    <a:pt x="3517403" y="2074863"/>
                    <a:pt x="3538268" y="2101625"/>
                    <a:pt x="3566160" y="2118360"/>
                  </a:cubicBezTo>
                  <a:cubicBezTo>
                    <a:pt x="3589618" y="2132435"/>
                    <a:pt x="3618730" y="2135056"/>
                    <a:pt x="3642360" y="2148840"/>
                  </a:cubicBezTo>
                  <a:cubicBezTo>
                    <a:pt x="3680107" y="2170859"/>
                    <a:pt x="3712172" y="2201579"/>
                    <a:pt x="3749040" y="2225040"/>
                  </a:cubicBezTo>
                  <a:cubicBezTo>
                    <a:pt x="3768207" y="2237237"/>
                    <a:pt x="3790735" y="2243479"/>
                    <a:pt x="3810000" y="2255520"/>
                  </a:cubicBezTo>
                  <a:cubicBezTo>
                    <a:pt x="3831539" y="2268982"/>
                    <a:pt x="3849421" y="2287778"/>
                    <a:pt x="3870960" y="2301240"/>
                  </a:cubicBezTo>
                  <a:cubicBezTo>
                    <a:pt x="3890225" y="2313281"/>
                    <a:pt x="3913433" y="2318515"/>
                    <a:pt x="3931920" y="2331720"/>
                  </a:cubicBezTo>
                  <a:cubicBezTo>
                    <a:pt x="3949458" y="2344247"/>
                    <a:pt x="3961083" y="2363642"/>
                    <a:pt x="3977640" y="2377440"/>
                  </a:cubicBezTo>
                  <a:cubicBezTo>
                    <a:pt x="3991711" y="2389166"/>
                    <a:pt x="4009670" y="2395751"/>
                    <a:pt x="4023360" y="2407920"/>
                  </a:cubicBezTo>
                  <a:cubicBezTo>
                    <a:pt x="4055577" y="2436558"/>
                    <a:pt x="4078934" y="2475450"/>
                    <a:pt x="4114800" y="2499360"/>
                  </a:cubicBezTo>
                  <a:cubicBezTo>
                    <a:pt x="4219763" y="2569335"/>
                    <a:pt x="4092135" y="2479933"/>
                    <a:pt x="4221480" y="2590800"/>
                  </a:cubicBezTo>
                  <a:cubicBezTo>
                    <a:pt x="4235387" y="2602720"/>
                    <a:pt x="4252295" y="2610634"/>
                    <a:pt x="4267200" y="2621280"/>
                  </a:cubicBezTo>
                  <a:cubicBezTo>
                    <a:pt x="4313000" y="2653994"/>
                    <a:pt x="4353361" y="2683261"/>
                    <a:pt x="4389120" y="2727960"/>
                  </a:cubicBezTo>
                  <a:cubicBezTo>
                    <a:pt x="4412004" y="2756565"/>
                    <a:pt x="4429760" y="2788920"/>
                    <a:pt x="4450080" y="2819400"/>
                  </a:cubicBezTo>
                  <a:lnTo>
                    <a:pt x="4480560" y="2865120"/>
                  </a:lnTo>
                  <a:cubicBezTo>
                    <a:pt x="4503051" y="2898856"/>
                    <a:pt x="4521557" y="2933091"/>
                    <a:pt x="4556760" y="2956560"/>
                  </a:cubicBezTo>
                  <a:cubicBezTo>
                    <a:pt x="4570126" y="2965471"/>
                    <a:pt x="4587240" y="2966720"/>
                    <a:pt x="4602480" y="2971800"/>
                  </a:cubicBezTo>
                  <a:cubicBezTo>
                    <a:pt x="4629263" y="3052148"/>
                    <a:pt x="4600019" y="2987134"/>
                    <a:pt x="4663440" y="3063240"/>
                  </a:cubicBezTo>
                  <a:cubicBezTo>
                    <a:pt x="4742889" y="3158579"/>
                    <a:pt x="4624008" y="3057312"/>
                    <a:pt x="4770120" y="3185160"/>
                  </a:cubicBezTo>
                  <a:cubicBezTo>
                    <a:pt x="4783904" y="3197221"/>
                    <a:pt x="4802888" y="3202688"/>
                    <a:pt x="4815840" y="3215640"/>
                  </a:cubicBezTo>
                  <a:cubicBezTo>
                    <a:pt x="4838841" y="3238641"/>
                    <a:pt x="4852320" y="3270420"/>
                    <a:pt x="4876800" y="3291840"/>
                  </a:cubicBezTo>
                  <a:cubicBezTo>
                    <a:pt x="4893897" y="3306800"/>
                    <a:pt x="4919273" y="3309115"/>
                    <a:pt x="4937760" y="3322320"/>
                  </a:cubicBezTo>
                  <a:cubicBezTo>
                    <a:pt x="5037649" y="3393669"/>
                    <a:pt x="4931125" y="3350588"/>
                    <a:pt x="5029200" y="3383280"/>
                  </a:cubicBezTo>
                  <a:cubicBezTo>
                    <a:pt x="5049520" y="3408680"/>
                    <a:pt x="5067159" y="3436479"/>
                    <a:pt x="5090160" y="3459480"/>
                  </a:cubicBezTo>
                  <a:cubicBezTo>
                    <a:pt x="5103112" y="3472432"/>
                    <a:pt x="5121809" y="3478234"/>
                    <a:pt x="5135880" y="3489960"/>
                  </a:cubicBezTo>
                  <a:cubicBezTo>
                    <a:pt x="5253223" y="3587746"/>
                    <a:pt x="5113806" y="3490484"/>
                    <a:pt x="5227320" y="3566160"/>
                  </a:cubicBezTo>
                  <a:cubicBezTo>
                    <a:pt x="5239715" y="3603345"/>
                    <a:pt x="5243497" y="3628057"/>
                    <a:pt x="5273040" y="3657600"/>
                  </a:cubicBezTo>
                  <a:cubicBezTo>
                    <a:pt x="5309241" y="3693801"/>
                    <a:pt x="5352752" y="3720901"/>
                    <a:pt x="5394960" y="3749040"/>
                  </a:cubicBezTo>
                  <a:cubicBezTo>
                    <a:pt x="5405120" y="3769360"/>
                    <a:pt x="5412838" y="3791097"/>
                    <a:pt x="5425440" y="3810000"/>
                  </a:cubicBezTo>
                  <a:cubicBezTo>
                    <a:pt x="5453195" y="3851632"/>
                    <a:pt x="5508594" y="3913563"/>
                    <a:pt x="5547360" y="3947160"/>
                  </a:cubicBezTo>
                  <a:cubicBezTo>
                    <a:pt x="5601921" y="3994446"/>
                    <a:pt x="5650422" y="4052031"/>
                    <a:pt x="5715000" y="4084320"/>
                  </a:cubicBezTo>
                  <a:cubicBezTo>
                    <a:pt x="5746540" y="4100090"/>
                    <a:pt x="5793984" y="4120662"/>
                    <a:pt x="5821680" y="4145280"/>
                  </a:cubicBezTo>
                  <a:cubicBezTo>
                    <a:pt x="5853897" y="4173918"/>
                    <a:pt x="5879460" y="4209792"/>
                    <a:pt x="5913120" y="4236720"/>
                  </a:cubicBezTo>
                  <a:cubicBezTo>
                    <a:pt x="5938520" y="4257040"/>
                    <a:pt x="5965008" y="4276070"/>
                    <a:pt x="5989320" y="4297680"/>
                  </a:cubicBezTo>
                  <a:cubicBezTo>
                    <a:pt x="6010798" y="4316772"/>
                    <a:pt x="6027291" y="4341398"/>
                    <a:pt x="6050280" y="4358640"/>
                  </a:cubicBezTo>
                  <a:cubicBezTo>
                    <a:pt x="6068455" y="4372271"/>
                    <a:pt x="6092337" y="4376518"/>
                    <a:pt x="6111240" y="4389120"/>
                  </a:cubicBezTo>
                  <a:cubicBezTo>
                    <a:pt x="6138305" y="4407163"/>
                    <a:pt x="6160792" y="4431426"/>
                    <a:pt x="6187440" y="4450080"/>
                  </a:cubicBezTo>
                  <a:cubicBezTo>
                    <a:pt x="6211707" y="4467067"/>
                    <a:pt x="6239943" y="4478027"/>
                    <a:pt x="6263640" y="4495800"/>
                  </a:cubicBezTo>
                  <a:cubicBezTo>
                    <a:pt x="6280882" y="4508732"/>
                    <a:pt x="6292996" y="4527494"/>
                    <a:pt x="6309360" y="4541520"/>
                  </a:cubicBezTo>
                  <a:cubicBezTo>
                    <a:pt x="6345095" y="4572150"/>
                    <a:pt x="6405592" y="4612496"/>
                    <a:pt x="6446520" y="4632960"/>
                  </a:cubicBezTo>
                  <a:cubicBezTo>
                    <a:pt x="6470989" y="4645194"/>
                    <a:pt x="6497320" y="4653280"/>
                    <a:pt x="6522720" y="4663440"/>
                  </a:cubicBezTo>
                  <a:cubicBezTo>
                    <a:pt x="6582030" y="4752405"/>
                    <a:pt x="6515748" y="4675194"/>
                    <a:pt x="6614160" y="4724400"/>
                  </a:cubicBezTo>
                  <a:cubicBezTo>
                    <a:pt x="6646925" y="4740783"/>
                    <a:pt x="6675120" y="4765040"/>
                    <a:pt x="6705600" y="4785360"/>
                  </a:cubicBezTo>
                  <a:lnTo>
                    <a:pt x="6751320" y="4815840"/>
                  </a:lnTo>
                  <a:cubicBezTo>
                    <a:pt x="6766560" y="4826000"/>
                    <a:pt x="6780034" y="4839518"/>
                    <a:pt x="6797040" y="4846320"/>
                  </a:cubicBezTo>
                  <a:cubicBezTo>
                    <a:pt x="6822440" y="4856480"/>
                    <a:pt x="6849326" y="4863514"/>
                    <a:pt x="6873240" y="4876800"/>
                  </a:cubicBezTo>
                  <a:cubicBezTo>
                    <a:pt x="6895444" y="4889135"/>
                    <a:pt x="6913066" y="4908431"/>
                    <a:pt x="6934200" y="4922520"/>
                  </a:cubicBezTo>
                  <a:cubicBezTo>
                    <a:pt x="7048424" y="4998669"/>
                    <a:pt x="6969684" y="4940620"/>
                    <a:pt x="7071360" y="4998720"/>
                  </a:cubicBezTo>
                  <a:cubicBezTo>
                    <a:pt x="7154081" y="5045989"/>
                    <a:pt x="7078975" y="5016498"/>
                    <a:pt x="7162800" y="5044440"/>
                  </a:cubicBezTo>
                  <a:cubicBezTo>
                    <a:pt x="7230967" y="5146691"/>
                    <a:pt x="7150665" y="5046510"/>
                    <a:pt x="7239000" y="5105400"/>
                  </a:cubicBezTo>
                  <a:cubicBezTo>
                    <a:pt x="7256933" y="5117355"/>
                    <a:pt x="7268163" y="5137322"/>
                    <a:pt x="7284720" y="5151120"/>
                  </a:cubicBezTo>
                  <a:cubicBezTo>
                    <a:pt x="7298791" y="5162846"/>
                    <a:pt x="7330440" y="5181600"/>
                    <a:pt x="7330440" y="5181600"/>
                  </a:cubicBezTo>
                </a:path>
              </a:pathLst>
            </a:custGeom>
            <a:noFill/>
            <a:ln w="76200">
              <a:solidFill>
                <a:srgbClr val="3333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3703143" y="350520"/>
              <a:ext cx="473093" cy="2027238"/>
            </a:xfrm>
            <a:custGeom>
              <a:avLst/>
              <a:gdLst>
                <a:gd name="connsiteX0" fmla="*/ 274320 w 472440"/>
                <a:gd name="connsiteY0" fmla="*/ 2026920 h 2026920"/>
                <a:gd name="connsiteX1" fmla="*/ 350520 w 472440"/>
                <a:gd name="connsiteY1" fmla="*/ 1981200 h 2026920"/>
                <a:gd name="connsiteX2" fmla="*/ 365760 w 472440"/>
                <a:gd name="connsiteY2" fmla="*/ 1569720 h 2026920"/>
                <a:gd name="connsiteX3" fmla="*/ 411480 w 472440"/>
                <a:gd name="connsiteY3" fmla="*/ 1463040 h 2026920"/>
                <a:gd name="connsiteX4" fmla="*/ 426720 w 472440"/>
                <a:gd name="connsiteY4" fmla="*/ 1417320 h 2026920"/>
                <a:gd name="connsiteX5" fmla="*/ 472440 w 472440"/>
                <a:gd name="connsiteY5" fmla="*/ 1325880 h 2026920"/>
                <a:gd name="connsiteX6" fmla="*/ 426720 w 472440"/>
                <a:gd name="connsiteY6" fmla="*/ 1036320 h 2026920"/>
                <a:gd name="connsiteX7" fmla="*/ 365760 w 472440"/>
                <a:gd name="connsiteY7" fmla="*/ 944880 h 2026920"/>
                <a:gd name="connsiteX8" fmla="*/ 304800 w 472440"/>
                <a:gd name="connsiteY8" fmla="*/ 807720 h 2026920"/>
                <a:gd name="connsiteX9" fmla="*/ 274320 w 472440"/>
                <a:gd name="connsiteY9" fmla="*/ 685800 h 2026920"/>
                <a:gd name="connsiteX10" fmla="*/ 259080 w 472440"/>
                <a:gd name="connsiteY10" fmla="*/ 594360 h 2026920"/>
                <a:gd name="connsiteX11" fmla="*/ 228600 w 472440"/>
                <a:gd name="connsiteY11" fmla="*/ 472440 h 2026920"/>
                <a:gd name="connsiteX12" fmla="*/ 198120 w 472440"/>
                <a:gd name="connsiteY12" fmla="*/ 381000 h 2026920"/>
                <a:gd name="connsiteX13" fmla="*/ 182880 w 472440"/>
                <a:gd name="connsiteY13" fmla="*/ 320040 h 2026920"/>
                <a:gd name="connsiteX14" fmla="*/ 152400 w 472440"/>
                <a:gd name="connsiteY14" fmla="*/ 274320 h 2026920"/>
                <a:gd name="connsiteX15" fmla="*/ 60960 w 472440"/>
                <a:gd name="connsiteY15" fmla="*/ 60960 h 2026920"/>
                <a:gd name="connsiteX16" fmla="*/ 0 w 472440"/>
                <a:gd name="connsiteY16" fmla="*/ 0 h 202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2440" h="2026920">
                  <a:moveTo>
                    <a:pt x="274320" y="2026920"/>
                  </a:moveTo>
                  <a:cubicBezTo>
                    <a:pt x="299720" y="2011680"/>
                    <a:pt x="344711" y="2010246"/>
                    <a:pt x="350520" y="1981200"/>
                  </a:cubicBezTo>
                  <a:cubicBezTo>
                    <a:pt x="377438" y="1846611"/>
                    <a:pt x="356630" y="1706670"/>
                    <a:pt x="365760" y="1569720"/>
                  </a:cubicBezTo>
                  <a:cubicBezTo>
                    <a:pt x="367641" y="1541504"/>
                    <a:pt x="402868" y="1483134"/>
                    <a:pt x="411480" y="1463040"/>
                  </a:cubicBezTo>
                  <a:cubicBezTo>
                    <a:pt x="417808" y="1448275"/>
                    <a:pt x="419536" y="1431688"/>
                    <a:pt x="426720" y="1417320"/>
                  </a:cubicBezTo>
                  <a:cubicBezTo>
                    <a:pt x="485806" y="1299147"/>
                    <a:pt x="434134" y="1440798"/>
                    <a:pt x="472440" y="1325880"/>
                  </a:cubicBezTo>
                  <a:cubicBezTo>
                    <a:pt x="468564" y="1275492"/>
                    <a:pt x="471438" y="1103397"/>
                    <a:pt x="426720" y="1036320"/>
                  </a:cubicBezTo>
                  <a:cubicBezTo>
                    <a:pt x="406400" y="1005840"/>
                    <a:pt x="377344" y="979633"/>
                    <a:pt x="365760" y="944880"/>
                  </a:cubicBezTo>
                  <a:cubicBezTo>
                    <a:pt x="329488" y="836064"/>
                    <a:pt x="353102" y="880173"/>
                    <a:pt x="304800" y="807720"/>
                  </a:cubicBezTo>
                  <a:cubicBezTo>
                    <a:pt x="294640" y="767080"/>
                    <a:pt x="281207" y="727121"/>
                    <a:pt x="274320" y="685800"/>
                  </a:cubicBezTo>
                  <a:cubicBezTo>
                    <a:pt x="269240" y="655320"/>
                    <a:pt x="265555" y="624575"/>
                    <a:pt x="259080" y="594360"/>
                  </a:cubicBezTo>
                  <a:cubicBezTo>
                    <a:pt x="250303" y="553399"/>
                    <a:pt x="241847" y="512181"/>
                    <a:pt x="228600" y="472440"/>
                  </a:cubicBezTo>
                  <a:cubicBezTo>
                    <a:pt x="218440" y="441960"/>
                    <a:pt x="205912" y="412169"/>
                    <a:pt x="198120" y="381000"/>
                  </a:cubicBezTo>
                  <a:cubicBezTo>
                    <a:pt x="193040" y="360680"/>
                    <a:pt x="191131" y="339292"/>
                    <a:pt x="182880" y="320040"/>
                  </a:cubicBezTo>
                  <a:cubicBezTo>
                    <a:pt x="175665" y="303205"/>
                    <a:pt x="159445" y="291227"/>
                    <a:pt x="152400" y="274320"/>
                  </a:cubicBezTo>
                  <a:cubicBezTo>
                    <a:pt x="106873" y="165056"/>
                    <a:pt x="125599" y="144067"/>
                    <a:pt x="60960" y="60960"/>
                  </a:cubicBezTo>
                  <a:cubicBezTo>
                    <a:pt x="43317" y="38277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15240" y="2133283"/>
              <a:ext cx="3292600" cy="1417637"/>
            </a:xfrm>
            <a:custGeom>
              <a:avLst/>
              <a:gdLst>
                <a:gd name="connsiteX0" fmla="*/ 3291840 w 3291840"/>
                <a:gd name="connsiteY0" fmla="*/ 0 h 1417599"/>
                <a:gd name="connsiteX1" fmla="*/ 3108960 w 3291840"/>
                <a:gd name="connsiteY1" fmla="*/ 60960 h 1417599"/>
                <a:gd name="connsiteX2" fmla="*/ 2941320 w 3291840"/>
                <a:gd name="connsiteY2" fmla="*/ 106680 h 1417599"/>
                <a:gd name="connsiteX3" fmla="*/ 2895600 w 3291840"/>
                <a:gd name="connsiteY3" fmla="*/ 121920 h 1417599"/>
                <a:gd name="connsiteX4" fmla="*/ 2819400 w 3291840"/>
                <a:gd name="connsiteY4" fmla="*/ 167640 h 1417599"/>
                <a:gd name="connsiteX5" fmla="*/ 2773680 w 3291840"/>
                <a:gd name="connsiteY5" fmla="*/ 198120 h 1417599"/>
                <a:gd name="connsiteX6" fmla="*/ 2697480 w 3291840"/>
                <a:gd name="connsiteY6" fmla="*/ 228600 h 1417599"/>
                <a:gd name="connsiteX7" fmla="*/ 2651760 w 3291840"/>
                <a:gd name="connsiteY7" fmla="*/ 274320 h 1417599"/>
                <a:gd name="connsiteX8" fmla="*/ 2606040 w 3291840"/>
                <a:gd name="connsiteY8" fmla="*/ 289560 h 1417599"/>
                <a:gd name="connsiteX9" fmla="*/ 2529840 w 3291840"/>
                <a:gd name="connsiteY9" fmla="*/ 350520 h 1417599"/>
                <a:gd name="connsiteX10" fmla="*/ 2438400 w 3291840"/>
                <a:gd name="connsiteY10" fmla="*/ 441960 h 1417599"/>
                <a:gd name="connsiteX11" fmla="*/ 2392680 w 3291840"/>
                <a:gd name="connsiteY11" fmla="*/ 487680 h 1417599"/>
                <a:gd name="connsiteX12" fmla="*/ 2301240 w 3291840"/>
                <a:gd name="connsiteY12" fmla="*/ 579120 h 1417599"/>
                <a:gd name="connsiteX13" fmla="*/ 2270760 w 3291840"/>
                <a:gd name="connsiteY13" fmla="*/ 640080 h 1417599"/>
                <a:gd name="connsiteX14" fmla="*/ 2225040 w 3291840"/>
                <a:gd name="connsiteY14" fmla="*/ 670560 h 1417599"/>
                <a:gd name="connsiteX15" fmla="*/ 2103120 w 3291840"/>
                <a:gd name="connsiteY15" fmla="*/ 777240 h 1417599"/>
                <a:gd name="connsiteX16" fmla="*/ 2057400 w 3291840"/>
                <a:gd name="connsiteY16" fmla="*/ 792480 h 1417599"/>
                <a:gd name="connsiteX17" fmla="*/ 1950720 w 3291840"/>
                <a:gd name="connsiteY17" fmla="*/ 883920 h 1417599"/>
                <a:gd name="connsiteX18" fmla="*/ 1874520 w 3291840"/>
                <a:gd name="connsiteY18" fmla="*/ 914400 h 1417599"/>
                <a:gd name="connsiteX19" fmla="*/ 1722120 w 3291840"/>
                <a:gd name="connsiteY19" fmla="*/ 1005840 h 1417599"/>
                <a:gd name="connsiteX20" fmla="*/ 1600200 w 3291840"/>
                <a:gd name="connsiteY20" fmla="*/ 1051560 h 1417599"/>
                <a:gd name="connsiteX21" fmla="*/ 1539240 w 3291840"/>
                <a:gd name="connsiteY21" fmla="*/ 1082040 h 1417599"/>
                <a:gd name="connsiteX22" fmla="*/ 1447800 w 3291840"/>
                <a:gd name="connsiteY22" fmla="*/ 1097280 h 1417599"/>
                <a:gd name="connsiteX23" fmla="*/ 1295400 w 3291840"/>
                <a:gd name="connsiteY23" fmla="*/ 1173480 h 1417599"/>
                <a:gd name="connsiteX24" fmla="*/ 1234440 w 3291840"/>
                <a:gd name="connsiteY24" fmla="*/ 1188720 h 1417599"/>
                <a:gd name="connsiteX25" fmla="*/ 1173480 w 3291840"/>
                <a:gd name="connsiteY25" fmla="*/ 1219200 h 1417599"/>
                <a:gd name="connsiteX26" fmla="*/ 1051560 w 3291840"/>
                <a:gd name="connsiteY26" fmla="*/ 1249680 h 1417599"/>
                <a:gd name="connsiteX27" fmla="*/ 914400 w 3291840"/>
                <a:gd name="connsiteY27" fmla="*/ 1295400 h 1417599"/>
                <a:gd name="connsiteX28" fmla="*/ 822960 w 3291840"/>
                <a:gd name="connsiteY28" fmla="*/ 1325880 h 1417599"/>
                <a:gd name="connsiteX29" fmla="*/ 777240 w 3291840"/>
                <a:gd name="connsiteY29" fmla="*/ 1341120 h 1417599"/>
                <a:gd name="connsiteX30" fmla="*/ 609600 w 3291840"/>
                <a:gd name="connsiteY30" fmla="*/ 1356360 h 1417599"/>
                <a:gd name="connsiteX31" fmla="*/ 441960 w 3291840"/>
                <a:gd name="connsiteY31" fmla="*/ 1386840 h 1417599"/>
                <a:gd name="connsiteX32" fmla="*/ 0 w 3291840"/>
                <a:gd name="connsiteY32" fmla="*/ 1417320 h 141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91840" h="1417599">
                  <a:moveTo>
                    <a:pt x="3291840" y="0"/>
                  </a:moveTo>
                  <a:cubicBezTo>
                    <a:pt x="3109622" y="30370"/>
                    <a:pt x="3291080" y="-9086"/>
                    <a:pt x="3108960" y="60960"/>
                  </a:cubicBezTo>
                  <a:cubicBezTo>
                    <a:pt x="3047215" y="84708"/>
                    <a:pt x="3001304" y="89542"/>
                    <a:pt x="2941320" y="106680"/>
                  </a:cubicBezTo>
                  <a:cubicBezTo>
                    <a:pt x="2925874" y="111093"/>
                    <a:pt x="2909968" y="114736"/>
                    <a:pt x="2895600" y="121920"/>
                  </a:cubicBezTo>
                  <a:cubicBezTo>
                    <a:pt x="2869106" y="135167"/>
                    <a:pt x="2844519" y="151941"/>
                    <a:pt x="2819400" y="167640"/>
                  </a:cubicBezTo>
                  <a:cubicBezTo>
                    <a:pt x="2803868" y="177348"/>
                    <a:pt x="2790063" y="189929"/>
                    <a:pt x="2773680" y="198120"/>
                  </a:cubicBezTo>
                  <a:cubicBezTo>
                    <a:pt x="2749211" y="210354"/>
                    <a:pt x="2722880" y="218440"/>
                    <a:pt x="2697480" y="228600"/>
                  </a:cubicBezTo>
                  <a:cubicBezTo>
                    <a:pt x="2682240" y="243840"/>
                    <a:pt x="2669693" y="262365"/>
                    <a:pt x="2651760" y="274320"/>
                  </a:cubicBezTo>
                  <a:cubicBezTo>
                    <a:pt x="2638394" y="283231"/>
                    <a:pt x="2618584" y="279525"/>
                    <a:pt x="2606040" y="289560"/>
                  </a:cubicBezTo>
                  <a:cubicBezTo>
                    <a:pt x="2507563" y="368342"/>
                    <a:pt x="2644758" y="312214"/>
                    <a:pt x="2529840" y="350520"/>
                  </a:cubicBezTo>
                  <a:lnTo>
                    <a:pt x="2438400" y="441960"/>
                  </a:lnTo>
                  <a:cubicBezTo>
                    <a:pt x="2423160" y="457200"/>
                    <a:pt x="2404635" y="469747"/>
                    <a:pt x="2392680" y="487680"/>
                  </a:cubicBezTo>
                  <a:cubicBezTo>
                    <a:pt x="2348111" y="554534"/>
                    <a:pt x="2376853" y="522410"/>
                    <a:pt x="2301240" y="579120"/>
                  </a:cubicBezTo>
                  <a:cubicBezTo>
                    <a:pt x="2291080" y="599440"/>
                    <a:pt x="2285304" y="622627"/>
                    <a:pt x="2270760" y="640080"/>
                  </a:cubicBezTo>
                  <a:cubicBezTo>
                    <a:pt x="2259034" y="654151"/>
                    <a:pt x="2239111" y="658834"/>
                    <a:pt x="2225040" y="670560"/>
                  </a:cubicBezTo>
                  <a:cubicBezTo>
                    <a:pt x="2153121" y="730493"/>
                    <a:pt x="2200977" y="716079"/>
                    <a:pt x="2103120" y="777240"/>
                  </a:cubicBezTo>
                  <a:cubicBezTo>
                    <a:pt x="2089497" y="785754"/>
                    <a:pt x="2072640" y="787400"/>
                    <a:pt x="2057400" y="792480"/>
                  </a:cubicBezTo>
                  <a:cubicBezTo>
                    <a:pt x="2022751" y="827129"/>
                    <a:pt x="1994709" y="859482"/>
                    <a:pt x="1950720" y="883920"/>
                  </a:cubicBezTo>
                  <a:cubicBezTo>
                    <a:pt x="1926806" y="897206"/>
                    <a:pt x="1898658" y="901526"/>
                    <a:pt x="1874520" y="914400"/>
                  </a:cubicBezTo>
                  <a:cubicBezTo>
                    <a:pt x="1822247" y="942279"/>
                    <a:pt x="1778322" y="987106"/>
                    <a:pt x="1722120" y="1005840"/>
                  </a:cubicBezTo>
                  <a:cubicBezTo>
                    <a:pt x="1671849" y="1022597"/>
                    <a:pt x="1654869" y="1027263"/>
                    <a:pt x="1600200" y="1051560"/>
                  </a:cubicBezTo>
                  <a:cubicBezTo>
                    <a:pt x="1579440" y="1060787"/>
                    <a:pt x="1561000" y="1075512"/>
                    <a:pt x="1539240" y="1082040"/>
                  </a:cubicBezTo>
                  <a:cubicBezTo>
                    <a:pt x="1509643" y="1090919"/>
                    <a:pt x="1478280" y="1092200"/>
                    <a:pt x="1447800" y="1097280"/>
                  </a:cubicBezTo>
                  <a:cubicBezTo>
                    <a:pt x="1376214" y="1140232"/>
                    <a:pt x="1373177" y="1147554"/>
                    <a:pt x="1295400" y="1173480"/>
                  </a:cubicBezTo>
                  <a:cubicBezTo>
                    <a:pt x="1275529" y="1180104"/>
                    <a:pt x="1254052" y="1181366"/>
                    <a:pt x="1234440" y="1188720"/>
                  </a:cubicBezTo>
                  <a:cubicBezTo>
                    <a:pt x="1213168" y="1196697"/>
                    <a:pt x="1195033" y="1212016"/>
                    <a:pt x="1173480" y="1219200"/>
                  </a:cubicBezTo>
                  <a:cubicBezTo>
                    <a:pt x="1133739" y="1232447"/>
                    <a:pt x="1051560" y="1249680"/>
                    <a:pt x="1051560" y="1249680"/>
                  </a:cubicBezTo>
                  <a:cubicBezTo>
                    <a:pt x="967147" y="1305955"/>
                    <a:pt x="1045808" y="1262548"/>
                    <a:pt x="914400" y="1295400"/>
                  </a:cubicBezTo>
                  <a:cubicBezTo>
                    <a:pt x="883231" y="1303192"/>
                    <a:pt x="853440" y="1315720"/>
                    <a:pt x="822960" y="1325880"/>
                  </a:cubicBezTo>
                  <a:cubicBezTo>
                    <a:pt x="807720" y="1330960"/>
                    <a:pt x="793238" y="1339666"/>
                    <a:pt x="777240" y="1341120"/>
                  </a:cubicBezTo>
                  <a:cubicBezTo>
                    <a:pt x="721360" y="1346200"/>
                    <a:pt x="665196" y="1348779"/>
                    <a:pt x="609600" y="1356360"/>
                  </a:cubicBezTo>
                  <a:cubicBezTo>
                    <a:pt x="553325" y="1364034"/>
                    <a:pt x="498258" y="1379334"/>
                    <a:pt x="441960" y="1386840"/>
                  </a:cubicBezTo>
                  <a:cubicBezTo>
                    <a:pt x="173475" y="1422638"/>
                    <a:pt x="211978" y="1417320"/>
                    <a:pt x="0" y="141732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608988" y="2852420"/>
              <a:ext cx="1585973" cy="1646238"/>
            </a:xfrm>
            <a:custGeom>
              <a:avLst/>
              <a:gdLst>
                <a:gd name="connsiteX0" fmla="*/ 1584960 w 1584960"/>
                <a:gd name="connsiteY0" fmla="*/ 0 h 1645920"/>
                <a:gd name="connsiteX1" fmla="*/ 1508760 w 1584960"/>
                <a:gd name="connsiteY1" fmla="*/ 45720 h 1645920"/>
                <a:gd name="connsiteX2" fmla="*/ 1463040 w 1584960"/>
                <a:gd name="connsiteY2" fmla="*/ 60960 h 1645920"/>
                <a:gd name="connsiteX3" fmla="*/ 1295400 w 1584960"/>
                <a:gd name="connsiteY3" fmla="*/ 198120 h 1645920"/>
                <a:gd name="connsiteX4" fmla="*/ 1264920 w 1584960"/>
                <a:gd name="connsiteY4" fmla="*/ 259080 h 1645920"/>
                <a:gd name="connsiteX5" fmla="*/ 1203960 w 1584960"/>
                <a:gd name="connsiteY5" fmla="*/ 396240 h 1645920"/>
                <a:gd name="connsiteX6" fmla="*/ 1188720 w 1584960"/>
                <a:gd name="connsiteY6" fmla="*/ 441960 h 1645920"/>
                <a:gd name="connsiteX7" fmla="*/ 1158240 w 1584960"/>
                <a:gd name="connsiteY7" fmla="*/ 746760 h 1645920"/>
                <a:gd name="connsiteX8" fmla="*/ 1127760 w 1584960"/>
                <a:gd name="connsiteY8" fmla="*/ 792480 h 1645920"/>
                <a:gd name="connsiteX9" fmla="*/ 1097280 w 1584960"/>
                <a:gd name="connsiteY9" fmla="*/ 899160 h 1645920"/>
                <a:gd name="connsiteX10" fmla="*/ 1051560 w 1584960"/>
                <a:gd name="connsiteY10" fmla="*/ 960120 h 1645920"/>
                <a:gd name="connsiteX11" fmla="*/ 944880 w 1584960"/>
                <a:gd name="connsiteY11" fmla="*/ 1082040 h 1645920"/>
                <a:gd name="connsiteX12" fmla="*/ 914400 w 1584960"/>
                <a:gd name="connsiteY12" fmla="*/ 1127760 h 1645920"/>
                <a:gd name="connsiteX13" fmla="*/ 822960 w 1584960"/>
                <a:gd name="connsiteY13" fmla="*/ 1188720 h 1645920"/>
                <a:gd name="connsiteX14" fmla="*/ 731520 w 1584960"/>
                <a:gd name="connsiteY14" fmla="*/ 1249680 h 1645920"/>
                <a:gd name="connsiteX15" fmla="*/ 624840 w 1584960"/>
                <a:gd name="connsiteY15" fmla="*/ 1325880 h 1645920"/>
                <a:gd name="connsiteX16" fmla="*/ 579120 w 1584960"/>
                <a:gd name="connsiteY16" fmla="*/ 1341120 h 1645920"/>
                <a:gd name="connsiteX17" fmla="*/ 487680 w 1584960"/>
                <a:gd name="connsiteY17" fmla="*/ 1417320 h 1645920"/>
                <a:gd name="connsiteX18" fmla="*/ 320040 w 1584960"/>
                <a:gd name="connsiteY18" fmla="*/ 1508760 h 1645920"/>
                <a:gd name="connsiteX19" fmla="*/ 274320 w 1584960"/>
                <a:gd name="connsiteY19" fmla="*/ 1539240 h 1645920"/>
                <a:gd name="connsiteX20" fmla="*/ 228600 w 1584960"/>
                <a:gd name="connsiteY20" fmla="*/ 1554480 h 1645920"/>
                <a:gd name="connsiteX21" fmla="*/ 152400 w 1584960"/>
                <a:gd name="connsiteY21" fmla="*/ 1584960 h 1645920"/>
                <a:gd name="connsiteX22" fmla="*/ 60960 w 1584960"/>
                <a:gd name="connsiteY22" fmla="*/ 1630680 h 1645920"/>
                <a:gd name="connsiteX23" fmla="*/ 0 w 1584960"/>
                <a:gd name="connsiteY23" fmla="*/ 1645920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84960" h="1645920">
                  <a:moveTo>
                    <a:pt x="1584960" y="0"/>
                  </a:moveTo>
                  <a:cubicBezTo>
                    <a:pt x="1559560" y="15240"/>
                    <a:pt x="1535254" y="32473"/>
                    <a:pt x="1508760" y="45720"/>
                  </a:cubicBezTo>
                  <a:cubicBezTo>
                    <a:pt x="1494392" y="52904"/>
                    <a:pt x="1476593" y="52335"/>
                    <a:pt x="1463040" y="60960"/>
                  </a:cubicBezTo>
                  <a:cubicBezTo>
                    <a:pt x="1445383" y="72196"/>
                    <a:pt x="1325491" y="155993"/>
                    <a:pt x="1295400" y="198120"/>
                  </a:cubicBezTo>
                  <a:cubicBezTo>
                    <a:pt x="1282195" y="216607"/>
                    <a:pt x="1276192" y="239355"/>
                    <a:pt x="1264920" y="259080"/>
                  </a:cubicBezTo>
                  <a:cubicBezTo>
                    <a:pt x="1206958" y="360514"/>
                    <a:pt x="1257177" y="236588"/>
                    <a:pt x="1203960" y="396240"/>
                  </a:cubicBezTo>
                  <a:lnTo>
                    <a:pt x="1188720" y="441960"/>
                  </a:lnTo>
                  <a:cubicBezTo>
                    <a:pt x="1187829" y="457101"/>
                    <a:pt x="1197997" y="667246"/>
                    <a:pt x="1158240" y="746760"/>
                  </a:cubicBezTo>
                  <a:cubicBezTo>
                    <a:pt x="1150049" y="763143"/>
                    <a:pt x="1137920" y="777240"/>
                    <a:pt x="1127760" y="792480"/>
                  </a:cubicBezTo>
                  <a:cubicBezTo>
                    <a:pt x="1124461" y="805677"/>
                    <a:pt x="1106997" y="882155"/>
                    <a:pt x="1097280" y="899160"/>
                  </a:cubicBezTo>
                  <a:cubicBezTo>
                    <a:pt x="1084678" y="921213"/>
                    <a:pt x="1066126" y="939312"/>
                    <a:pt x="1051560" y="960120"/>
                  </a:cubicBezTo>
                  <a:cubicBezTo>
                    <a:pt x="973773" y="1071245"/>
                    <a:pt x="1024414" y="1029018"/>
                    <a:pt x="944880" y="1082040"/>
                  </a:cubicBezTo>
                  <a:cubicBezTo>
                    <a:pt x="934720" y="1097280"/>
                    <a:pt x="928184" y="1115699"/>
                    <a:pt x="914400" y="1127760"/>
                  </a:cubicBezTo>
                  <a:cubicBezTo>
                    <a:pt x="886831" y="1151883"/>
                    <a:pt x="822960" y="1188720"/>
                    <a:pt x="822960" y="1188720"/>
                  </a:cubicBezTo>
                  <a:cubicBezTo>
                    <a:pt x="769387" y="1269079"/>
                    <a:pt x="823371" y="1210315"/>
                    <a:pt x="731520" y="1249680"/>
                  </a:cubicBezTo>
                  <a:cubicBezTo>
                    <a:pt x="707933" y="1259789"/>
                    <a:pt x="640453" y="1316959"/>
                    <a:pt x="624840" y="1325880"/>
                  </a:cubicBezTo>
                  <a:cubicBezTo>
                    <a:pt x="610892" y="1333850"/>
                    <a:pt x="593488" y="1333936"/>
                    <a:pt x="579120" y="1341120"/>
                  </a:cubicBezTo>
                  <a:cubicBezTo>
                    <a:pt x="502312" y="1379524"/>
                    <a:pt x="561831" y="1363392"/>
                    <a:pt x="487680" y="1417320"/>
                  </a:cubicBezTo>
                  <a:cubicBezTo>
                    <a:pt x="213642" y="1616621"/>
                    <a:pt x="457649" y="1439955"/>
                    <a:pt x="320040" y="1508760"/>
                  </a:cubicBezTo>
                  <a:cubicBezTo>
                    <a:pt x="303657" y="1516951"/>
                    <a:pt x="290703" y="1531049"/>
                    <a:pt x="274320" y="1539240"/>
                  </a:cubicBezTo>
                  <a:cubicBezTo>
                    <a:pt x="259952" y="1546424"/>
                    <a:pt x="243642" y="1548839"/>
                    <a:pt x="228600" y="1554480"/>
                  </a:cubicBezTo>
                  <a:cubicBezTo>
                    <a:pt x="202985" y="1564086"/>
                    <a:pt x="177305" y="1573640"/>
                    <a:pt x="152400" y="1584960"/>
                  </a:cubicBezTo>
                  <a:cubicBezTo>
                    <a:pt x="121377" y="1599061"/>
                    <a:pt x="92600" y="1618024"/>
                    <a:pt x="60960" y="1630680"/>
                  </a:cubicBezTo>
                  <a:cubicBezTo>
                    <a:pt x="41513" y="1638459"/>
                    <a:pt x="0" y="1645920"/>
                    <a:pt x="0" y="164592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2042555" y="3639820"/>
              <a:ext cx="3886348" cy="869950"/>
            </a:xfrm>
            <a:custGeom>
              <a:avLst/>
              <a:gdLst>
                <a:gd name="connsiteX0" fmla="*/ 3886200 w 3886200"/>
                <a:gd name="connsiteY0" fmla="*/ 335280 h 868680"/>
                <a:gd name="connsiteX1" fmla="*/ 3672840 w 3886200"/>
                <a:gd name="connsiteY1" fmla="*/ 213360 h 868680"/>
                <a:gd name="connsiteX2" fmla="*/ 3566160 w 3886200"/>
                <a:gd name="connsiteY2" fmla="*/ 152400 h 868680"/>
                <a:gd name="connsiteX3" fmla="*/ 3489960 w 3886200"/>
                <a:gd name="connsiteY3" fmla="*/ 137160 h 868680"/>
                <a:gd name="connsiteX4" fmla="*/ 3337560 w 3886200"/>
                <a:gd name="connsiteY4" fmla="*/ 76200 h 868680"/>
                <a:gd name="connsiteX5" fmla="*/ 3246120 w 3886200"/>
                <a:gd name="connsiteY5" fmla="*/ 30480 h 868680"/>
                <a:gd name="connsiteX6" fmla="*/ 3017520 w 3886200"/>
                <a:gd name="connsiteY6" fmla="*/ 0 h 868680"/>
                <a:gd name="connsiteX7" fmla="*/ 2392680 w 3886200"/>
                <a:gd name="connsiteY7" fmla="*/ 30480 h 868680"/>
                <a:gd name="connsiteX8" fmla="*/ 2286000 w 3886200"/>
                <a:gd name="connsiteY8" fmla="*/ 45720 h 868680"/>
                <a:gd name="connsiteX9" fmla="*/ 2148840 w 3886200"/>
                <a:gd name="connsiteY9" fmla="*/ 76200 h 868680"/>
                <a:gd name="connsiteX10" fmla="*/ 2057400 w 3886200"/>
                <a:gd name="connsiteY10" fmla="*/ 121920 h 868680"/>
                <a:gd name="connsiteX11" fmla="*/ 1996440 w 3886200"/>
                <a:gd name="connsiteY11" fmla="*/ 137160 h 868680"/>
                <a:gd name="connsiteX12" fmla="*/ 1950720 w 3886200"/>
                <a:gd name="connsiteY12" fmla="*/ 167640 h 868680"/>
                <a:gd name="connsiteX13" fmla="*/ 1828800 w 3886200"/>
                <a:gd name="connsiteY13" fmla="*/ 198120 h 868680"/>
                <a:gd name="connsiteX14" fmla="*/ 1706880 w 3886200"/>
                <a:gd name="connsiteY14" fmla="*/ 243840 h 868680"/>
                <a:gd name="connsiteX15" fmla="*/ 1661160 w 3886200"/>
                <a:gd name="connsiteY15" fmla="*/ 274320 h 868680"/>
                <a:gd name="connsiteX16" fmla="*/ 1554480 w 3886200"/>
                <a:gd name="connsiteY16" fmla="*/ 304800 h 868680"/>
                <a:gd name="connsiteX17" fmla="*/ 1493520 w 3886200"/>
                <a:gd name="connsiteY17" fmla="*/ 335280 h 868680"/>
                <a:gd name="connsiteX18" fmla="*/ 1402080 w 3886200"/>
                <a:gd name="connsiteY18" fmla="*/ 365760 h 868680"/>
                <a:gd name="connsiteX19" fmla="*/ 1356360 w 3886200"/>
                <a:gd name="connsiteY19" fmla="*/ 381000 h 868680"/>
                <a:gd name="connsiteX20" fmla="*/ 1249680 w 3886200"/>
                <a:gd name="connsiteY20" fmla="*/ 426720 h 868680"/>
                <a:gd name="connsiteX21" fmla="*/ 1188720 w 3886200"/>
                <a:gd name="connsiteY21" fmla="*/ 457200 h 868680"/>
                <a:gd name="connsiteX22" fmla="*/ 1143000 w 3886200"/>
                <a:gd name="connsiteY22" fmla="*/ 472440 h 868680"/>
                <a:gd name="connsiteX23" fmla="*/ 1082040 w 3886200"/>
                <a:gd name="connsiteY23" fmla="*/ 502920 h 868680"/>
                <a:gd name="connsiteX24" fmla="*/ 1036320 w 3886200"/>
                <a:gd name="connsiteY24" fmla="*/ 533400 h 868680"/>
                <a:gd name="connsiteX25" fmla="*/ 944880 w 3886200"/>
                <a:gd name="connsiteY25" fmla="*/ 563880 h 868680"/>
                <a:gd name="connsiteX26" fmla="*/ 716280 w 3886200"/>
                <a:gd name="connsiteY26" fmla="*/ 640080 h 868680"/>
                <a:gd name="connsiteX27" fmla="*/ 670560 w 3886200"/>
                <a:gd name="connsiteY27" fmla="*/ 655320 h 868680"/>
                <a:gd name="connsiteX28" fmla="*/ 624840 w 3886200"/>
                <a:gd name="connsiteY28" fmla="*/ 670560 h 868680"/>
                <a:gd name="connsiteX29" fmla="*/ 563880 w 3886200"/>
                <a:gd name="connsiteY29" fmla="*/ 701040 h 868680"/>
                <a:gd name="connsiteX30" fmla="*/ 472440 w 3886200"/>
                <a:gd name="connsiteY30" fmla="*/ 731520 h 868680"/>
                <a:gd name="connsiteX31" fmla="*/ 426720 w 3886200"/>
                <a:gd name="connsiteY31" fmla="*/ 762000 h 868680"/>
                <a:gd name="connsiteX32" fmla="*/ 335280 w 3886200"/>
                <a:gd name="connsiteY32" fmla="*/ 777240 h 868680"/>
                <a:gd name="connsiteX33" fmla="*/ 198120 w 3886200"/>
                <a:gd name="connsiteY33" fmla="*/ 822960 h 868680"/>
                <a:gd name="connsiteX34" fmla="*/ 106680 w 3886200"/>
                <a:gd name="connsiteY34" fmla="*/ 853440 h 868680"/>
                <a:gd name="connsiteX35" fmla="*/ 0 w 3886200"/>
                <a:gd name="connsiteY35" fmla="*/ 86868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886200" h="868680">
                  <a:moveTo>
                    <a:pt x="3886200" y="335280"/>
                  </a:moveTo>
                  <a:cubicBezTo>
                    <a:pt x="3692748" y="197100"/>
                    <a:pt x="3868635" y="311258"/>
                    <a:pt x="3672840" y="213360"/>
                  </a:cubicBezTo>
                  <a:cubicBezTo>
                    <a:pt x="3605950" y="179915"/>
                    <a:pt x="3646315" y="179118"/>
                    <a:pt x="3566160" y="152400"/>
                  </a:cubicBezTo>
                  <a:cubicBezTo>
                    <a:pt x="3541586" y="144209"/>
                    <a:pt x="3515360" y="142240"/>
                    <a:pt x="3489960" y="137160"/>
                  </a:cubicBezTo>
                  <a:cubicBezTo>
                    <a:pt x="3308227" y="28120"/>
                    <a:pt x="3515669" y="140967"/>
                    <a:pt x="3337560" y="76200"/>
                  </a:cubicBezTo>
                  <a:cubicBezTo>
                    <a:pt x="3305534" y="64554"/>
                    <a:pt x="3278691" y="40502"/>
                    <a:pt x="3246120" y="30480"/>
                  </a:cubicBezTo>
                  <a:cubicBezTo>
                    <a:pt x="3231730" y="26052"/>
                    <a:pt x="3023629" y="764"/>
                    <a:pt x="3017520" y="0"/>
                  </a:cubicBezTo>
                  <a:cubicBezTo>
                    <a:pt x="2760641" y="8858"/>
                    <a:pt x="2620283" y="6522"/>
                    <a:pt x="2392680" y="30480"/>
                  </a:cubicBezTo>
                  <a:cubicBezTo>
                    <a:pt x="2356956" y="34240"/>
                    <a:pt x="2321560" y="40640"/>
                    <a:pt x="2286000" y="45720"/>
                  </a:cubicBezTo>
                  <a:cubicBezTo>
                    <a:pt x="2183078" y="80027"/>
                    <a:pt x="2309769" y="40438"/>
                    <a:pt x="2148840" y="76200"/>
                  </a:cubicBezTo>
                  <a:cubicBezTo>
                    <a:pt x="2059924" y="95959"/>
                    <a:pt x="2145926" y="83980"/>
                    <a:pt x="2057400" y="121920"/>
                  </a:cubicBezTo>
                  <a:cubicBezTo>
                    <a:pt x="2038148" y="130171"/>
                    <a:pt x="2016760" y="132080"/>
                    <a:pt x="1996440" y="137160"/>
                  </a:cubicBezTo>
                  <a:cubicBezTo>
                    <a:pt x="1981200" y="147320"/>
                    <a:pt x="1967103" y="159449"/>
                    <a:pt x="1950720" y="167640"/>
                  </a:cubicBezTo>
                  <a:cubicBezTo>
                    <a:pt x="1919478" y="183261"/>
                    <a:pt x="1857783" y="192323"/>
                    <a:pt x="1828800" y="198120"/>
                  </a:cubicBezTo>
                  <a:cubicBezTo>
                    <a:pt x="1721578" y="269601"/>
                    <a:pt x="1857537" y="187344"/>
                    <a:pt x="1706880" y="243840"/>
                  </a:cubicBezTo>
                  <a:cubicBezTo>
                    <a:pt x="1689730" y="250271"/>
                    <a:pt x="1677543" y="266129"/>
                    <a:pt x="1661160" y="274320"/>
                  </a:cubicBezTo>
                  <a:cubicBezTo>
                    <a:pt x="1624316" y="292742"/>
                    <a:pt x="1593543" y="290151"/>
                    <a:pt x="1554480" y="304800"/>
                  </a:cubicBezTo>
                  <a:cubicBezTo>
                    <a:pt x="1533208" y="312777"/>
                    <a:pt x="1514614" y="326843"/>
                    <a:pt x="1493520" y="335280"/>
                  </a:cubicBezTo>
                  <a:cubicBezTo>
                    <a:pt x="1463689" y="347212"/>
                    <a:pt x="1432560" y="355600"/>
                    <a:pt x="1402080" y="365760"/>
                  </a:cubicBezTo>
                  <a:cubicBezTo>
                    <a:pt x="1386840" y="370840"/>
                    <a:pt x="1370728" y="373816"/>
                    <a:pt x="1356360" y="381000"/>
                  </a:cubicBezTo>
                  <a:cubicBezTo>
                    <a:pt x="1154181" y="482089"/>
                    <a:pt x="1406649" y="359447"/>
                    <a:pt x="1249680" y="426720"/>
                  </a:cubicBezTo>
                  <a:cubicBezTo>
                    <a:pt x="1228798" y="435669"/>
                    <a:pt x="1209602" y="448251"/>
                    <a:pt x="1188720" y="457200"/>
                  </a:cubicBezTo>
                  <a:cubicBezTo>
                    <a:pt x="1173955" y="463528"/>
                    <a:pt x="1157765" y="466112"/>
                    <a:pt x="1143000" y="472440"/>
                  </a:cubicBezTo>
                  <a:cubicBezTo>
                    <a:pt x="1122118" y="481389"/>
                    <a:pt x="1101765" y="491648"/>
                    <a:pt x="1082040" y="502920"/>
                  </a:cubicBezTo>
                  <a:cubicBezTo>
                    <a:pt x="1066137" y="512007"/>
                    <a:pt x="1053058" y="525961"/>
                    <a:pt x="1036320" y="533400"/>
                  </a:cubicBezTo>
                  <a:cubicBezTo>
                    <a:pt x="1006960" y="546449"/>
                    <a:pt x="975360" y="553720"/>
                    <a:pt x="944880" y="563880"/>
                  </a:cubicBezTo>
                  <a:lnTo>
                    <a:pt x="716280" y="640080"/>
                  </a:lnTo>
                  <a:lnTo>
                    <a:pt x="670560" y="655320"/>
                  </a:lnTo>
                  <a:cubicBezTo>
                    <a:pt x="655320" y="660400"/>
                    <a:pt x="639208" y="663376"/>
                    <a:pt x="624840" y="670560"/>
                  </a:cubicBezTo>
                  <a:cubicBezTo>
                    <a:pt x="604520" y="680720"/>
                    <a:pt x="584974" y="692603"/>
                    <a:pt x="563880" y="701040"/>
                  </a:cubicBezTo>
                  <a:cubicBezTo>
                    <a:pt x="534049" y="712972"/>
                    <a:pt x="499173" y="713698"/>
                    <a:pt x="472440" y="731520"/>
                  </a:cubicBezTo>
                  <a:cubicBezTo>
                    <a:pt x="457200" y="741680"/>
                    <a:pt x="444096" y="756208"/>
                    <a:pt x="426720" y="762000"/>
                  </a:cubicBezTo>
                  <a:cubicBezTo>
                    <a:pt x="397405" y="771772"/>
                    <a:pt x="365760" y="772160"/>
                    <a:pt x="335280" y="777240"/>
                  </a:cubicBezTo>
                  <a:cubicBezTo>
                    <a:pt x="182491" y="838356"/>
                    <a:pt x="329370" y="783585"/>
                    <a:pt x="198120" y="822960"/>
                  </a:cubicBezTo>
                  <a:cubicBezTo>
                    <a:pt x="167346" y="832192"/>
                    <a:pt x="137986" y="846216"/>
                    <a:pt x="106680" y="853440"/>
                  </a:cubicBezTo>
                  <a:cubicBezTo>
                    <a:pt x="71679" y="861517"/>
                    <a:pt x="0" y="868680"/>
                    <a:pt x="0" y="86868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6827462" y="875983"/>
              <a:ext cx="1281161" cy="3992562"/>
            </a:xfrm>
            <a:custGeom>
              <a:avLst/>
              <a:gdLst>
                <a:gd name="connsiteX0" fmla="*/ 91440 w 1281545"/>
                <a:gd name="connsiteY0" fmla="*/ 3992880 h 3992880"/>
                <a:gd name="connsiteX1" fmla="*/ 45720 w 1281545"/>
                <a:gd name="connsiteY1" fmla="*/ 3886200 h 3992880"/>
                <a:gd name="connsiteX2" fmla="*/ 0 w 1281545"/>
                <a:gd name="connsiteY2" fmla="*/ 3566160 h 3992880"/>
                <a:gd name="connsiteX3" fmla="*/ 15240 w 1281545"/>
                <a:gd name="connsiteY3" fmla="*/ 2849880 h 3992880"/>
                <a:gd name="connsiteX4" fmla="*/ 45720 w 1281545"/>
                <a:gd name="connsiteY4" fmla="*/ 2727960 h 3992880"/>
                <a:gd name="connsiteX5" fmla="*/ 60960 w 1281545"/>
                <a:gd name="connsiteY5" fmla="*/ 2682240 h 3992880"/>
                <a:gd name="connsiteX6" fmla="*/ 106680 w 1281545"/>
                <a:gd name="connsiteY6" fmla="*/ 2545080 h 3992880"/>
                <a:gd name="connsiteX7" fmla="*/ 137160 w 1281545"/>
                <a:gd name="connsiteY7" fmla="*/ 2499360 h 3992880"/>
                <a:gd name="connsiteX8" fmla="*/ 152400 w 1281545"/>
                <a:gd name="connsiteY8" fmla="*/ 2453640 h 3992880"/>
                <a:gd name="connsiteX9" fmla="*/ 182880 w 1281545"/>
                <a:gd name="connsiteY9" fmla="*/ 2407920 h 3992880"/>
                <a:gd name="connsiteX10" fmla="*/ 198120 w 1281545"/>
                <a:gd name="connsiteY10" fmla="*/ 2362200 h 3992880"/>
                <a:gd name="connsiteX11" fmla="*/ 259080 w 1281545"/>
                <a:gd name="connsiteY11" fmla="*/ 2270760 h 3992880"/>
                <a:gd name="connsiteX12" fmla="*/ 289560 w 1281545"/>
                <a:gd name="connsiteY12" fmla="*/ 2194560 h 3992880"/>
                <a:gd name="connsiteX13" fmla="*/ 350520 w 1281545"/>
                <a:gd name="connsiteY13" fmla="*/ 2148840 h 3992880"/>
                <a:gd name="connsiteX14" fmla="*/ 381000 w 1281545"/>
                <a:gd name="connsiteY14" fmla="*/ 2103120 h 3992880"/>
                <a:gd name="connsiteX15" fmla="*/ 426720 w 1281545"/>
                <a:gd name="connsiteY15" fmla="*/ 2057400 h 3992880"/>
                <a:gd name="connsiteX16" fmla="*/ 457200 w 1281545"/>
                <a:gd name="connsiteY16" fmla="*/ 2011680 h 3992880"/>
                <a:gd name="connsiteX17" fmla="*/ 609600 w 1281545"/>
                <a:gd name="connsiteY17" fmla="*/ 1828800 h 3992880"/>
                <a:gd name="connsiteX18" fmla="*/ 640080 w 1281545"/>
                <a:gd name="connsiteY18" fmla="*/ 1783080 h 3992880"/>
                <a:gd name="connsiteX19" fmla="*/ 670560 w 1281545"/>
                <a:gd name="connsiteY19" fmla="*/ 1722120 h 3992880"/>
                <a:gd name="connsiteX20" fmla="*/ 762000 w 1281545"/>
                <a:gd name="connsiteY20" fmla="*/ 1630680 h 3992880"/>
                <a:gd name="connsiteX21" fmla="*/ 838200 w 1281545"/>
                <a:gd name="connsiteY21" fmla="*/ 1524000 h 3992880"/>
                <a:gd name="connsiteX22" fmla="*/ 868680 w 1281545"/>
                <a:gd name="connsiteY22" fmla="*/ 1463040 h 3992880"/>
                <a:gd name="connsiteX23" fmla="*/ 899160 w 1281545"/>
                <a:gd name="connsiteY23" fmla="*/ 1417320 h 3992880"/>
                <a:gd name="connsiteX24" fmla="*/ 960120 w 1281545"/>
                <a:gd name="connsiteY24" fmla="*/ 1295400 h 3992880"/>
                <a:gd name="connsiteX25" fmla="*/ 1005840 w 1281545"/>
                <a:gd name="connsiteY25" fmla="*/ 1249680 h 3992880"/>
                <a:gd name="connsiteX26" fmla="*/ 1021080 w 1281545"/>
                <a:gd name="connsiteY26" fmla="*/ 1203960 h 3992880"/>
                <a:gd name="connsiteX27" fmla="*/ 1082040 w 1281545"/>
                <a:gd name="connsiteY27" fmla="*/ 1097280 h 3992880"/>
                <a:gd name="connsiteX28" fmla="*/ 1097280 w 1281545"/>
                <a:gd name="connsiteY28" fmla="*/ 1051560 h 3992880"/>
                <a:gd name="connsiteX29" fmla="*/ 1127760 w 1281545"/>
                <a:gd name="connsiteY29" fmla="*/ 990600 h 3992880"/>
                <a:gd name="connsiteX30" fmla="*/ 1173480 w 1281545"/>
                <a:gd name="connsiteY30" fmla="*/ 838200 h 3992880"/>
                <a:gd name="connsiteX31" fmla="*/ 1203960 w 1281545"/>
                <a:gd name="connsiteY31" fmla="*/ 594360 h 3992880"/>
                <a:gd name="connsiteX32" fmla="*/ 1219200 w 1281545"/>
                <a:gd name="connsiteY32" fmla="*/ 548640 h 3992880"/>
                <a:gd name="connsiteX33" fmla="*/ 1264920 w 1281545"/>
                <a:gd name="connsiteY33" fmla="*/ 198120 h 3992880"/>
                <a:gd name="connsiteX34" fmla="*/ 1280160 w 1281545"/>
                <a:gd name="connsiteY34" fmla="*/ 121920 h 3992880"/>
                <a:gd name="connsiteX35" fmla="*/ 1280160 w 1281545"/>
                <a:gd name="connsiteY35" fmla="*/ 0 h 399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81545" h="3992880">
                  <a:moveTo>
                    <a:pt x="91440" y="3992880"/>
                  </a:moveTo>
                  <a:cubicBezTo>
                    <a:pt x="76200" y="3957320"/>
                    <a:pt x="57260" y="3923127"/>
                    <a:pt x="45720" y="3886200"/>
                  </a:cubicBezTo>
                  <a:cubicBezTo>
                    <a:pt x="8433" y="3766882"/>
                    <a:pt x="10688" y="3694417"/>
                    <a:pt x="0" y="3566160"/>
                  </a:cubicBezTo>
                  <a:cubicBezTo>
                    <a:pt x="5080" y="3327400"/>
                    <a:pt x="2233" y="3088340"/>
                    <a:pt x="15240" y="2849880"/>
                  </a:cubicBezTo>
                  <a:cubicBezTo>
                    <a:pt x="17522" y="2808051"/>
                    <a:pt x="34698" y="2768375"/>
                    <a:pt x="45720" y="2727960"/>
                  </a:cubicBezTo>
                  <a:cubicBezTo>
                    <a:pt x="49947" y="2712462"/>
                    <a:pt x="56547" y="2697686"/>
                    <a:pt x="60960" y="2682240"/>
                  </a:cubicBezTo>
                  <a:cubicBezTo>
                    <a:pt x="80362" y="2614332"/>
                    <a:pt x="71650" y="2615139"/>
                    <a:pt x="106680" y="2545080"/>
                  </a:cubicBezTo>
                  <a:cubicBezTo>
                    <a:pt x="114871" y="2528697"/>
                    <a:pt x="128969" y="2515743"/>
                    <a:pt x="137160" y="2499360"/>
                  </a:cubicBezTo>
                  <a:cubicBezTo>
                    <a:pt x="144344" y="2484992"/>
                    <a:pt x="145216" y="2468008"/>
                    <a:pt x="152400" y="2453640"/>
                  </a:cubicBezTo>
                  <a:cubicBezTo>
                    <a:pt x="160591" y="2437257"/>
                    <a:pt x="174689" y="2424303"/>
                    <a:pt x="182880" y="2407920"/>
                  </a:cubicBezTo>
                  <a:cubicBezTo>
                    <a:pt x="190064" y="2393552"/>
                    <a:pt x="190318" y="2376243"/>
                    <a:pt x="198120" y="2362200"/>
                  </a:cubicBezTo>
                  <a:cubicBezTo>
                    <a:pt x="215910" y="2330178"/>
                    <a:pt x="245475" y="2304772"/>
                    <a:pt x="259080" y="2270760"/>
                  </a:cubicBezTo>
                  <a:cubicBezTo>
                    <a:pt x="269240" y="2245360"/>
                    <a:pt x="273146" y="2216445"/>
                    <a:pt x="289560" y="2194560"/>
                  </a:cubicBezTo>
                  <a:cubicBezTo>
                    <a:pt x="304800" y="2174240"/>
                    <a:pt x="332559" y="2166801"/>
                    <a:pt x="350520" y="2148840"/>
                  </a:cubicBezTo>
                  <a:cubicBezTo>
                    <a:pt x="363472" y="2135888"/>
                    <a:pt x="369274" y="2117191"/>
                    <a:pt x="381000" y="2103120"/>
                  </a:cubicBezTo>
                  <a:cubicBezTo>
                    <a:pt x="394798" y="2086563"/>
                    <a:pt x="412922" y="2073957"/>
                    <a:pt x="426720" y="2057400"/>
                  </a:cubicBezTo>
                  <a:cubicBezTo>
                    <a:pt x="438446" y="2043329"/>
                    <a:pt x="445758" y="2025983"/>
                    <a:pt x="457200" y="2011680"/>
                  </a:cubicBezTo>
                  <a:cubicBezTo>
                    <a:pt x="506771" y="1949716"/>
                    <a:pt x="565583" y="1894825"/>
                    <a:pt x="609600" y="1828800"/>
                  </a:cubicBezTo>
                  <a:cubicBezTo>
                    <a:pt x="619760" y="1813560"/>
                    <a:pt x="630993" y="1798983"/>
                    <a:pt x="640080" y="1783080"/>
                  </a:cubicBezTo>
                  <a:cubicBezTo>
                    <a:pt x="651352" y="1763355"/>
                    <a:pt x="656368" y="1739860"/>
                    <a:pt x="670560" y="1722120"/>
                  </a:cubicBezTo>
                  <a:cubicBezTo>
                    <a:pt x="697488" y="1688460"/>
                    <a:pt x="742723" y="1669234"/>
                    <a:pt x="762000" y="1630680"/>
                  </a:cubicBezTo>
                  <a:cubicBezTo>
                    <a:pt x="845536" y="1463607"/>
                    <a:pt x="735226" y="1668164"/>
                    <a:pt x="838200" y="1524000"/>
                  </a:cubicBezTo>
                  <a:cubicBezTo>
                    <a:pt x="851405" y="1505513"/>
                    <a:pt x="857408" y="1482765"/>
                    <a:pt x="868680" y="1463040"/>
                  </a:cubicBezTo>
                  <a:cubicBezTo>
                    <a:pt x="877767" y="1447137"/>
                    <a:pt x="890389" y="1433400"/>
                    <a:pt x="899160" y="1417320"/>
                  </a:cubicBezTo>
                  <a:cubicBezTo>
                    <a:pt x="920918" y="1377431"/>
                    <a:pt x="927991" y="1327529"/>
                    <a:pt x="960120" y="1295400"/>
                  </a:cubicBezTo>
                  <a:lnTo>
                    <a:pt x="1005840" y="1249680"/>
                  </a:lnTo>
                  <a:cubicBezTo>
                    <a:pt x="1010920" y="1234440"/>
                    <a:pt x="1013896" y="1218328"/>
                    <a:pt x="1021080" y="1203960"/>
                  </a:cubicBezTo>
                  <a:cubicBezTo>
                    <a:pt x="1097607" y="1050906"/>
                    <a:pt x="1001885" y="1284308"/>
                    <a:pt x="1082040" y="1097280"/>
                  </a:cubicBezTo>
                  <a:cubicBezTo>
                    <a:pt x="1088368" y="1082515"/>
                    <a:pt x="1090952" y="1066325"/>
                    <a:pt x="1097280" y="1051560"/>
                  </a:cubicBezTo>
                  <a:cubicBezTo>
                    <a:pt x="1106229" y="1030678"/>
                    <a:pt x="1119323" y="1011694"/>
                    <a:pt x="1127760" y="990600"/>
                  </a:cubicBezTo>
                  <a:cubicBezTo>
                    <a:pt x="1152496" y="928761"/>
                    <a:pt x="1158510" y="898078"/>
                    <a:pt x="1173480" y="838200"/>
                  </a:cubicBezTo>
                  <a:cubicBezTo>
                    <a:pt x="1178763" y="790654"/>
                    <a:pt x="1193087" y="648724"/>
                    <a:pt x="1203960" y="594360"/>
                  </a:cubicBezTo>
                  <a:cubicBezTo>
                    <a:pt x="1207110" y="578608"/>
                    <a:pt x="1214120" y="563880"/>
                    <a:pt x="1219200" y="548640"/>
                  </a:cubicBezTo>
                  <a:cubicBezTo>
                    <a:pt x="1230532" y="446648"/>
                    <a:pt x="1246427" y="290584"/>
                    <a:pt x="1264920" y="198120"/>
                  </a:cubicBezTo>
                  <a:cubicBezTo>
                    <a:pt x="1270000" y="172720"/>
                    <a:pt x="1278173" y="147747"/>
                    <a:pt x="1280160" y="121920"/>
                  </a:cubicBezTo>
                  <a:cubicBezTo>
                    <a:pt x="1283277" y="81400"/>
                    <a:pt x="1280160" y="40640"/>
                    <a:pt x="128016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6019393" y="1203008"/>
              <a:ext cx="1219246" cy="1722437"/>
            </a:xfrm>
            <a:custGeom>
              <a:avLst/>
              <a:gdLst>
                <a:gd name="connsiteX0" fmla="*/ 1219200 w 1219200"/>
                <a:gd name="connsiteY0" fmla="*/ 1722120 h 1722120"/>
                <a:gd name="connsiteX1" fmla="*/ 1203960 w 1219200"/>
                <a:gd name="connsiteY1" fmla="*/ 1234440 h 1722120"/>
                <a:gd name="connsiteX2" fmla="*/ 1188720 w 1219200"/>
                <a:gd name="connsiteY2" fmla="*/ 1127760 h 1722120"/>
                <a:gd name="connsiteX3" fmla="*/ 1143000 w 1219200"/>
                <a:gd name="connsiteY3" fmla="*/ 868680 h 1722120"/>
                <a:gd name="connsiteX4" fmla="*/ 1097280 w 1219200"/>
                <a:gd name="connsiteY4" fmla="*/ 762000 h 1722120"/>
                <a:gd name="connsiteX5" fmla="*/ 1005840 w 1219200"/>
                <a:gd name="connsiteY5" fmla="*/ 670560 h 1722120"/>
                <a:gd name="connsiteX6" fmla="*/ 899160 w 1219200"/>
                <a:gd name="connsiteY6" fmla="*/ 609600 h 1722120"/>
                <a:gd name="connsiteX7" fmla="*/ 807720 w 1219200"/>
                <a:gd name="connsiteY7" fmla="*/ 518160 h 1722120"/>
                <a:gd name="connsiteX8" fmla="*/ 670560 w 1219200"/>
                <a:gd name="connsiteY8" fmla="*/ 441960 h 1722120"/>
                <a:gd name="connsiteX9" fmla="*/ 609600 w 1219200"/>
                <a:gd name="connsiteY9" fmla="*/ 411480 h 1722120"/>
                <a:gd name="connsiteX10" fmla="*/ 518160 w 1219200"/>
                <a:gd name="connsiteY10" fmla="*/ 350520 h 1722120"/>
                <a:gd name="connsiteX11" fmla="*/ 457200 w 1219200"/>
                <a:gd name="connsiteY11" fmla="*/ 320040 h 1722120"/>
                <a:gd name="connsiteX12" fmla="*/ 411480 w 1219200"/>
                <a:gd name="connsiteY12" fmla="*/ 289560 h 1722120"/>
                <a:gd name="connsiteX13" fmla="*/ 320040 w 1219200"/>
                <a:gd name="connsiteY13" fmla="*/ 243840 h 1722120"/>
                <a:gd name="connsiteX14" fmla="*/ 289560 w 1219200"/>
                <a:gd name="connsiteY14" fmla="*/ 198120 h 1722120"/>
                <a:gd name="connsiteX15" fmla="*/ 243840 w 1219200"/>
                <a:gd name="connsiteY15" fmla="*/ 182880 h 1722120"/>
                <a:gd name="connsiteX16" fmla="*/ 198120 w 1219200"/>
                <a:gd name="connsiteY16" fmla="*/ 152400 h 1722120"/>
                <a:gd name="connsiteX17" fmla="*/ 152400 w 1219200"/>
                <a:gd name="connsiteY17" fmla="*/ 106680 h 1722120"/>
                <a:gd name="connsiteX18" fmla="*/ 106680 w 1219200"/>
                <a:gd name="connsiteY18" fmla="*/ 76200 h 1722120"/>
                <a:gd name="connsiteX19" fmla="*/ 60960 w 1219200"/>
                <a:gd name="connsiteY19" fmla="*/ 30480 h 1722120"/>
                <a:gd name="connsiteX20" fmla="*/ 0 w 1219200"/>
                <a:gd name="connsiteY20" fmla="*/ 0 h 172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1722120">
                  <a:moveTo>
                    <a:pt x="1219200" y="1722120"/>
                  </a:moveTo>
                  <a:cubicBezTo>
                    <a:pt x="1214120" y="1559560"/>
                    <a:pt x="1212290" y="1396866"/>
                    <a:pt x="1203960" y="1234440"/>
                  </a:cubicBezTo>
                  <a:cubicBezTo>
                    <a:pt x="1202120" y="1198566"/>
                    <a:pt x="1192687" y="1163461"/>
                    <a:pt x="1188720" y="1127760"/>
                  </a:cubicBezTo>
                  <a:cubicBezTo>
                    <a:pt x="1164522" y="909974"/>
                    <a:pt x="1194688" y="1023743"/>
                    <a:pt x="1143000" y="868680"/>
                  </a:cubicBezTo>
                  <a:cubicBezTo>
                    <a:pt x="1131990" y="835649"/>
                    <a:pt x="1118802" y="788903"/>
                    <a:pt x="1097280" y="762000"/>
                  </a:cubicBezTo>
                  <a:cubicBezTo>
                    <a:pt x="1070352" y="728340"/>
                    <a:pt x="1044394" y="689837"/>
                    <a:pt x="1005840" y="670560"/>
                  </a:cubicBezTo>
                  <a:cubicBezTo>
                    <a:pt x="974300" y="654790"/>
                    <a:pt x="926856" y="634218"/>
                    <a:pt x="899160" y="609600"/>
                  </a:cubicBezTo>
                  <a:cubicBezTo>
                    <a:pt x="866943" y="580962"/>
                    <a:pt x="848613" y="531791"/>
                    <a:pt x="807720" y="518160"/>
                  </a:cubicBezTo>
                  <a:cubicBezTo>
                    <a:pt x="681287" y="476016"/>
                    <a:pt x="880173" y="546766"/>
                    <a:pt x="670560" y="441960"/>
                  </a:cubicBezTo>
                  <a:cubicBezTo>
                    <a:pt x="650240" y="431800"/>
                    <a:pt x="629081" y="423169"/>
                    <a:pt x="609600" y="411480"/>
                  </a:cubicBezTo>
                  <a:cubicBezTo>
                    <a:pt x="578188" y="392633"/>
                    <a:pt x="550925" y="366903"/>
                    <a:pt x="518160" y="350520"/>
                  </a:cubicBezTo>
                  <a:cubicBezTo>
                    <a:pt x="497840" y="340360"/>
                    <a:pt x="476925" y="331312"/>
                    <a:pt x="457200" y="320040"/>
                  </a:cubicBezTo>
                  <a:cubicBezTo>
                    <a:pt x="441297" y="310953"/>
                    <a:pt x="427863" y="297751"/>
                    <a:pt x="411480" y="289560"/>
                  </a:cubicBezTo>
                  <a:cubicBezTo>
                    <a:pt x="285287" y="226464"/>
                    <a:pt x="451067" y="331191"/>
                    <a:pt x="320040" y="243840"/>
                  </a:cubicBezTo>
                  <a:cubicBezTo>
                    <a:pt x="309880" y="228600"/>
                    <a:pt x="303863" y="209562"/>
                    <a:pt x="289560" y="198120"/>
                  </a:cubicBezTo>
                  <a:cubicBezTo>
                    <a:pt x="277016" y="188085"/>
                    <a:pt x="258208" y="190064"/>
                    <a:pt x="243840" y="182880"/>
                  </a:cubicBezTo>
                  <a:cubicBezTo>
                    <a:pt x="227457" y="174689"/>
                    <a:pt x="212191" y="164126"/>
                    <a:pt x="198120" y="152400"/>
                  </a:cubicBezTo>
                  <a:cubicBezTo>
                    <a:pt x="181563" y="138602"/>
                    <a:pt x="168957" y="120478"/>
                    <a:pt x="152400" y="106680"/>
                  </a:cubicBezTo>
                  <a:cubicBezTo>
                    <a:pt x="138329" y="94954"/>
                    <a:pt x="120751" y="87926"/>
                    <a:pt x="106680" y="76200"/>
                  </a:cubicBezTo>
                  <a:cubicBezTo>
                    <a:pt x="90123" y="62402"/>
                    <a:pt x="78498" y="43007"/>
                    <a:pt x="60960" y="30480"/>
                  </a:cubicBezTo>
                  <a:cubicBezTo>
                    <a:pt x="42473" y="17275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2" name="流程圖: 接點 11"/>
          <p:cNvSpPr/>
          <p:nvPr/>
        </p:nvSpPr>
        <p:spPr>
          <a:xfrm>
            <a:off x="7269308" y="3463711"/>
            <a:ext cx="357336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流程圖: 接點 12"/>
          <p:cNvSpPr/>
          <p:nvPr/>
        </p:nvSpPr>
        <p:spPr>
          <a:xfrm>
            <a:off x="6829772" y="5366087"/>
            <a:ext cx="357336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流程圖: 接點 13"/>
          <p:cNvSpPr/>
          <p:nvPr/>
        </p:nvSpPr>
        <p:spPr>
          <a:xfrm>
            <a:off x="7034356" y="2553914"/>
            <a:ext cx="357336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集水區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水庫的概念</a:t>
            </a:r>
            <a:endParaRPr lang="zh-TW" alt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85" name="文字方塊 16"/>
          <p:cNvSpPr txBox="1">
            <a:spLocks noChangeArrowheads="1"/>
          </p:cNvSpPr>
          <p:nvPr/>
        </p:nvSpPr>
        <p:spPr bwMode="auto">
          <a:xfrm>
            <a:off x="6369050" y="2351088"/>
            <a:ext cx="639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endParaRPr lang="zh-TW" altLang="en-US" sz="4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686" name="文字方塊 17"/>
          <p:cNvSpPr txBox="1">
            <a:spLocks noChangeArrowheads="1"/>
          </p:cNvSpPr>
          <p:nvPr/>
        </p:nvSpPr>
        <p:spPr bwMode="auto">
          <a:xfrm>
            <a:off x="7648575" y="3348038"/>
            <a:ext cx="641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687" name="文字方塊 18"/>
          <p:cNvSpPr txBox="1">
            <a:spLocks noChangeArrowheads="1"/>
          </p:cNvSpPr>
          <p:nvPr/>
        </p:nvSpPr>
        <p:spPr bwMode="auto">
          <a:xfrm>
            <a:off x="7307263" y="4949825"/>
            <a:ext cx="639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C</a:t>
            </a:r>
            <a:endParaRPr lang="zh-TW" altLang="en-US" sz="4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0" y="620713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zh-TW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C</a:t>
            </a: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水庫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的集水區</a:t>
            </a: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最大</a:t>
            </a:r>
          </a:p>
        </p:txBody>
      </p:sp>
    </p:spTree>
    <p:extLst>
      <p:ext uri="{BB962C8B-B14F-4D97-AF65-F5344CB8AC3E}">
        <p14:creationId xmlns:p14="http://schemas.microsoft.com/office/powerpoint/2010/main" val="609150222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群組 14"/>
          <p:cNvGrpSpPr>
            <a:grpSpLocks/>
          </p:cNvGrpSpPr>
          <p:nvPr/>
        </p:nvGrpSpPr>
        <p:grpSpPr bwMode="auto">
          <a:xfrm>
            <a:off x="196850" y="1111250"/>
            <a:ext cx="8335963" cy="5486400"/>
            <a:chOff x="15240" y="350520"/>
            <a:chExt cx="8336280" cy="5486400"/>
          </a:xfrm>
        </p:grpSpPr>
        <p:grpSp>
          <p:nvGrpSpPr>
            <p:cNvPr id="29704" name="群組 10"/>
            <p:cNvGrpSpPr>
              <a:grpSpLocks/>
            </p:cNvGrpSpPr>
            <p:nvPr/>
          </p:nvGrpSpPr>
          <p:grpSpPr bwMode="auto">
            <a:xfrm>
              <a:off x="15240" y="350520"/>
              <a:ext cx="8336280" cy="5486400"/>
              <a:chOff x="15240" y="350520"/>
              <a:chExt cx="8336280" cy="5486400"/>
            </a:xfrm>
          </p:grpSpPr>
          <p:sp>
            <p:nvSpPr>
              <p:cNvPr id="4" name="手繪多邊形 3"/>
              <p:cNvSpPr/>
              <p:nvPr/>
            </p:nvSpPr>
            <p:spPr>
              <a:xfrm>
                <a:off x="1021753" y="655320"/>
                <a:ext cx="7329767" cy="5181600"/>
              </a:xfrm>
              <a:custGeom>
                <a:avLst/>
                <a:gdLst>
                  <a:gd name="connsiteX0" fmla="*/ 0 w 7330440"/>
                  <a:gd name="connsiteY0" fmla="*/ 0 h 5181600"/>
                  <a:gd name="connsiteX1" fmla="*/ 91440 w 7330440"/>
                  <a:gd name="connsiteY1" fmla="*/ 91440 h 5181600"/>
                  <a:gd name="connsiteX2" fmla="*/ 213360 w 7330440"/>
                  <a:gd name="connsiteY2" fmla="*/ 228600 h 5181600"/>
                  <a:gd name="connsiteX3" fmla="*/ 289560 w 7330440"/>
                  <a:gd name="connsiteY3" fmla="*/ 259080 h 5181600"/>
                  <a:gd name="connsiteX4" fmla="*/ 381000 w 7330440"/>
                  <a:gd name="connsiteY4" fmla="*/ 350520 h 5181600"/>
                  <a:gd name="connsiteX5" fmla="*/ 441960 w 7330440"/>
                  <a:gd name="connsiteY5" fmla="*/ 396240 h 5181600"/>
                  <a:gd name="connsiteX6" fmla="*/ 563880 w 7330440"/>
                  <a:gd name="connsiteY6" fmla="*/ 518160 h 5181600"/>
                  <a:gd name="connsiteX7" fmla="*/ 655320 w 7330440"/>
                  <a:gd name="connsiteY7" fmla="*/ 594360 h 5181600"/>
                  <a:gd name="connsiteX8" fmla="*/ 762000 w 7330440"/>
                  <a:gd name="connsiteY8" fmla="*/ 701040 h 5181600"/>
                  <a:gd name="connsiteX9" fmla="*/ 807720 w 7330440"/>
                  <a:gd name="connsiteY9" fmla="*/ 746760 h 5181600"/>
                  <a:gd name="connsiteX10" fmla="*/ 883920 w 7330440"/>
                  <a:gd name="connsiteY10" fmla="*/ 792480 h 5181600"/>
                  <a:gd name="connsiteX11" fmla="*/ 929640 w 7330440"/>
                  <a:gd name="connsiteY11" fmla="*/ 838200 h 5181600"/>
                  <a:gd name="connsiteX12" fmla="*/ 1066800 w 7330440"/>
                  <a:gd name="connsiteY12" fmla="*/ 944880 h 5181600"/>
                  <a:gd name="connsiteX13" fmla="*/ 1112520 w 7330440"/>
                  <a:gd name="connsiteY13" fmla="*/ 975360 h 5181600"/>
                  <a:gd name="connsiteX14" fmla="*/ 1173480 w 7330440"/>
                  <a:gd name="connsiteY14" fmla="*/ 1005840 h 5181600"/>
                  <a:gd name="connsiteX15" fmla="*/ 1219200 w 7330440"/>
                  <a:gd name="connsiteY15" fmla="*/ 1051560 h 5181600"/>
                  <a:gd name="connsiteX16" fmla="*/ 1264920 w 7330440"/>
                  <a:gd name="connsiteY16" fmla="*/ 1066800 h 5181600"/>
                  <a:gd name="connsiteX17" fmla="*/ 1310640 w 7330440"/>
                  <a:gd name="connsiteY17" fmla="*/ 1097280 h 5181600"/>
                  <a:gd name="connsiteX18" fmla="*/ 1508760 w 7330440"/>
                  <a:gd name="connsiteY18" fmla="*/ 1158240 h 5181600"/>
                  <a:gd name="connsiteX19" fmla="*/ 1554480 w 7330440"/>
                  <a:gd name="connsiteY19" fmla="*/ 1188720 h 5181600"/>
                  <a:gd name="connsiteX20" fmla="*/ 1676400 w 7330440"/>
                  <a:gd name="connsiteY20" fmla="*/ 1219200 h 5181600"/>
                  <a:gd name="connsiteX21" fmla="*/ 1722120 w 7330440"/>
                  <a:gd name="connsiteY21" fmla="*/ 1234440 h 5181600"/>
                  <a:gd name="connsiteX22" fmla="*/ 1767840 w 7330440"/>
                  <a:gd name="connsiteY22" fmla="*/ 1264920 h 5181600"/>
                  <a:gd name="connsiteX23" fmla="*/ 1859280 w 7330440"/>
                  <a:gd name="connsiteY23" fmla="*/ 1295400 h 5181600"/>
                  <a:gd name="connsiteX24" fmla="*/ 1935480 w 7330440"/>
                  <a:gd name="connsiteY24" fmla="*/ 1325880 h 5181600"/>
                  <a:gd name="connsiteX25" fmla="*/ 2103120 w 7330440"/>
                  <a:gd name="connsiteY25" fmla="*/ 1371600 h 5181600"/>
                  <a:gd name="connsiteX26" fmla="*/ 2179320 w 7330440"/>
                  <a:gd name="connsiteY26" fmla="*/ 1402080 h 5181600"/>
                  <a:gd name="connsiteX27" fmla="*/ 2225040 w 7330440"/>
                  <a:gd name="connsiteY27" fmla="*/ 1432560 h 5181600"/>
                  <a:gd name="connsiteX28" fmla="*/ 2301240 w 7330440"/>
                  <a:gd name="connsiteY28" fmla="*/ 1447800 h 5181600"/>
                  <a:gd name="connsiteX29" fmla="*/ 2423160 w 7330440"/>
                  <a:gd name="connsiteY29" fmla="*/ 1493520 h 5181600"/>
                  <a:gd name="connsiteX30" fmla="*/ 2514600 w 7330440"/>
                  <a:gd name="connsiteY30" fmla="*/ 1539240 h 5181600"/>
                  <a:gd name="connsiteX31" fmla="*/ 2575560 w 7330440"/>
                  <a:gd name="connsiteY31" fmla="*/ 1554480 h 5181600"/>
                  <a:gd name="connsiteX32" fmla="*/ 2636520 w 7330440"/>
                  <a:gd name="connsiteY32" fmla="*/ 1584960 h 5181600"/>
                  <a:gd name="connsiteX33" fmla="*/ 2727960 w 7330440"/>
                  <a:gd name="connsiteY33" fmla="*/ 1615440 h 5181600"/>
                  <a:gd name="connsiteX34" fmla="*/ 2880360 w 7330440"/>
                  <a:gd name="connsiteY34" fmla="*/ 1706880 h 5181600"/>
                  <a:gd name="connsiteX35" fmla="*/ 3032760 w 7330440"/>
                  <a:gd name="connsiteY35" fmla="*/ 1783080 h 5181600"/>
                  <a:gd name="connsiteX36" fmla="*/ 3108960 w 7330440"/>
                  <a:gd name="connsiteY36" fmla="*/ 1813560 h 5181600"/>
                  <a:gd name="connsiteX37" fmla="*/ 3307080 w 7330440"/>
                  <a:gd name="connsiteY37" fmla="*/ 1935480 h 5181600"/>
                  <a:gd name="connsiteX38" fmla="*/ 3398520 w 7330440"/>
                  <a:gd name="connsiteY38" fmla="*/ 2011680 h 5181600"/>
                  <a:gd name="connsiteX39" fmla="*/ 3489960 w 7330440"/>
                  <a:gd name="connsiteY39" fmla="*/ 2057400 h 5181600"/>
                  <a:gd name="connsiteX40" fmla="*/ 3566160 w 7330440"/>
                  <a:gd name="connsiteY40" fmla="*/ 2118360 h 5181600"/>
                  <a:gd name="connsiteX41" fmla="*/ 3642360 w 7330440"/>
                  <a:gd name="connsiteY41" fmla="*/ 2148840 h 5181600"/>
                  <a:gd name="connsiteX42" fmla="*/ 3749040 w 7330440"/>
                  <a:gd name="connsiteY42" fmla="*/ 2225040 h 5181600"/>
                  <a:gd name="connsiteX43" fmla="*/ 3810000 w 7330440"/>
                  <a:gd name="connsiteY43" fmla="*/ 2255520 h 5181600"/>
                  <a:gd name="connsiteX44" fmla="*/ 3870960 w 7330440"/>
                  <a:gd name="connsiteY44" fmla="*/ 2301240 h 5181600"/>
                  <a:gd name="connsiteX45" fmla="*/ 3931920 w 7330440"/>
                  <a:gd name="connsiteY45" fmla="*/ 2331720 h 5181600"/>
                  <a:gd name="connsiteX46" fmla="*/ 3977640 w 7330440"/>
                  <a:gd name="connsiteY46" fmla="*/ 2377440 h 5181600"/>
                  <a:gd name="connsiteX47" fmla="*/ 4023360 w 7330440"/>
                  <a:gd name="connsiteY47" fmla="*/ 2407920 h 5181600"/>
                  <a:gd name="connsiteX48" fmla="*/ 4114800 w 7330440"/>
                  <a:gd name="connsiteY48" fmla="*/ 2499360 h 5181600"/>
                  <a:gd name="connsiteX49" fmla="*/ 4221480 w 7330440"/>
                  <a:gd name="connsiteY49" fmla="*/ 2590800 h 5181600"/>
                  <a:gd name="connsiteX50" fmla="*/ 4267200 w 7330440"/>
                  <a:gd name="connsiteY50" fmla="*/ 2621280 h 5181600"/>
                  <a:gd name="connsiteX51" fmla="*/ 4389120 w 7330440"/>
                  <a:gd name="connsiteY51" fmla="*/ 2727960 h 5181600"/>
                  <a:gd name="connsiteX52" fmla="*/ 4450080 w 7330440"/>
                  <a:gd name="connsiteY52" fmla="*/ 2819400 h 5181600"/>
                  <a:gd name="connsiteX53" fmla="*/ 4480560 w 7330440"/>
                  <a:gd name="connsiteY53" fmla="*/ 2865120 h 5181600"/>
                  <a:gd name="connsiteX54" fmla="*/ 4556760 w 7330440"/>
                  <a:gd name="connsiteY54" fmla="*/ 2956560 h 5181600"/>
                  <a:gd name="connsiteX55" fmla="*/ 4602480 w 7330440"/>
                  <a:gd name="connsiteY55" fmla="*/ 2971800 h 5181600"/>
                  <a:gd name="connsiteX56" fmla="*/ 4663440 w 7330440"/>
                  <a:gd name="connsiteY56" fmla="*/ 3063240 h 5181600"/>
                  <a:gd name="connsiteX57" fmla="*/ 4770120 w 7330440"/>
                  <a:gd name="connsiteY57" fmla="*/ 3185160 h 5181600"/>
                  <a:gd name="connsiteX58" fmla="*/ 4815840 w 7330440"/>
                  <a:gd name="connsiteY58" fmla="*/ 3215640 h 5181600"/>
                  <a:gd name="connsiteX59" fmla="*/ 4876800 w 7330440"/>
                  <a:gd name="connsiteY59" fmla="*/ 3291840 h 5181600"/>
                  <a:gd name="connsiteX60" fmla="*/ 4937760 w 7330440"/>
                  <a:gd name="connsiteY60" fmla="*/ 3322320 h 5181600"/>
                  <a:gd name="connsiteX61" fmla="*/ 5029200 w 7330440"/>
                  <a:gd name="connsiteY61" fmla="*/ 3383280 h 5181600"/>
                  <a:gd name="connsiteX62" fmla="*/ 5090160 w 7330440"/>
                  <a:gd name="connsiteY62" fmla="*/ 3459480 h 5181600"/>
                  <a:gd name="connsiteX63" fmla="*/ 5135880 w 7330440"/>
                  <a:gd name="connsiteY63" fmla="*/ 3489960 h 5181600"/>
                  <a:gd name="connsiteX64" fmla="*/ 5227320 w 7330440"/>
                  <a:gd name="connsiteY64" fmla="*/ 3566160 h 5181600"/>
                  <a:gd name="connsiteX65" fmla="*/ 5273040 w 7330440"/>
                  <a:gd name="connsiteY65" fmla="*/ 3657600 h 5181600"/>
                  <a:gd name="connsiteX66" fmla="*/ 5394960 w 7330440"/>
                  <a:gd name="connsiteY66" fmla="*/ 3749040 h 5181600"/>
                  <a:gd name="connsiteX67" fmla="*/ 5425440 w 7330440"/>
                  <a:gd name="connsiteY67" fmla="*/ 3810000 h 5181600"/>
                  <a:gd name="connsiteX68" fmla="*/ 5547360 w 7330440"/>
                  <a:gd name="connsiteY68" fmla="*/ 3947160 h 5181600"/>
                  <a:gd name="connsiteX69" fmla="*/ 5715000 w 7330440"/>
                  <a:gd name="connsiteY69" fmla="*/ 4084320 h 5181600"/>
                  <a:gd name="connsiteX70" fmla="*/ 5821680 w 7330440"/>
                  <a:gd name="connsiteY70" fmla="*/ 4145280 h 5181600"/>
                  <a:gd name="connsiteX71" fmla="*/ 5913120 w 7330440"/>
                  <a:gd name="connsiteY71" fmla="*/ 4236720 h 5181600"/>
                  <a:gd name="connsiteX72" fmla="*/ 5989320 w 7330440"/>
                  <a:gd name="connsiteY72" fmla="*/ 4297680 h 5181600"/>
                  <a:gd name="connsiteX73" fmla="*/ 6050280 w 7330440"/>
                  <a:gd name="connsiteY73" fmla="*/ 4358640 h 5181600"/>
                  <a:gd name="connsiteX74" fmla="*/ 6111240 w 7330440"/>
                  <a:gd name="connsiteY74" fmla="*/ 4389120 h 5181600"/>
                  <a:gd name="connsiteX75" fmla="*/ 6187440 w 7330440"/>
                  <a:gd name="connsiteY75" fmla="*/ 4450080 h 5181600"/>
                  <a:gd name="connsiteX76" fmla="*/ 6263640 w 7330440"/>
                  <a:gd name="connsiteY76" fmla="*/ 4495800 h 5181600"/>
                  <a:gd name="connsiteX77" fmla="*/ 6309360 w 7330440"/>
                  <a:gd name="connsiteY77" fmla="*/ 4541520 h 5181600"/>
                  <a:gd name="connsiteX78" fmla="*/ 6446520 w 7330440"/>
                  <a:gd name="connsiteY78" fmla="*/ 4632960 h 5181600"/>
                  <a:gd name="connsiteX79" fmla="*/ 6522720 w 7330440"/>
                  <a:gd name="connsiteY79" fmla="*/ 4663440 h 5181600"/>
                  <a:gd name="connsiteX80" fmla="*/ 6614160 w 7330440"/>
                  <a:gd name="connsiteY80" fmla="*/ 4724400 h 5181600"/>
                  <a:gd name="connsiteX81" fmla="*/ 6705600 w 7330440"/>
                  <a:gd name="connsiteY81" fmla="*/ 4785360 h 5181600"/>
                  <a:gd name="connsiteX82" fmla="*/ 6751320 w 7330440"/>
                  <a:gd name="connsiteY82" fmla="*/ 4815840 h 5181600"/>
                  <a:gd name="connsiteX83" fmla="*/ 6797040 w 7330440"/>
                  <a:gd name="connsiteY83" fmla="*/ 4846320 h 5181600"/>
                  <a:gd name="connsiteX84" fmla="*/ 6873240 w 7330440"/>
                  <a:gd name="connsiteY84" fmla="*/ 4876800 h 5181600"/>
                  <a:gd name="connsiteX85" fmla="*/ 6934200 w 7330440"/>
                  <a:gd name="connsiteY85" fmla="*/ 4922520 h 5181600"/>
                  <a:gd name="connsiteX86" fmla="*/ 7071360 w 7330440"/>
                  <a:gd name="connsiteY86" fmla="*/ 4998720 h 5181600"/>
                  <a:gd name="connsiteX87" fmla="*/ 7162800 w 7330440"/>
                  <a:gd name="connsiteY87" fmla="*/ 5044440 h 5181600"/>
                  <a:gd name="connsiteX88" fmla="*/ 7239000 w 7330440"/>
                  <a:gd name="connsiteY88" fmla="*/ 5105400 h 5181600"/>
                  <a:gd name="connsiteX89" fmla="*/ 7284720 w 7330440"/>
                  <a:gd name="connsiteY89" fmla="*/ 5151120 h 5181600"/>
                  <a:gd name="connsiteX90" fmla="*/ 7330440 w 7330440"/>
                  <a:gd name="connsiteY90" fmla="*/ 5181600 h 518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7330440" h="5181600">
                    <a:moveTo>
                      <a:pt x="0" y="0"/>
                    </a:moveTo>
                    <a:cubicBezTo>
                      <a:pt x="61116" y="152789"/>
                      <a:pt x="-13560" y="25815"/>
                      <a:pt x="91440" y="91440"/>
                    </a:cubicBezTo>
                    <a:cubicBezTo>
                      <a:pt x="184797" y="149788"/>
                      <a:pt x="123812" y="158952"/>
                      <a:pt x="213360" y="228600"/>
                    </a:cubicBezTo>
                    <a:cubicBezTo>
                      <a:pt x="234954" y="245395"/>
                      <a:pt x="264160" y="248920"/>
                      <a:pt x="289560" y="259080"/>
                    </a:cubicBezTo>
                    <a:cubicBezTo>
                      <a:pt x="320040" y="289560"/>
                      <a:pt x="346516" y="324657"/>
                      <a:pt x="381000" y="350520"/>
                    </a:cubicBezTo>
                    <a:cubicBezTo>
                      <a:pt x="401320" y="365760"/>
                      <a:pt x="423236" y="379077"/>
                      <a:pt x="441960" y="396240"/>
                    </a:cubicBezTo>
                    <a:cubicBezTo>
                      <a:pt x="484327" y="435076"/>
                      <a:pt x="519728" y="481366"/>
                      <a:pt x="563880" y="518160"/>
                    </a:cubicBezTo>
                    <a:cubicBezTo>
                      <a:pt x="594360" y="543560"/>
                      <a:pt x="626166" y="567449"/>
                      <a:pt x="655320" y="594360"/>
                    </a:cubicBezTo>
                    <a:cubicBezTo>
                      <a:pt x="692273" y="628470"/>
                      <a:pt x="726440" y="665480"/>
                      <a:pt x="762000" y="701040"/>
                    </a:cubicBezTo>
                    <a:cubicBezTo>
                      <a:pt x="777240" y="716280"/>
                      <a:pt x="789239" y="735671"/>
                      <a:pt x="807720" y="746760"/>
                    </a:cubicBezTo>
                    <a:cubicBezTo>
                      <a:pt x="833120" y="762000"/>
                      <a:pt x="860223" y="774707"/>
                      <a:pt x="883920" y="792480"/>
                    </a:cubicBezTo>
                    <a:cubicBezTo>
                      <a:pt x="901162" y="805412"/>
                      <a:pt x="913083" y="824402"/>
                      <a:pt x="929640" y="838200"/>
                    </a:cubicBezTo>
                    <a:cubicBezTo>
                      <a:pt x="974136" y="875280"/>
                      <a:pt x="1018607" y="912751"/>
                      <a:pt x="1066800" y="944880"/>
                    </a:cubicBezTo>
                    <a:cubicBezTo>
                      <a:pt x="1082040" y="955040"/>
                      <a:pt x="1096617" y="966273"/>
                      <a:pt x="1112520" y="975360"/>
                    </a:cubicBezTo>
                    <a:cubicBezTo>
                      <a:pt x="1132245" y="986632"/>
                      <a:pt x="1154993" y="992635"/>
                      <a:pt x="1173480" y="1005840"/>
                    </a:cubicBezTo>
                    <a:cubicBezTo>
                      <a:pt x="1191018" y="1018367"/>
                      <a:pt x="1201267" y="1039605"/>
                      <a:pt x="1219200" y="1051560"/>
                    </a:cubicBezTo>
                    <a:cubicBezTo>
                      <a:pt x="1232566" y="1060471"/>
                      <a:pt x="1250552" y="1059616"/>
                      <a:pt x="1264920" y="1066800"/>
                    </a:cubicBezTo>
                    <a:cubicBezTo>
                      <a:pt x="1281303" y="1074991"/>
                      <a:pt x="1293805" y="1090065"/>
                      <a:pt x="1310640" y="1097280"/>
                    </a:cubicBezTo>
                    <a:cubicBezTo>
                      <a:pt x="1403593" y="1137117"/>
                      <a:pt x="1385693" y="1076195"/>
                      <a:pt x="1508760" y="1158240"/>
                    </a:cubicBezTo>
                    <a:cubicBezTo>
                      <a:pt x="1524000" y="1168400"/>
                      <a:pt x="1537267" y="1182461"/>
                      <a:pt x="1554480" y="1188720"/>
                    </a:cubicBezTo>
                    <a:cubicBezTo>
                      <a:pt x="1593849" y="1203036"/>
                      <a:pt x="1636659" y="1205953"/>
                      <a:pt x="1676400" y="1219200"/>
                    </a:cubicBezTo>
                    <a:cubicBezTo>
                      <a:pt x="1691640" y="1224280"/>
                      <a:pt x="1707752" y="1227256"/>
                      <a:pt x="1722120" y="1234440"/>
                    </a:cubicBezTo>
                    <a:cubicBezTo>
                      <a:pt x="1738503" y="1242631"/>
                      <a:pt x="1751102" y="1257481"/>
                      <a:pt x="1767840" y="1264920"/>
                    </a:cubicBezTo>
                    <a:cubicBezTo>
                      <a:pt x="1797200" y="1277969"/>
                      <a:pt x="1829086" y="1284420"/>
                      <a:pt x="1859280" y="1295400"/>
                    </a:cubicBezTo>
                    <a:cubicBezTo>
                      <a:pt x="1884990" y="1304749"/>
                      <a:pt x="1909333" y="1317835"/>
                      <a:pt x="1935480" y="1325880"/>
                    </a:cubicBezTo>
                    <a:cubicBezTo>
                      <a:pt x="2052888" y="1362006"/>
                      <a:pt x="2025366" y="1342442"/>
                      <a:pt x="2103120" y="1371600"/>
                    </a:cubicBezTo>
                    <a:cubicBezTo>
                      <a:pt x="2128735" y="1381206"/>
                      <a:pt x="2154851" y="1389846"/>
                      <a:pt x="2179320" y="1402080"/>
                    </a:cubicBezTo>
                    <a:cubicBezTo>
                      <a:pt x="2195703" y="1410271"/>
                      <a:pt x="2207890" y="1426129"/>
                      <a:pt x="2225040" y="1432560"/>
                    </a:cubicBezTo>
                    <a:cubicBezTo>
                      <a:pt x="2249294" y="1441655"/>
                      <a:pt x="2275840" y="1442720"/>
                      <a:pt x="2301240" y="1447800"/>
                    </a:cubicBezTo>
                    <a:cubicBezTo>
                      <a:pt x="2515974" y="1555167"/>
                      <a:pt x="2215660" y="1410520"/>
                      <a:pt x="2423160" y="1493520"/>
                    </a:cubicBezTo>
                    <a:cubicBezTo>
                      <a:pt x="2454800" y="1506176"/>
                      <a:pt x="2482960" y="1526584"/>
                      <a:pt x="2514600" y="1539240"/>
                    </a:cubicBezTo>
                    <a:cubicBezTo>
                      <a:pt x="2534047" y="1547019"/>
                      <a:pt x="2555948" y="1547126"/>
                      <a:pt x="2575560" y="1554480"/>
                    </a:cubicBezTo>
                    <a:cubicBezTo>
                      <a:pt x="2596832" y="1562457"/>
                      <a:pt x="2615426" y="1576523"/>
                      <a:pt x="2636520" y="1584960"/>
                    </a:cubicBezTo>
                    <a:cubicBezTo>
                      <a:pt x="2666351" y="1596892"/>
                      <a:pt x="2697480" y="1605280"/>
                      <a:pt x="2727960" y="1615440"/>
                    </a:cubicBezTo>
                    <a:cubicBezTo>
                      <a:pt x="2806629" y="1694109"/>
                      <a:pt x="2743831" y="1642631"/>
                      <a:pt x="2880360" y="1706880"/>
                    </a:cubicBezTo>
                    <a:cubicBezTo>
                      <a:pt x="2931750" y="1731064"/>
                      <a:pt x="2980026" y="1761986"/>
                      <a:pt x="3032760" y="1783080"/>
                    </a:cubicBezTo>
                    <a:cubicBezTo>
                      <a:pt x="3058160" y="1793240"/>
                      <a:pt x="3084491" y="1801326"/>
                      <a:pt x="3108960" y="1813560"/>
                    </a:cubicBezTo>
                    <a:cubicBezTo>
                      <a:pt x="3161101" y="1839630"/>
                      <a:pt x="3258792" y="1899264"/>
                      <a:pt x="3307080" y="1935480"/>
                    </a:cubicBezTo>
                    <a:cubicBezTo>
                      <a:pt x="3338821" y="1959286"/>
                      <a:pt x="3365508" y="1989672"/>
                      <a:pt x="3398520" y="2011680"/>
                    </a:cubicBezTo>
                    <a:cubicBezTo>
                      <a:pt x="3426874" y="2030583"/>
                      <a:pt x="3461210" y="2039105"/>
                      <a:pt x="3489960" y="2057400"/>
                    </a:cubicBezTo>
                    <a:cubicBezTo>
                      <a:pt x="3517403" y="2074863"/>
                      <a:pt x="3538268" y="2101625"/>
                      <a:pt x="3566160" y="2118360"/>
                    </a:cubicBezTo>
                    <a:cubicBezTo>
                      <a:pt x="3589618" y="2132435"/>
                      <a:pt x="3618730" y="2135056"/>
                      <a:pt x="3642360" y="2148840"/>
                    </a:cubicBezTo>
                    <a:cubicBezTo>
                      <a:pt x="3680107" y="2170859"/>
                      <a:pt x="3712172" y="2201579"/>
                      <a:pt x="3749040" y="2225040"/>
                    </a:cubicBezTo>
                    <a:cubicBezTo>
                      <a:pt x="3768207" y="2237237"/>
                      <a:pt x="3790735" y="2243479"/>
                      <a:pt x="3810000" y="2255520"/>
                    </a:cubicBezTo>
                    <a:cubicBezTo>
                      <a:pt x="3831539" y="2268982"/>
                      <a:pt x="3849421" y="2287778"/>
                      <a:pt x="3870960" y="2301240"/>
                    </a:cubicBezTo>
                    <a:cubicBezTo>
                      <a:pt x="3890225" y="2313281"/>
                      <a:pt x="3913433" y="2318515"/>
                      <a:pt x="3931920" y="2331720"/>
                    </a:cubicBezTo>
                    <a:cubicBezTo>
                      <a:pt x="3949458" y="2344247"/>
                      <a:pt x="3961083" y="2363642"/>
                      <a:pt x="3977640" y="2377440"/>
                    </a:cubicBezTo>
                    <a:cubicBezTo>
                      <a:pt x="3991711" y="2389166"/>
                      <a:pt x="4009670" y="2395751"/>
                      <a:pt x="4023360" y="2407920"/>
                    </a:cubicBezTo>
                    <a:cubicBezTo>
                      <a:pt x="4055577" y="2436558"/>
                      <a:pt x="4078934" y="2475450"/>
                      <a:pt x="4114800" y="2499360"/>
                    </a:cubicBezTo>
                    <a:cubicBezTo>
                      <a:pt x="4219763" y="2569335"/>
                      <a:pt x="4092135" y="2479933"/>
                      <a:pt x="4221480" y="2590800"/>
                    </a:cubicBezTo>
                    <a:cubicBezTo>
                      <a:pt x="4235387" y="2602720"/>
                      <a:pt x="4252295" y="2610634"/>
                      <a:pt x="4267200" y="2621280"/>
                    </a:cubicBezTo>
                    <a:cubicBezTo>
                      <a:pt x="4313000" y="2653994"/>
                      <a:pt x="4353361" y="2683261"/>
                      <a:pt x="4389120" y="2727960"/>
                    </a:cubicBezTo>
                    <a:cubicBezTo>
                      <a:pt x="4412004" y="2756565"/>
                      <a:pt x="4429760" y="2788920"/>
                      <a:pt x="4450080" y="2819400"/>
                    </a:cubicBezTo>
                    <a:lnTo>
                      <a:pt x="4480560" y="2865120"/>
                    </a:lnTo>
                    <a:cubicBezTo>
                      <a:pt x="4503051" y="2898856"/>
                      <a:pt x="4521557" y="2933091"/>
                      <a:pt x="4556760" y="2956560"/>
                    </a:cubicBezTo>
                    <a:cubicBezTo>
                      <a:pt x="4570126" y="2965471"/>
                      <a:pt x="4587240" y="2966720"/>
                      <a:pt x="4602480" y="2971800"/>
                    </a:cubicBezTo>
                    <a:cubicBezTo>
                      <a:pt x="4629263" y="3052148"/>
                      <a:pt x="4600019" y="2987134"/>
                      <a:pt x="4663440" y="3063240"/>
                    </a:cubicBezTo>
                    <a:cubicBezTo>
                      <a:pt x="4742889" y="3158579"/>
                      <a:pt x="4624008" y="3057312"/>
                      <a:pt x="4770120" y="3185160"/>
                    </a:cubicBezTo>
                    <a:cubicBezTo>
                      <a:pt x="4783904" y="3197221"/>
                      <a:pt x="4802888" y="3202688"/>
                      <a:pt x="4815840" y="3215640"/>
                    </a:cubicBezTo>
                    <a:cubicBezTo>
                      <a:pt x="4838841" y="3238641"/>
                      <a:pt x="4852320" y="3270420"/>
                      <a:pt x="4876800" y="3291840"/>
                    </a:cubicBezTo>
                    <a:cubicBezTo>
                      <a:pt x="4893897" y="3306800"/>
                      <a:pt x="4919273" y="3309115"/>
                      <a:pt x="4937760" y="3322320"/>
                    </a:cubicBezTo>
                    <a:cubicBezTo>
                      <a:pt x="5037649" y="3393669"/>
                      <a:pt x="4931125" y="3350588"/>
                      <a:pt x="5029200" y="3383280"/>
                    </a:cubicBezTo>
                    <a:cubicBezTo>
                      <a:pt x="5049520" y="3408680"/>
                      <a:pt x="5067159" y="3436479"/>
                      <a:pt x="5090160" y="3459480"/>
                    </a:cubicBezTo>
                    <a:cubicBezTo>
                      <a:pt x="5103112" y="3472432"/>
                      <a:pt x="5121809" y="3478234"/>
                      <a:pt x="5135880" y="3489960"/>
                    </a:cubicBezTo>
                    <a:cubicBezTo>
                      <a:pt x="5253223" y="3587746"/>
                      <a:pt x="5113806" y="3490484"/>
                      <a:pt x="5227320" y="3566160"/>
                    </a:cubicBezTo>
                    <a:cubicBezTo>
                      <a:pt x="5239715" y="3603345"/>
                      <a:pt x="5243497" y="3628057"/>
                      <a:pt x="5273040" y="3657600"/>
                    </a:cubicBezTo>
                    <a:cubicBezTo>
                      <a:pt x="5309241" y="3693801"/>
                      <a:pt x="5352752" y="3720901"/>
                      <a:pt x="5394960" y="3749040"/>
                    </a:cubicBezTo>
                    <a:cubicBezTo>
                      <a:pt x="5405120" y="3769360"/>
                      <a:pt x="5412838" y="3791097"/>
                      <a:pt x="5425440" y="3810000"/>
                    </a:cubicBezTo>
                    <a:cubicBezTo>
                      <a:pt x="5453195" y="3851632"/>
                      <a:pt x="5508594" y="3913563"/>
                      <a:pt x="5547360" y="3947160"/>
                    </a:cubicBezTo>
                    <a:cubicBezTo>
                      <a:pt x="5601921" y="3994446"/>
                      <a:pt x="5650422" y="4052031"/>
                      <a:pt x="5715000" y="4084320"/>
                    </a:cubicBezTo>
                    <a:cubicBezTo>
                      <a:pt x="5746540" y="4100090"/>
                      <a:pt x="5793984" y="4120662"/>
                      <a:pt x="5821680" y="4145280"/>
                    </a:cubicBezTo>
                    <a:cubicBezTo>
                      <a:pt x="5853897" y="4173918"/>
                      <a:pt x="5879460" y="4209792"/>
                      <a:pt x="5913120" y="4236720"/>
                    </a:cubicBezTo>
                    <a:cubicBezTo>
                      <a:pt x="5938520" y="4257040"/>
                      <a:pt x="5965008" y="4276070"/>
                      <a:pt x="5989320" y="4297680"/>
                    </a:cubicBezTo>
                    <a:cubicBezTo>
                      <a:pt x="6010798" y="4316772"/>
                      <a:pt x="6027291" y="4341398"/>
                      <a:pt x="6050280" y="4358640"/>
                    </a:cubicBezTo>
                    <a:cubicBezTo>
                      <a:pt x="6068455" y="4372271"/>
                      <a:pt x="6092337" y="4376518"/>
                      <a:pt x="6111240" y="4389120"/>
                    </a:cubicBezTo>
                    <a:cubicBezTo>
                      <a:pt x="6138305" y="4407163"/>
                      <a:pt x="6160792" y="4431426"/>
                      <a:pt x="6187440" y="4450080"/>
                    </a:cubicBezTo>
                    <a:cubicBezTo>
                      <a:pt x="6211707" y="4467067"/>
                      <a:pt x="6239943" y="4478027"/>
                      <a:pt x="6263640" y="4495800"/>
                    </a:cubicBezTo>
                    <a:cubicBezTo>
                      <a:pt x="6280882" y="4508732"/>
                      <a:pt x="6292996" y="4527494"/>
                      <a:pt x="6309360" y="4541520"/>
                    </a:cubicBezTo>
                    <a:cubicBezTo>
                      <a:pt x="6345095" y="4572150"/>
                      <a:pt x="6405592" y="4612496"/>
                      <a:pt x="6446520" y="4632960"/>
                    </a:cubicBezTo>
                    <a:cubicBezTo>
                      <a:pt x="6470989" y="4645194"/>
                      <a:pt x="6497320" y="4653280"/>
                      <a:pt x="6522720" y="4663440"/>
                    </a:cubicBezTo>
                    <a:cubicBezTo>
                      <a:pt x="6582030" y="4752405"/>
                      <a:pt x="6515748" y="4675194"/>
                      <a:pt x="6614160" y="4724400"/>
                    </a:cubicBezTo>
                    <a:cubicBezTo>
                      <a:pt x="6646925" y="4740783"/>
                      <a:pt x="6675120" y="4765040"/>
                      <a:pt x="6705600" y="4785360"/>
                    </a:cubicBezTo>
                    <a:lnTo>
                      <a:pt x="6751320" y="4815840"/>
                    </a:lnTo>
                    <a:cubicBezTo>
                      <a:pt x="6766560" y="4826000"/>
                      <a:pt x="6780034" y="4839518"/>
                      <a:pt x="6797040" y="4846320"/>
                    </a:cubicBezTo>
                    <a:cubicBezTo>
                      <a:pt x="6822440" y="4856480"/>
                      <a:pt x="6849326" y="4863514"/>
                      <a:pt x="6873240" y="4876800"/>
                    </a:cubicBezTo>
                    <a:cubicBezTo>
                      <a:pt x="6895444" y="4889135"/>
                      <a:pt x="6913066" y="4908431"/>
                      <a:pt x="6934200" y="4922520"/>
                    </a:cubicBezTo>
                    <a:cubicBezTo>
                      <a:pt x="7048424" y="4998669"/>
                      <a:pt x="6969684" y="4940620"/>
                      <a:pt x="7071360" y="4998720"/>
                    </a:cubicBezTo>
                    <a:cubicBezTo>
                      <a:pt x="7154081" y="5045989"/>
                      <a:pt x="7078975" y="5016498"/>
                      <a:pt x="7162800" y="5044440"/>
                    </a:cubicBezTo>
                    <a:cubicBezTo>
                      <a:pt x="7230967" y="5146691"/>
                      <a:pt x="7150665" y="5046510"/>
                      <a:pt x="7239000" y="5105400"/>
                    </a:cubicBezTo>
                    <a:cubicBezTo>
                      <a:pt x="7256933" y="5117355"/>
                      <a:pt x="7268163" y="5137322"/>
                      <a:pt x="7284720" y="5151120"/>
                    </a:cubicBezTo>
                    <a:cubicBezTo>
                      <a:pt x="7298791" y="5162846"/>
                      <a:pt x="7330440" y="5181600"/>
                      <a:pt x="7330440" y="5181600"/>
                    </a:cubicBezTo>
                  </a:path>
                </a:pathLst>
              </a:custGeom>
              <a:noFill/>
              <a:ln w="76200">
                <a:solidFill>
                  <a:srgbClr val="3333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" name="手繪多邊形 4"/>
              <p:cNvSpPr/>
              <p:nvPr/>
            </p:nvSpPr>
            <p:spPr>
              <a:xfrm>
                <a:off x="3703143" y="350520"/>
                <a:ext cx="473093" cy="2027238"/>
              </a:xfrm>
              <a:custGeom>
                <a:avLst/>
                <a:gdLst>
                  <a:gd name="connsiteX0" fmla="*/ 274320 w 472440"/>
                  <a:gd name="connsiteY0" fmla="*/ 2026920 h 2026920"/>
                  <a:gd name="connsiteX1" fmla="*/ 350520 w 472440"/>
                  <a:gd name="connsiteY1" fmla="*/ 1981200 h 2026920"/>
                  <a:gd name="connsiteX2" fmla="*/ 365760 w 472440"/>
                  <a:gd name="connsiteY2" fmla="*/ 1569720 h 2026920"/>
                  <a:gd name="connsiteX3" fmla="*/ 411480 w 472440"/>
                  <a:gd name="connsiteY3" fmla="*/ 1463040 h 2026920"/>
                  <a:gd name="connsiteX4" fmla="*/ 426720 w 472440"/>
                  <a:gd name="connsiteY4" fmla="*/ 1417320 h 2026920"/>
                  <a:gd name="connsiteX5" fmla="*/ 472440 w 472440"/>
                  <a:gd name="connsiteY5" fmla="*/ 1325880 h 2026920"/>
                  <a:gd name="connsiteX6" fmla="*/ 426720 w 472440"/>
                  <a:gd name="connsiteY6" fmla="*/ 1036320 h 2026920"/>
                  <a:gd name="connsiteX7" fmla="*/ 365760 w 472440"/>
                  <a:gd name="connsiteY7" fmla="*/ 944880 h 2026920"/>
                  <a:gd name="connsiteX8" fmla="*/ 304800 w 472440"/>
                  <a:gd name="connsiteY8" fmla="*/ 807720 h 2026920"/>
                  <a:gd name="connsiteX9" fmla="*/ 274320 w 472440"/>
                  <a:gd name="connsiteY9" fmla="*/ 685800 h 2026920"/>
                  <a:gd name="connsiteX10" fmla="*/ 259080 w 472440"/>
                  <a:gd name="connsiteY10" fmla="*/ 594360 h 2026920"/>
                  <a:gd name="connsiteX11" fmla="*/ 228600 w 472440"/>
                  <a:gd name="connsiteY11" fmla="*/ 472440 h 2026920"/>
                  <a:gd name="connsiteX12" fmla="*/ 198120 w 472440"/>
                  <a:gd name="connsiteY12" fmla="*/ 381000 h 2026920"/>
                  <a:gd name="connsiteX13" fmla="*/ 182880 w 472440"/>
                  <a:gd name="connsiteY13" fmla="*/ 320040 h 2026920"/>
                  <a:gd name="connsiteX14" fmla="*/ 152400 w 472440"/>
                  <a:gd name="connsiteY14" fmla="*/ 274320 h 2026920"/>
                  <a:gd name="connsiteX15" fmla="*/ 60960 w 472440"/>
                  <a:gd name="connsiteY15" fmla="*/ 60960 h 2026920"/>
                  <a:gd name="connsiteX16" fmla="*/ 0 w 472440"/>
                  <a:gd name="connsiteY16" fmla="*/ 0 h 202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440" h="2026920">
                    <a:moveTo>
                      <a:pt x="274320" y="2026920"/>
                    </a:moveTo>
                    <a:cubicBezTo>
                      <a:pt x="299720" y="2011680"/>
                      <a:pt x="344711" y="2010246"/>
                      <a:pt x="350520" y="1981200"/>
                    </a:cubicBezTo>
                    <a:cubicBezTo>
                      <a:pt x="377438" y="1846611"/>
                      <a:pt x="356630" y="1706670"/>
                      <a:pt x="365760" y="1569720"/>
                    </a:cubicBezTo>
                    <a:cubicBezTo>
                      <a:pt x="367641" y="1541504"/>
                      <a:pt x="402868" y="1483134"/>
                      <a:pt x="411480" y="1463040"/>
                    </a:cubicBezTo>
                    <a:cubicBezTo>
                      <a:pt x="417808" y="1448275"/>
                      <a:pt x="419536" y="1431688"/>
                      <a:pt x="426720" y="1417320"/>
                    </a:cubicBezTo>
                    <a:cubicBezTo>
                      <a:pt x="485806" y="1299147"/>
                      <a:pt x="434134" y="1440798"/>
                      <a:pt x="472440" y="1325880"/>
                    </a:cubicBezTo>
                    <a:cubicBezTo>
                      <a:pt x="468564" y="1275492"/>
                      <a:pt x="471438" y="1103397"/>
                      <a:pt x="426720" y="1036320"/>
                    </a:cubicBezTo>
                    <a:cubicBezTo>
                      <a:pt x="406400" y="1005840"/>
                      <a:pt x="377344" y="979633"/>
                      <a:pt x="365760" y="944880"/>
                    </a:cubicBezTo>
                    <a:cubicBezTo>
                      <a:pt x="329488" y="836064"/>
                      <a:pt x="353102" y="880173"/>
                      <a:pt x="304800" y="807720"/>
                    </a:cubicBezTo>
                    <a:cubicBezTo>
                      <a:pt x="294640" y="767080"/>
                      <a:pt x="281207" y="727121"/>
                      <a:pt x="274320" y="685800"/>
                    </a:cubicBezTo>
                    <a:cubicBezTo>
                      <a:pt x="269240" y="655320"/>
                      <a:pt x="265555" y="624575"/>
                      <a:pt x="259080" y="594360"/>
                    </a:cubicBezTo>
                    <a:cubicBezTo>
                      <a:pt x="250303" y="553399"/>
                      <a:pt x="241847" y="512181"/>
                      <a:pt x="228600" y="472440"/>
                    </a:cubicBezTo>
                    <a:cubicBezTo>
                      <a:pt x="218440" y="441960"/>
                      <a:pt x="205912" y="412169"/>
                      <a:pt x="198120" y="381000"/>
                    </a:cubicBezTo>
                    <a:cubicBezTo>
                      <a:pt x="193040" y="360680"/>
                      <a:pt x="191131" y="339292"/>
                      <a:pt x="182880" y="320040"/>
                    </a:cubicBezTo>
                    <a:cubicBezTo>
                      <a:pt x="175665" y="303205"/>
                      <a:pt x="159445" y="291227"/>
                      <a:pt x="152400" y="274320"/>
                    </a:cubicBezTo>
                    <a:cubicBezTo>
                      <a:pt x="106873" y="165056"/>
                      <a:pt x="125599" y="144067"/>
                      <a:pt x="60960" y="60960"/>
                    </a:cubicBezTo>
                    <a:cubicBezTo>
                      <a:pt x="43317" y="38277"/>
                      <a:pt x="0" y="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6" name="手繪多邊形 5"/>
              <p:cNvSpPr/>
              <p:nvPr/>
            </p:nvSpPr>
            <p:spPr>
              <a:xfrm>
                <a:off x="15240" y="2133283"/>
                <a:ext cx="3292600" cy="1417637"/>
              </a:xfrm>
              <a:custGeom>
                <a:avLst/>
                <a:gdLst>
                  <a:gd name="connsiteX0" fmla="*/ 3291840 w 3291840"/>
                  <a:gd name="connsiteY0" fmla="*/ 0 h 1417599"/>
                  <a:gd name="connsiteX1" fmla="*/ 3108960 w 3291840"/>
                  <a:gd name="connsiteY1" fmla="*/ 60960 h 1417599"/>
                  <a:gd name="connsiteX2" fmla="*/ 2941320 w 3291840"/>
                  <a:gd name="connsiteY2" fmla="*/ 106680 h 1417599"/>
                  <a:gd name="connsiteX3" fmla="*/ 2895600 w 3291840"/>
                  <a:gd name="connsiteY3" fmla="*/ 121920 h 1417599"/>
                  <a:gd name="connsiteX4" fmla="*/ 2819400 w 3291840"/>
                  <a:gd name="connsiteY4" fmla="*/ 167640 h 1417599"/>
                  <a:gd name="connsiteX5" fmla="*/ 2773680 w 3291840"/>
                  <a:gd name="connsiteY5" fmla="*/ 198120 h 1417599"/>
                  <a:gd name="connsiteX6" fmla="*/ 2697480 w 3291840"/>
                  <a:gd name="connsiteY6" fmla="*/ 228600 h 1417599"/>
                  <a:gd name="connsiteX7" fmla="*/ 2651760 w 3291840"/>
                  <a:gd name="connsiteY7" fmla="*/ 274320 h 1417599"/>
                  <a:gd name="connsiteX8" fmla="*/ 2606040 w 3291840"/>
                  <a:gd name="connsiteY8" fmla="*/ 289560 h 1417599"/>
                  <a:gd name="connsiteX9" fmla="*/ 2529840 w 3291840"/>
                  <a:gd name="connsiteY9" fmla="*/ 350520 h 1417599"/>
                  <a:gd name="connsiteX10" fmla="*/ 2438400 w 3291840"/>
                  <a:gd name="connsiteY10" fmla="*/ 441960 h 1417599"/>
                  <a:gd name="connsiteX11" fmla="*/ 2392680 w 3291840"/>
                  <a:gd name="connsiteY11" fmla="*/ 487680 h 1417599"/>
                  <a:gd name="connsiteX12" fmla="*/ 2301240 w 3291840"/>
                  <a:gd name="connsiteY12" fmla="*/ 579120 h 1417599"/>
                  <a:gd name="connsiteX13" fmla="*/ 2270760 w 3291840"/>
                  <a:gd name="connsiteY13" fmla="*/ 640080 h 1417599"/>
                  <a:gd name="connsiteX14" fmla="*/ 2225040 w 3291840"/>
                  <a:gd name="connsiteY14" fmla="*/ 670560 h 1417599"/>
                  <a:gd name="connsiteX15" fmla="*/ 2103120 w 3291840"/>
                  <a:gd name="connsiteY15" fmla="*/ 777240 h 1417599"/>
                  <a:gd name="connsiteX16" fmla="*/ 2057400 w 3291840"/>
                  <a:gd name="connsiteY16" fmla="*/ 792480 h 1417599"/>
                  <a:gd name="connsiteX17" fmla="*/ 1950720 w 3291840"/>
                  <a:gd name="connsiteY17" fmla="*/ 883920 h 1417599"/>
                  <a:gd name="connsiteX18" fmla="*/ 1874520 w 3291840"/>
                  <a:gd name="connsiteY18" fmla="*/ 914400 h 1417599"/>
                  <a:gd name="connsiteX19" fmla="*/ 1722120 w 3291840"/>
                  <a:gd name="connsiteY19" fmla="*/ 1005840 h 1417599"/>
                  <a:gd name="connsiteX20" fmla="*/ 1600200 w 3291840"/>
                  <a:gd name="connsiteY20" fmla="*/ 1051560 h 1417599"/>
                  <a:gd name="connsiteX21" fmla="*/ 1539240 w 3291840"/>
                  <a:gd name="connsiteY21" fmla="*/ 1082040 h 1417599"/>
                  <a:gd name="connsiteX22" fmla="*/ 1447800 w 3291840"/>
                  <a:gd name="connsiteY22" fmla="*/ 1097280 h 1417599"/>
                  <a:gd name="connsiteX23" fmla="*/ 1295400 w 3291840"/>
                  <a:gd name="connsiteY23" fmla="*/ 1173480 h 1417599"/>
                  <a:gd name="connsiteX24" fmla="*/ 1234440 w 3291840"/>
                  <a:gd name="connsiteY24" fmla="*/ 1188720 h 1417599"/>
                  <a:gd name="connsiteX25" fmla="*/ 1173480 w 3291840"/>
                  <a:gd name="connsiteY25" fmla="*/ 1219200 h 1417599"/>
                  <a:gd name="connsiteX26" fmla="*/ 1051560 w 3291840"/>
                  <a:gd name="connsiteY26" fmla="*/ 1249680 h 1417599"/>
                  <a:gd name="connsiteX27" fmla="*/ 914400 w 3291840"/>
                  <a:gd name="connsiteY27" fmla="*/ 1295400 h 1417599"/>
                  <a:gd name="connsiteX28" fmla="*/ 822960 w 3291840"/>
                  <a:gd name="connsiteY28" fmla="*/ 1325880 h 1417599"/>
                  <a:gd name="connsiteX29" fmla="*/ 777240 w 3291840"/>
                  <a:gd name="connsiteY29" fmla="*/ 1341120 h 1417599"/>
                  <a:gd name="connsiteX30" fmla="*/ 609600 w 3291840"/>
                  <a:gd name="connsiteY30" fmla="*/ 1356360 h 1417599"/>
                  <a:gd name="connsiteX31" fmla="*/ 441960 w 3291840"/>
                  <a:gd name="connsiteY31" fmla="*/ 1386840 h 1417599"/>
                  <a:gd name="connsiteX32" fmla="*/ 0 w 3291840"/>
                  <a:gd name="connsiteY32" fmla="*/ 1417320 h 141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291840" h="1417599">
                    <a:moveTo>
                      <a:pt x="3291840" y="0"/>
                    </a:moveTo>
                    <a:cubicBezTo>
                      <a:pt x="3109622" y="30370"/>
                      <a:pt x="3291080" y="-9086"/>
                      <a:pt x="3108960" y="60960"/>
                    </a:cubicBezTo>
                    <a:cubicBezTo>
                      <a:pt x="3047215" y="84708"/>
                      <a:pt x="3001304" y="89542"/>
                      <a:pt x="2941320" y="106680"/>
                    </a:cubicBezTo>
                    <a:cubicBezTo>
                      <a:pt x="2925874" y="111093"/>
                      <a:pt x="2909968" y="114736"/>
                      <a:pt x="2895600" y="121920"/>
                    </a:cubicBezTo>
                    <a:cubicBezTo>
                      <a:pt x="2869106" y="135167"/>
                      <a:pt x="2844519" y="151941"/>
                      <a:pt x="2819400" y="167640"/>
                    </a:cubicBezTo>
                    <a:cubicBezTo>
                      <a:pt x="2803868" y="177348"/>
                      <a:pt x="2790063" y="189929"/>
                      <a:pt x="2773680" y="198120"/>
                    </a:cubicBezTo>
                    <a:cubicBezTo>
                      <a:pt x="2749211" y="210354"/>
                      <a:pt x="2722880" y="218440"/>
                      <a:pt x="2697480" y="228600"/>
                    </a:cubicBezTo>
                    <a:cubicBezTo>
                      <a:pt x="2682240" y="243840"/>
                      <a:pt x="2669693" y="262365"/>
                      <a:pt x="2651760" y="274320"/>
                    </a:cubicBezTo>
                    <a:cubicBezTo>
                      <a:pt x="2638394" y="283231"/>
                      <a:pt x="2618584" y="279525"/>
                      <a:pt x="2606040" y="289560"/>
                    </a:cubicBezTo>
                    <a:cubicBezTo>
                      <a:pt x="2507563" y="368342"/>
                      <a:pt x="2644758" y="312214"/>
                      <a:pt x="2529840" y="350520"/>
                    </a:cubicBezTo>
                    <a:lnTo>
                      <a:pt x="2438400" y="441960"/>
                    </a:lnTo>
                    <a:cubicBezTo>
                      <a:pt x="2423160" y="457200"/>
                      <a:pt x="2404635" y="469747"/>
                      <a:pt x="2392680" y="487680"/>
                    </a:cubicBezTo>
                    <a:cubicBezTo>
                      <a:pt x="2348111" y="554534"/>
                      <a:pt x="2376853" y="522410"/>
                      <a:pt x="2301240" y="579120"/>
                    </a:cubicBezTo>
                    <a:cubicBezTo>
                      <a:pt x="2291080" y="599440"/>
                      <a:pt x="2285304" y="622627"/>
                      <a:pt x="2270760" y="640080"/>
                    </a:cubicBezTo>
                    <a:cubicBezTo>
                      <a:pt x="2259034" y="654151"/>
                      <a:pt x="2239111" y="658834"/>
                      <a:pt x="2225040" y="670560"/>
                    </a:cubicBezTo>
                    <a:cubicBezTo>
                      <a:pt x="2153121" y="730493"/>
                      <a:pt x="2200977" y="716079"/>
                      <a:pt x="2103120" y="777240"/>
                    </a:cubicBezTo>
                    <a:cubicBezTo>
                      <a:pt x="2089497" y="785754"/>
                      <a:pt x="2072640" y="787400"/>
                      <a:pt x="2057400" y="792480"/>
                    </a:cubicBezTo>
                    <a:cubicBezTo>
                      <a:pt x="2022751" y="827129"/>
                      <a:pt x="1994709" y="859482"/>
                      <a:pt x="1950720" y="883920"/>
                    </a:cubicBezTo>
                    <a:cubicBezTo>
                      <a:pt x="1926806" y="897206"/>
                      <a:pt x="1898658" y="901526"/>
                      <a:pt x="1874520" y="914400"/>
                    </a:cubicBezTo>
                    <a:cubicBezTo>
                      <a:pt x="1822247" y="942279"/>
                      <a:pt x="1778322" y="987106"/>
                      <a:pt x="1722120" y="1005840"/>
                    </a:cubicBezTo>
                    <a:cubicBezTo>
                      <a:pt x="1671849" y="1022597"/>
                      <a:pt x="1654869" y="1027263"/>
                      <a:pt x="1600200" y="1051560"/>
                    </a:cubicBezTo>
                    <a:cubicBezTo>
                      <a:pt x="1579440" y="1060787"/>
                      <a:pt x="1561000" y="1075512"/>
                      <a:pt x="1539240" y="1082040"/>
                    </a:cubicBezTo>
                    <a:cubicBezTo>
                      <a:pt x="1509643" y="1090919"/>
                      <a:pt x="1478280" y="1092200"/>
                      <a:pt x="1447800" y="1097280"/>
                    </a:cubicBezTo>
                    <a:cubicBezTo>
                      <a:pt x="1376214" y="1140232"/>
                      <a:pt x="1373177" y="1147554"/>
                      <a:pt x="1295400" y="1173480"/>
                    </a:cubicBezTo>
                    <a:cubicBezTo>
                      <a:pt x="1275529" y="1180104"/>
                      <a:pt x="1254052" y="1181366"/>
                      <a:pt x="1234440" y="1188720"/>
                    </a:cubicBezTo>
                    <a:cubicBezTo>
                      <a:pt x="1213168" y="1196697"/>
                      <a:pt x="1195033" y="1212016"/>
                      <a:pt x="1173480" y="1219200"/>
                    </a:cubicBezTo>
                    <a:cubicBezTo>
                      <a:pt x="1133739" y="1232447"/>
                      <a:pt x="1051560" y="1249680"/>
                      <a:pt x="1051560" y="1249680"/>
                    </a:cubicBezTo>
                    <a:cubicBezTo>
                      <a:pt x="967147" y="1305955"/>
                      <a:pt x="1045808" y="1262548"/>
                      <a:pt x="914400" y="1295400"/>
                    </a:cubicBezTo>
                    <a:cubicBezTo>
                      <a:pt x="883231" y="1303192"/>
                      <a:pt x="853440" y="1315720"/>
                      <a:pt x="822960" y="1325880"/>
                    </a:cubicBezTo>
                    <a:cubicBezTo>
                      <a:pt x="807720" y="1330960"/>
                      <a:pt x="793238" y="1339666"/>
                      <a:pt x="777240" y="1341120"/>
                    </a:cubicBezTo>
                    <a:cubicBezTo>
                      <a:pt x="721360" y="1346200"/>
                      <a:pt x="665196" y="1348779"/>
                      <a:pt x="609600" y="1356360"/>
                    </a:cubicBezTo>
                    <a:cubicBezTo>
                      <a:pt x="553325" y="1364034"/>
                      <a:pt x="498258" y="1379334"/>
                      <a:pt x="441960" y="1386840"/>
                    </a:cubicBezTo>
                    <a:cubicBezTo>
                      <a:pt x="173475" y="1422638"/>
                      <a:pt x="211978" y="1417320"/>
                      <a:pt x="0" y="141732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" name="手繪多邊形 6"/>
              <p:cNvSpPr/>
              <p:nvPr/>
            </p:nvSpPr>
            <p:spPr>
              <a:xfrm>
                <a:off x="608988" y="2852420"/>
                <a:ext cx="1585973" cy="1646238"/>
              </a:xfrm>
              <a:custGeom>
                <a:avLst/>
                <a:gdLst>
                  <a:gd name="connsiteX0" fmla="*/ 1584960 w 1584960"/>
                  <a:gd name="connsiteY0" fmla="*/ 0 h 1645920"/>
                  <a:gd name="connsiteX1" fmla="*/ 1508760 w 1584960"/>
                  <a:gd name="connsiteY1" fmla="*/ 45720 h 1645920"/>
                  <a:gd name="connsiteX2" fmla="*/ 1463040 w 1584960"/>
                  <a:gd name="connsiteY2" fmla="*/ 60960 h 1645920"/>
                  <a:gd name="connsiteX3" fmla="*/ 1295400 w 1584960"/>
                  <a:gd name="connsiteY3" fmla="*/ 198120 h 1645920"/>
                  <a:gd name="connsiteX4" fmla="*/ 1264920 w 1584960"/>
                  <a:gd name="connsiteY4" fmla="*/ 259080 h 1645920"/>
                  <a:gd name="connsiteX5" fmla="*/ 1203960 w 1584960"/>
                  <a:gd name="connsiteY5" fmla="*/ 396240 h 1645920"/>
                  <a:gd name="connsiteX6" fmla="*/ 1188720 w 1584960"/>
                  <a:gd name="connsiteY6" fmla="*/ 441960 h 1645920"/>
                  <a:gd name="connsiteX7" fmla="*/ 1158240 w 1584960"/>
                  <a:gd name="connsiteY7" fmla="*/ 746760 h 1645920"/>
                  <a:gd name="connsiteX8" fmla="*/ 1127760 w 1584960"/>
                  <a:gd name="connsiteY8" fmla="*/ 792480 h 1645920"/>
                  <a:gd name="connsiteX9" fmla="*/ 1097280 w 1584960"/>
                  <a:gd name="connsiteY9" fmla="*/ 899160 h 1645920"/>
                  <a:gd name="connsiteX10" fmla="*/ 1051560 w 1584960"/>
                  <a:gd name="connsiteY10" fmla="*/ 960120 h 1645920"/>
                  <a:gd name="connsiteX11" fmla="*/ 944880 w 1584960"/>
                  <a:gd name="connsiteY11" fmla="*/ 1082040 h 1645920"/>
                  <a:gd name="connsiteX12" fmla="*/ 914400 w 1584960"/>
                  <a:gd name="connsiteY12" fmla="*/ 1127760 h 1645920"/>
                  <a:gd name="connsiteX13" fmla="*/ 822960 w 1584960"/>
                  <a:gd name="connsiteY13" fmla="*/ 1188720 h 1645920"/>
                  <a:gd name="connsiteX14" fmla="*/ 731520 w 1584960"/>
                  <a:gd name="connsiteY14" fmla="*/ 1249680 h 1645920"/>
                  <a:gd name="connsiteX15" fmla="*/ 624840 w 1584960"/>
                  <a:gd name="connsiteY15" fmla="*/ 1325880 h 1645920"/>
                  <a:gd name="connsiteX16" fmla="*/ 579120 w 1584960"/>
                  <a:gd name="connsiteY16" fmla="*/ 1341120 h 1645920"/>
                  <a:gd name="connsiteX17" fmla="*/ 487680 w 1584960"/>
                  <a:gd name="connsiteY17" fmla="*/ 1417320 h 1645920"/>
                  <a:gd name="connsiteX18" fmla="*/ 320040 w 1584960"/>
                  <a:gd name="connsiteY18" fmla="*/ 1508760 h 1645920"/>
                  <a:gd name="connsiteX19" fmla="*/ 274320 w 1584960"/>
                  <a:gd name="connsiteY19" fmla="*/ 1539240 h 1645920"/>
                  <a:gd name="connsiteX20" fmla="*/ 228600 w 1584960"/>
                  <a:gd name="connsiteY20" fmla="*/ 1554480 h 1645920"/>
                  <a:gd name="connsiteX21" fmla="*/ 152400 w 1584960"/>
                  <a:gd name="connsiteY21" fmla="*/ 1584960 h 1645920"/>
                  <a:gd name="connsiteX22" fmla="*/ 60960 w 1584960"/>
                  <a:gd name="connsiteY22" fmla="*/ 1630680 h 1645920"/>
                  <a:gd name="connsiteX23" fmla="*/ 0 w 1584960"/>
                  <a:gd name="connsiteY23" fmla="*/ 1645920 h 16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84960" h="1645920">
                    <a:moveTo>
                      <a:pt x="1584960" y="0"/>
                    </a:moveTo>
                    <a:cubicBezTo>
                      <a:pt x="1559560" y="15240"/>
                      <a:pt x="1535254" y="32473"/>
                      <a:pt x="1508760" y="45720"/>
                    </a:cubicBezTo>
                    <a:cubicBezTo>
                      <a:pt x="1494392" y="52904"/>
                      <a:pt x="1476593" y="52335"/>
                      <a:pt x="1463040" y="60960"/>
                    </a:cubicBezTo>
                    <a:cubicBezTo>
                      <a:pt x="1445383" y="72196"/>
                      <a:pt x="1325491" y="155993"/>
                      <a:pt x="1295400" y="198120"/>
                    </a:cubicBezTo>
                    <a:cubicBezTo>
                      <a:pt x="1282195" y="216607"/>
                      <a:pt x="1276192" y="239355"/>
                      <a:pt x="1264920" y="259080"/>
                    </a:cubicBezTo>
                    <a:cubicBezTo>
                      <a:pt x="1206958" y="360514"/>
                      <a:pt x="1257177" y="236588"/>
                      <a:pt x="1203960" y="396240"/>
                    </a:cubicBezTo>
                    <a:lnTo>
                      <a:pt x="1188720" y="441960"/>
                    </a:lnTo>
                    <a:cubicBezTo>
                      <a:pt x="1187829" y="457101"/>
                      <a:pt x="1197997" y="667246"/>
                      <a:pt x="1158240" y="746760"/>
                    </a:cubicBezTo>
                    <a:cubicBezTo>
                      <a:pt x="1150049" y="763143"/>
                      <a:pt x="1137920" y="777240"/>
                      <a:pt x="1127760" y="792480"/>
                    </a:cubicBezTo>
                    <a:cubicBezTo>
                      <a:pt x="1124461" y="805677"/>
                      <a:pt x="1106997" y="882155"/>
                      <a:pt x="1097280" y="899160"/>
                    </a:cubicBezTo>
                    <a:cubicBezTo>
                      <a:pt x="1084678" y="921213"/>
                      <a:pt x="1066126" y="939312"/>
                      <a:pt x="1051560" y="960120"/>
                    </a:cubicBezTo>
                    <a:cubicBezTo>
                      <a:pt x="973773" y="1071245"/>
                      <a:pt x="1024414" y="1029018"/>
                      <a:pt x="944880" y="1082040"/>
                    </a:cubicBezTo>
                    <a:cubicBezTo>
                      <a:pt x="934720" y="1097280"/>
                      <a:pt x="928184" y="1115699"/>
                      <a:pt x="914400" y="1127760"/>
                    </a:cubicBezTo>
                    <a:cubicBezTo>
                      <a:pt x="886831" y="1151883"/>
                      <a:pt x="822960" y="1188720"/>
                      <a:pt x="822960" y="1188720"/>
                    </a:cubicBezTo>
                    <a:cubicBezTo>
                      <a:pt x="769387" y="1269079"/>
                      <a:pt x="823371" y="1210315"/>
                      <a:pt x="731520" y="1249680"/>
                    </a:cubicBezTo>
                    <a:cubicBezTo>
                      <a:pt x="707933" y="1259789"/>
                      <a:pt x="640453" y="1316959"/>
                      <a:pt x="624840" y="1325880"/>
                    </a:cubicBezTo>
                    <a:cubicBezTo>
                      <a:pt x="610892" y="1333850"/>
                      <a:pt x="593488" y="1333936"/>
                      <a:pt x="579120" y="1341120"/>
                    </a:cubicBezTo>
                    <a:cubicBezTo>
                      <a:pt x="502312" y="1379524"/>
                      <a:pt x="561831" y="1363392"/>
                      <a:pt x="487680" y="1417320"/>
                    </a:cubicBezTo>
                    <a:cubicBezTo>
                      <a:pt x="213642" y="1616621"/>
                      <a:pt x="457649" y="1439955"/>
                      <a:pt x="320040" y="1508760"/>
                    </a:cubicBezTo>
                    <a:cubicBezTo>
                      <a:pt x="303657" y="1516951"/>
                      <a:pt x="290703" y="1531049"/>
                      <a:pt x="274320" y="1539240"/>
                    </a:cubicBezTo>
                    <a:cubicBezTo>
                      <a:pt x="259952" y="1546424"/>
                      <a:pt x="243642" y="1548839"/>
                      <a:pt x="228600" y="1554480"/>
                    </a:cubicBezTo>
                    <a:cubicBezTo>
                      <a:pt x="202985" y="1564086"/>
                      <a:pt x="177305" y="1573640"/>
                      <a:pt x="152400" y="1584960"/>
                    </a:cubicBezTo>
                    <a:cubicBezTo>
                      <a:pt x="121377" y="1599061"/>
                      <a:pt x="92600" y="1618024"/>
                      <a:pt x="60960" y="1630680"/>
                    </a:cubicBezTo>
                    <a:cubicBezTo>
                      <a:pt x="41513" y="1638459"/>
                      <a:pt x="0" y="1645920"/>
                      <a:pt x="0" y="164592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8" name="手繪多邊形 7"/>
              <p:cNvSpPr/>
              <p:nvPr/>
            </p:nvSpPr>
            <p:spPr>
              <a:xfrm>
                <a:off x="2042555" y="3639820"/>
                <a:ext cx="3886348" cy="869950"/>
              </a:xfrm>
              <a:custGeom>
                <a:avLst/>
                <a:gdLst>
                  <a:gd name="connsiteX0" fmla="*/ 3886200 w 3886200"/>
                  <a:gd name="connsiteY0" fmla="*/ 335280 h 868680"/>
                  <a:gd name="connsiteX1" fmla="*/ 3672840 w 3886200"/>
                  <a:gd name="connsiteY1" fmla="*/ 213360 h 868680"/>
                  <a:gd name="connsiteX2" fmla="*/ 3566160 w 3886200"/>
                  <a:gd name="connsiteY2" fmla="*/ 152400 h 868680"/>
                  <a:gd name="connsiteX3" fmla="*/ 3489960 w 3886200"/>
                  <a:gd name="connsiteY3" fmla="*/ 137160 h 868680"/>
                  <a:gd name="connsiteX4" fmla="*/ 3337560 w 3886200"/>
                  <a:gd name="connsiteY4" fmla="*/ 76200 h 868680"/>
                  <a:gd name="connsiteX5" fmla="*/ 3246120 w 3886200"/>
                  <a:gd name="connsiteY5" fmla="*/ 30480 h 868680"/>
                  <a:gd name="connsiteX6" fmla="*/ 3017520 w 3886200"/>
                  <a:gd name="connsiteY6" fmla="*/ 0 h 868680"/>
                  <a:gd name="connsiteX7" fmla="*/ 2392680 w 3886200"/>
                  <a:gd name="connsiteY7" fmla="*/ 30480 h 868680"/>
                  <a:gd name="connsiteX8" fmla="*/ 2286000 w 3886200"/>
                  <a:gd name="connsiteY8" fmla="*/ 45720 h 868680"/>
                  <a:gd name="connsiteX9" fmla="*/ 2148840 w 3886200"/>
                  <a:gd name="connsiteY9" fmla="*/ 76200 h 868680"/>
                  <a:gd name="connsiteX10" fmla="*/ 2057400 w 3886200"/>
                  <a:gd name="connsiteY10" fmla="*/ 121920 h 868680"/>
                  <a:gd name="connsiteX11" fmla="*/ 1996440 w 3886200"/>
                  <a:gd name="connsiteY11" fmla="*/ 137160 h 868680"/>
                  <a:gd name="connsiteX12" fmla="*/ 1950720 w 3886200"/>
                  <a:gd name="connsiteY12" fmla="*/ 167640 h 868680"/>
                  <a:gd name="connsiteX13" fmla="*/ 1828800 w 3886200"/>
                  <a:gd name="connsiteY13" fmla="*/ 198120 h 868680"/>
                  <a:gd name="connsiteX14" fmla="*/ 1706880 w 3886200"/>
                  <a:gd name="connsiteY14" fmla="*/ 243840 h 868680"/>
                  <a:gd name="connsiteX15" fmla="*/ 1661160 w 3886200"/>
                  <a:gd name="connsiteY15" fmla="*/ 274320 h 868680"/>
                  <a:gd name="connsiteX16" fmla="*/ 1554480 w 3886200"/>
                  <a:gd name="connsiteY16" fmla="*/ 304800 h 868680"/>
                  <a:gd name="connsiteX17" fmla="*/ 1493520 w 3886200"/>
                  <a:gd name="connsiteY17" fmla="*/ 335280 h 868680"/>
                  <a:gd name="connsiteX18" fmla="*/ 1402080 w 3886200"/>
                  <a:gd name="connsiteY18" fmla="*/ 365760 h 868680"/>
                  <a:gd name="connsiteX19" fmla="*/ 1356360 w 3886200"/>
                  <a:gd name="connsiteY19" fmla="*/ 381000 h 868680"/>
                  <a:gd name="connsiteX20" fmla="*/ 1249680 w 3886200"/>
                  <a:gd name="connsiteY20" fmla="*/ 426720 h 868680"/>
                  <a:gd name="connsiteX21" fmla="*/ 1188720 w 3886200"/>
                  <a:gd name="connsiteY21" fmla="*/ 457200 h 868680"/>
                  <a:gd name="connsiteX22" fmla="*/ 1143000 w 3886200"/>
                  <a:gd name="connsiteY22" fmla="*/ 472440 h 868680"/>
                  <a:gd name="connsiteX23" fmla="*/ 1082040 w 3886200"/>
                  <a:gd name="connsiteY23" fmla="*/ 502920 h 868680"/>
                  <a:gd name="connsiteX24" fmla="*/ 1036320 w 3886200"/>
                  <a:gd name="connsiteY24" fmla="*/ 533400 h 868680"/>
                  <a:gd name="connsiteX25" fmla="*/ 944880 w 3886200"/>
                  <a:gd name="connsiteY25" fmla="*/ 563880 h 868680"/>
                  <a:gd name="connsiteX26" fmla="*/ 716280 w 3886200"/>
                  <a:gd name="connsiteY26" fmla="*/ 640080 h 868680"/>
                  <a:gd name="connsiteX27" fmla="*/ 670560 w 3886200"/>
                  <a:gd name="connsiteY27" fmla="*/ 655320 h 868680"/>
                  <a:gd name="connsiteX28" fmla="*/ 624840 w 3886200"/>
                  <a:gd name="connsiteY28" fmla="*/ 670560 h 868680"/>
                  <a:gd name="connsiteX29" fmla="*/ 563880 w 3886200"/>
                  <a:gd name="connsiteY29" fmla="*/ 701040 h 868680"/>
                  <a:gd name="connsiteX30" fmla="*/ 472440 w 3886200"/>
                  <a:gd name="connsiteY30" fmla="*/ 731520 h 868680"/>
                  <a:gd name="connsiteX31" fmla="*/ 426720 w 3886200"/>
                  <a:gd name="connsiteY31" fmla="*/ 762000 h 868680"/>
                  <a:gd name="connsiteX32" fmla="*/ 335280 w 3886200"/>
                  <a:gd name="connsiteY32" fmla="*/ 777240 h 868680"/>
                  <a:gd name="connsiteX33" fmla="*/ 198120 w 3886200"/>
                  <a:gd name="connsiteY33" fmla="*/ 822960 h 868680"/>
                  <a:gd name="connsiteX34" fmla="*/ 106680 w 3886200"/>
                  <a:gd name="connsiteY34" fmla="*/ 853440 h 868680"/>
                  <a:gd name="connsiteX35" fmla="*/ 0 w 3886200"/>
                  <a:gd name="connsiteY35" fmla="*/ 86868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886200" h="868680">
                    <a:moveTo>
                      <a:pt x="3886200" y="335280"/>
                    </a:moveTo>
                    <a:cubicBezTo>
                      <a:pt x="3692748" y="197100"/>
                      <a:pt x="3868635" y="311258"/>
                      <a:pt x="3672840" y="213360"/>
                    </a:cubicBezTo>
                    <a:cubicBezTo>
                      <a:pt x="3605950" y="179915"/>
                      <a:pt x="3646315" y="179118"/>
                      <a:pt x="3566160" y="152400"/>
                    </a:cubicBezTo>
                    <a:cubicBezTo>
                      <a:pt x="3541586" y="144209"/>
                      <a:pt x="3515360" y="142240"/>
                      <a:pt x="3489960" y="137160"/>
                    </a:cubicBezTo>
                    <a:cubicBezTo>
                      <a:pt x="3308227" y="28120"/>
                      <a:pt x="3515669" y="140967"/>
                      <a:pt x="3337560" y="76200"/>
                    </a:cubicBezTo>
                    <a:cubicBezTo>
                      <a:pt x="3305534" y="64554"/>
                      <a:pt x="3278691" y="40502"/>
                      <a:pt x="3246120" y="30480"/>
                    </a:cubicBezTo>
                    <a:cubicBezTo>
                      <a:pt x="3231730" y="26052"/>
                      <a:pt x="3023629" y="764"/>
                      <a:pt x="3017520" y="0"/>
                    </a:cubicBezTo>
                    <a:cubicBezTo>
                      <a:pt x="2760641" y="8858"/>
                      <a:pt x="2620283" y="6522"/>
                      <a:pt x="2392680" y="30480"/>
                    </a:cubicBezTo>
                    <a:cubicBezTo>
                      <a:pt x="2356956" y="34240"/>
                      <a:pt x="2321560" y="40640"/>
                      <a:pt x="2286000" y="45720"/>
                    </a:cubicBezTo>
                    <a:cubicBezTo>
                      <a:pt x="2183078" y="80027"/>
                      <a:pt x="2309769" y="40438"/>
                      <a:pt x="2148840" y="76200"/>
                    </a:cubicBezTo>
                    <a:cubicBezTo>
                      <a:pt x="2059924" y="95959"/>
                      <a:pt x="2145926" y="83980"/>
                      <a:pt x="2057400" y="121920"/>
                    </a:cubicBezTo>
                    <a:cubicBezTo>
                      <a:pt x="2038148" y="130171"/>
                      <a:pt x="2016760" y="132080"/>
                      <a:pt x="1996440" y="137160"/>
                    </a:cubicBezTo>
                    <a:cubicBezTo>
                      <a:pt x="1981200" y="147320"/>
                      <a:pt x="1967103" y="159449"/>
                      <a:pt x="1950720" y="167640"/>
                    </a:cubicBezTo>
                    <a:cubicBezTo>
                      <a:pt x="1919478" y="183261"/>
                      <a:pt x="1857783" y="192323"/>
                      <a:pt x="1828800" y="198120"/>
                    </a:cubicBezTo>
                    <a:cubicBezTo>
                      <a:pt x="1721578" y="269601"/>
                      <a:pt x="1857537" y="187344"/>
                      <a:pt x="1706880" y="243840"/>
                    </a:cubicBezTo>
                    <a:cubicBezTo>
                      <a:pt x="1689730" y="250271"/>
                      <a:pt x="1677543" y="266129"/>
                      <a:pt x="1661160" y="274320"/>
                    </a:cubicBezTo>
                    <a:cubicBezTo>
                      <a:pt x="1624316" y="292742"/>
                      <a:pt x="1593543" y="290151"/>
                      <a:pt x="1554480" y="304800"/>
                    </a:cubicBezTo>
                    <a:cubicBezTo>
                      <a:pt x="1533208" y="312777"/>
                      <a:pt x="1514614" y="326843"/>
                      <a:pt x="1493520" y="335280"/>
                    </a:cubicBezTo>
                    <a:cubicBezTo>
                      <a:pt x="1463689" y="347212"/>
                      <a:pt x="1432560" y="355600"/>
                      <a:pt x="1402080" y="365760"/>
                    </a:cubicBezTo>
                    <a:cubicBezTo>
                      <a:pt x="1386840" y="370840"/>
                      <a:pt x="1370728" y="373816"/>
                      <a:pt x="1356360" y="381000"/>
                    </a:cubicBezTo>
                    <a:cubicBezTo>
                      <a:pt x="1154181" y="482089"/>
                      <a:pt x="1406649" y="359447"/>
                      <a:pt x="1249680" y="426720"/>
                    </a:cubicBezTo>
                    <a:cubicBezTo>
                      <a:pt x="1228798" y="435669"/>
                      <a:pt x="1209602" y="448251"/>
                      <a:pt x="1188720" y="457200"/>
                    </a:cubicBezTo>
                    <a:cubicBezTo>
                      <a:pt x="1173955" y="463528"/>
                      <a:pt x="1157765" y="466112"/>
                      <a:pt x="1143000" y="472440"/>
                    </a:cubicBezTo>
                    <a:cubicBezTo>
                      <a:pt x="1122118" y="481389"/>
                      <a:pt x="1101765" y="491648"/>
                      <a:pt x="1082040" y="502920"/>
                    </a:cubicBezTo>
                    <a:cubicBezTo>
                      <a:pt x="1066137" y="512007"/>
                      <a:pt x="1053058" y="525961"/>
                      <a:pt x="1036320" y="533400"/>
                    </a:cubicBezTo>
                    <a:cubicBezTo>
                      <a:pt x="1006960" y="546449"/>
                      <a:pt x="975360" y="553720"/>
                      <a:pt x="944880" y="563880"/>
                    </a:cubicBezTo>
                    <a:lnTo>
                      <a:pt x="716280" y="640080"/>
                    </a:lnTo>
                    <a:lnTo>
                      <a:pt x="670560" y="655320"/>
                    </a:lnTo>
                    <a:cubicBezTo>
                      <a:pt x="655320" y="660400"/>
                      <a:pt x="639208" y="663376"/>
                      <a:pt x="624840" y="670560"/>
                    </a:cubicBezTo>
                    <a:cubicBezTo>
                      <a:pt x="604520" y="680720"/>
                      <a:pt x="584974" y="692603"/>
                      <a:pt x="563880" y="701040"/>
                    </a:cubicBezTo>
                    <a:cubicBezTo>
                      <a:pt x="534049" y="712972"/>
                      <a:pt x="499173" y="713698"/>
                      <a:pt x="472440" y="731520"/>
                    </a:cubicBezTo>
                    <a:cubicBezTo>
                      <a:pt x="457200" y="741680"/>
                      <a:pt x="444096" y="756208"/>
                      <a:pt x="426720" y="762000"/>
                    </a:cubicBezTo>
                    <a:cubicBezTo>
                      <a:pt x="397405" y="771772"/>
                      <a:pt x="365760" y="772160"/>
                      <a:pt x="335280" y="777240"/>
                    </a:cubicBezTo>
                    <a:cubicBezTo>
                      <a:pt x="182491" y="838356"/>
                      <a:pt x="329370" y="783585"/>
                      <a:pt x="198120" y="822960"/>
                    </a:cubicBezTo>
                    <a:cubicBezTo>
                      <a:pt x="167346" y="832192"/>
                      <a:pt x="137986" y="846216"/>
                      <a:pt x="106680" y="853440"/>
                    </a:cubicBezTo>
                    <a:cubicBezTo>
                      <a:pt x="71679" y="861517"/>
                      <a:pt x="0" y="868680"/>
                      <a:pt x="0" y="86868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9" name="手繪多邊形 8"/>
              <p:cNvSpPr/>
              <p:nvPr/>
            </p:nvSpPr>
            <p:spPr>
              <a:xfrm>
                <a:off x="6827462" y="875983"/>
                <a:ext cx="1281161" cy="3992562"/>
              </a:xfrm>
              <a:custGeom>
                <a:avLst/>
                <a:gdLst>
                  <a:gd name="connsiteX0" fmla="*/ 91440 w 1281545"/>
                  <a:gd name="connsiteY0" fmla="*/ 3992880 h 3992880"/>
                  <a:gd name="connsiteX1" fmla="*/ 45720 w 1281545"/>
                  <a:gd name="connsiteY1" fmla="*/ 3886200 h 3992880"/>
                  <a:gd name="connsiteX2" fmla="*/ 0 w 1281545"/>
                  <a:gd name="connsiteY2" fmla="*/ 3566160 h 3992880"/>
                  <a:gd name="connsiteX3" fmla="*/ 15240 w 1281545"/>
                  <a:gd name="connsiteY3" fmla="*/ 2849880 h 3992880"/>
                  <a:gd name="connsiteX4" fmla="*/ 45720 w 1281545"/>
                  <a:gd name="connsiteY4" fmla="*/ 2727960 h 3992880"/>
                  <a:gd name="connsiteX5" fmla="*/ 60960 w 1281545"/>
                  <a:gd name="connsiteY5" fmla="*/ 2682240 h 3992880"/>
                  <a:gd name="connsiteX6" fmla="*/ 106680 w 1281545"/>
                  <a:gd name="connsiteY6" fmla="*/ 2545080 h 3992880"/>
                  <a:gd name="connsiteX7" fmla="*/ 137160 w 1281545"/>
                  <a:gd name="connsiteY7" fmla="*/ 2499360 h 3992880"/>
                  <a:gd name="connsiteX8" fmla="*/ 152400 w 1281545"/>
                  <a:gd name="connsiteY8" fmla="*/ 2453640 h 3992880"/>
                  <a:gd name="connsiteX9" fmla="*/ 182880 w 1281545"/>
                  <a:gd name="connsiteY9" fmla="*/ 2407920 h 3992880"/>
                  <a:gd name="connsiteX10" fmla="*/ 198120 w 1281545"/>
                  <a:gd name="connsiteY10" fmla="*/ 2362200 h 3992880"/>
                  <a:gd name="connsiteX11" fmla="*/ 259080 w 1281545"/>
                  <a:gd name="connsiteY11" fmla="*/ 2270760 h 3992880"/>
                  <a:gd name="connsiteX12" fmla="*/ 289560 w 1281545"/>
                  <a:gd name="connsiteY12" fmla="*/ 2194560 h 3992880"/>
                  <a:gd name="connsiteX13" fmla="*/ 350520 w 1281545"/>
                  <a:gd name="connsiteY13" fmla="*/ 2148840 h 3992880"/>
                  <a:gd name="connsiteX14" fmla="*/ 381000 w 1281545"/>
                  <a:gd name="connsiteY14" fmla="*/ 2103120 h 3992880"/>
                  <a:gd name="connsiteX15" fmla="*/ 426720 w 1281545"/>
                  <a:gd name="connsiteY15" fmla="*/ 2057400 h 3992880"/>
                  <a:gd name="connsiteX16" fmla="*/ 457200 w 1281545"/>
                  <a:gd name="connsiteY16" fmla="*/ 2011680 h 3992880"/>
                  <a:gd name="connsiteX17" fmla="*/ 609600 w 1281545"/>
                  <a:gd name="connsiteY17" fmla="*/ 1828800 h 3992880"/>
                  <a:gd name="connsiteX18" fmla="*/ 640080 w 1281545"/>
                  <a:gd name="connsiteY18" fmla="*/ 1783080 h 3992880"/>
                  <a:gd name="connsiteX19" fmla="*/ 670560 w 1281545"/>
                  <a:gd name="connsiteY19" fmla="*/ 1722120 h 3992880"/>
                  <a:gd name="connsiteX20" fmla="*/ 762000 w 1281545"/>
                  <a:gd name="connsiteY20" fmla="*/ 1630680 h 3992880"/>
                  <a:gd name="connsiteX21" fmla="*/ 838200 w 1281545"/>
                  <a:gd name="connsiteY21" fmla="*/ 1524000 h 3992880"/>
                  <a:gd name="connsiteX22" fmla="*/ 868680 w 1281545"/>
                  <a:gd name="connsiteY22" fmla="*/ 1463040 h 3992880"/>
                  <a:gd name="connsiteX23" fmla="*/ 899160 w 1281545"/>
                  <a:gd name="connsiteY23" fmla="*/ 1417320 h 3992880"/>
                  <a:gd name="connsiteX24" fmla="*/ 960120 w 1281545"/>
                  <a:gd name="connsiteY24" fmla="*/ 1295400 h 3992880"/>
                  <a:gd name="connsiteX25" fmla="*/ 1005840 w 1281545"/>
                  <a:gd name="connsiteY25" fmla="*/ 1249680 h 3992880"/>
                  <a:gd name="connsiteX26" fmla="*/ 1021080 w 1281545"/>
                  <a:gd name="connsiteY26" fmla="*/ 1203960 h 3992880"/>
                  <a:gd name="connsiteX27" fmla="*/ 1082040 w 1281545"/>
                  <a:gd name="connsiteY27" fmla="*/ 1097280 h 3992880"/>
                  <a:gd name="connsiteX28" fmla="*/ 1097280 w 1281545"/>
                  <a:gd name="connsiteY28" fmla="*/ 1051560 h 3992880"/>
                  <a:gd name="connsiteX29" fmla="*/ 1127760 w 1281545"/>
                  <a:gd name="connsiteY29" fmla="*/ 990600 h 3992880"/>
                  <a:gd name="connsiteX30" fmla="*/ 1173480 w 1281545"/>
                  <a:gd name="connsiteY30" fmla="*/ 838200 h 3992880"/>
                  <a:gd name="connsiteX31" fmla="*/ 1203960 w 1281545"/>
                  <a:gd name="connsiteY31" fmla="*/ 594360 h 3992880"/>
                  <a:gd name="connsiteX32" fmla="*/ 1219200 w 1281545"/>
                  <a:gd name="connsiteY32" fmla="*/ 548640 h 3992880"/>
                  <a:gd name="connsiteX33" fmla="*/ 1264920 w 1281545"/>
                  <a:gd name="connsiteY33" fmla="*/ 198120 h 3992880"/>
                  <a:gd name="connsiteX34" fmla="*/ 1280160 w 1281545"/>
                  <a:gd name="connsiteY34" fmla="*/ 121920 h 3992880"/>
                  <a:gd name="connsiteX35" fmla="*/ 1280160 w 1281545"/>
                  <a:gd name="connsiteY35" fmla="*/ 0 h 399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81545" h="3992880">
                    <a:moveTo>
                      <a:pt x="91440" y="3992880"/>
                    </a:moveTo>
                    <a:cubicBezTo>
                      <a:pt x="76200" y="3957320"/>
                      <a:pt x="57260" y="3923127"/>
                      <a:pt x="45720" y="3886200"/>
                    </a:cubicBezTo>
                    <a:cubicBezTo>
                      <a:pt x="8433" y="3766882"/>
                      <a:pt x="10688" y="3694417"/>
                      <a:pt x="0" y="3566160"/>
                    </a:cubicBezTo>
                    <a:cubicBezTo>
                      <a:pt x="5080" y="3327400"/>
                      <a:pt x="2233" y="3088340"/>
                      <a:pt x="15240" y="2849880"/>
                    </a:cubicBezTo>
                    <a:cubicBezTo>
                      <a:pt x="17522" y="2808051"/>
                      <a:pt x="34698" y="2768375"/>
                      <a:pt x="45720" y="2727960"/>
                    </a:cubicBezTo>
                    <a:cubicBezTo>
                      <a:pt x="49947" y="2712462"/>
                      <a:pt x="56547" y="2697686"/>
                      <a:pt x="60960" y="2682240"/>
                    </a:cubicBezTo>
                    <a:cubicBezTo>
                      <a:pt x="80362" y="2614332"/>
                      <a:pt x="71650" y="2615139"/>
                      <a:pt x="106680" y="2545080"/>
                    </a:cubicBezTo>
                    <a:cubicBezTo>
                      <a:pt x="114871" y="2528697"/>
                      <a:pt x="128969" y="2515743"/>
                      <a:pt x="137160" y="2499360"/>
                    </a:cubicBezTo>
                    <a:cubicBezTo>
                      <a:pt x="144344" y="2484992"/>
                      <a:pt x="145216" y="2468008"/>
                      <a:pt x="152400" y="2453640"/>
                    </a:cubicBezTo>
                    <a:cubicBezTo>
                      <a:pt x="160591" y="2437257"/>
                      <a:pt x="174689" y="2424303"/>
                      <a:pt x="182880" y="2407920"/>
                    </a:cubicBezTo>
                    <a:cubicBezTo>
                      <a:pt x="190064" y="2393552"/>
                      <a:pt x="190318" y="2376243"/>
                      <a:pt x="198120" y="2362200"/>
                    </a:cubicBezTo>
                    <a:cubicBezTo>
                      <a:pt x="215910" y="2330178"/>
                      <a:pt x="245475" y="2304772"/>
                      <a:pt x="259080" y="2270760"/>
                    </a:cubicBezTo>
                    <a:cubicBezTo>
                      <a:pt x="269240" y="2245360"/>
                      <a:pt x="273146" y="2216445"/>
                      <a:pt x="289560" y="2194560"/>
                    </a:cubicBezTo>
                    <a:cubicBezTo>
                      <a:pt x="304800" y="2174240"/>
                      <a:pt x="332559" y="2166801"/>
                      <a:pt x="350520" y="2148840"/>
                    </a:cubicBezTo>
                    <a:cubicBezTo>
                      <a:pt x="363472" y="2135888"/>
                      <a:pt x="369274" y="2117191"/>
                      <a:pt x="381000" y="2103120"/>
                    </a:cubicBezTo>
                    <a:cubicBezTo>
                      <a:pt x="394798" y="2086563"/>
                      <a:pt x="412922" y="2073957"/>
                      <a:pt x="426720" y="2057400"/>
                    </a:cubicBezTo>
                    <a:cubicBezTo>
                      <a:pt x="438446" y="2043329"/>
                      <a:pt x="445758" y="2025983"/>
                      <a:pt x="457200" y="2011680"/>
                    </a:cubicBezTo>
                    <a:cubicBezTo>
                      <a:pt x="506771" y="1949716"/>
                      <a:pt x="565583" y="1894825"/>
                      <a:pt x="609600" y="1828800"/>
                    </a:cubicBezTo>
                    <a:cubicBezTo>
                      <a:pt x="619760" y="1813560"/>
                      <a:pt x="630993" y="1798983"/>
                      <a:pt x="640080" y="1783080"/>
                    </a:cubicBezTo>
                    <a:cubicBezTo>
                      <a:pt x="651352" y="1763355"/>
                      <a:pt x="656368" y="1739860"/>
                      <a:pt x="670560" y="1722120"/>
                    </a:cubicBezTo>
                    <a:cubicBezTo>
                      <a:pt x="697488" y="1688460"/>
                      <a:pt x="742723" y="1669234"/>
                      <a:pt x="762000" y="1630680"/>
                    </a:cubicBezTo>
                    <a:cubicBezTo>
                      <a:pt x="845536" y="1463607"/>
                      <a:pt x="735226" y="1668164"/>
                      <a:pt x="838200" y="1524000"/>
                    </a:cubicBezTo>
                    <a:cubicBezTo>
                      <a:pt x="851405" y="1505513"/>
                      <a:pt x="857408" y="1482765"/>
                      <a:pt x="868680" y="1463040"/>
                    </a:cubicBezTo>
                    <a:cubicBezTo>
                      <a:pt x="877767" y="1447137"/>
                      <a:pt x="890389" y="1433400"/>
                      <a:pt x="899160" y="1417320"/>
                    </a:cubicBezTo>
                    <a:cubicBezTo>
                      <a:pt x="920918" y="1377431"/>
                      <a:pt x="927991" y="1327529"/>
                      <a:pt x="960120" y="1295400"/>
                    </a:cubicBezTo>
                    <a:lnTo>
                      <a:pt x="1005840" y="1249680"/>
                    </a:lnTo>
                    <a:cubicBezTo>
                      <a:pt x="1010920" y="1234440"/>
                      <a:pt x="1013896" y="1218328"/>
                      <a:pt x="1021080" y="1203960"/>
                    </a:cubicBezTo>
                    <a:cubicBezTo>
                      <a:pt x="1097607" y="1050906"/>
                      <a:pt x="1001885" y="1284308"/>
                      <a:pt x="1082040" y="1097280"/>
                    </a:cubicBezTo>
                    <a:cubicBezTo>
                      <a:pt x="1088368" y="1082515"/>
                      <a:pt x="1090952" y="1066325"/>
                      <a:pt x="1097280" y="1051560"/>
                    </a:cubicBezTo>
                    <a:cubicBezTo>
                      <a:pt x="1106229" y="1030678"/>
                      <a:pt x="1119323" y="1011694"/>
                      <a:pt x="1127760" y="990600"/>
                    </a:cubicBezTo>
                    <a:cubicBezTo>
                      <a:pt x="1152496" y="928761"/>
                      <a:pt x="1158510" y="898078"/>
                      <a:pt x="1173480" y="838200"/>
                    </a:cubicBezTo>
                    <a:cubicBezTo>
                      <a:pt x="1178763" y="790654"/>
                      <a:pt x="1193087" y="648724"/>
                      <a:pt x="1203960" y="594360"/>
                    </a:cubicBezTo>
                    <a:cubicBezTo>
                      <a:pt x="1207110" y="578608"/>
                      <a:pt x="1214120" y="563880"/>
                      <a:pt x="1219200" y="548640"/>
                    </a:cubicBezTo>
                    <a:cubicBezTo>
                      <a:pt x="1230532" y="446648"/>
                      <a:pt x="1246427" y="290584"/>
                      <a:pt x="1264920" y="198120"/>
                    </a:cubicBezTo>
                    <a:cubicBezTo>
                      <a:pt x="1270000" y="172720"/>
                      <a:pt x="1278173" y="147747"/>
                      <a:pt x="1280160" y="121920"/>
                    </a:cubicBezTo>
                    <a:cubicBezTo>
                      <a:pt x="1283277" y="81400"/>
                      <a:pt x="1280160" y="40640"/>
                      <a:pt x="1280160" y="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0" name="手繪多邊形 9"/>
              <p:cNvSpPr/>
              <p:nvPr/>
            </p:nvSpPr>
            <p:spPr>
              <a:xfrm>
                <a:off x="6019393" y="1203008"/>
                <a:ext cx="1219246" cy="1722437"/>
              </a:xfrm>
              <a:custGeom>
                <a:avLst/>
                <a:gdLst>
                  <a:gd name="connsiteX0" fmla="*/ 1219200 w 1219200"/>
                  <a:gd name="connsiteY0" fmla="*/ 1722120 h 1722120"/>
                  <a:gd name="connsiteX1" fmla="*/ 1203960 w 1219200"/>
                  <a:gd name="connsiteY1" fmla="*/ 1234440 h 1722120"/>
                  <a:gd name="connsiteX2" fmla="*/ 1188720 w 1219200"/>
                  <a:gd name="connsiteY2" fmla="*/ 1127760 h 1722120"/>
                  <a:gd name="connsiteX3" fmla="*/ 1143000 w 1219200"/>
                  <a:gd name="connsiteY3" fmla="*/ 868680 h 1722120"/>
                  <a:gd name="connsiteX4" fmla="*/ 1097280 w 1219200"/>
                  <a:gd name="connsiteY4" fmla="*/ 762000 h 1722120"/>
                  <a:gd name="connsiteX5" fmla="*/ 1005840 w 1219200"/>
                  <a:gd name="connsiteY5" fmla="*/ 670560 h 1722120"/>
                  <a:gd name="connsiteX6" fmla="*/ 899160 w 1219200"/>
                  <a:gd name="connsiteY6" fmla="*/ 609600 h 1722120"/>
                  <a:gd name="connsiteX7" fmla="*/ 807720 w 1219200"/>
                  <a:gd name="connsiteY7" fmla="*/ 518160 h 1722120"/>
                  <a:gd name="connsiteX8" fmla="*/ 670560 w 1219200"/>
                  <a:gd name="connsiteY8" fmla="*/ 441960 h 1722120"/>
                  <a:gd name="connsiteX9" fmla="*/ 609600 w 1219200"/>
                  <a:gd name="connsiteY9" fmla="*/ 411480 h 1722120"/>
                  <a:gd name="connsiteX10" fmla="*/ 518160 w 1219200"/>
                  <a:gd name="connsiteY10" fmla="*/ 350520 h 1722120"/>
                  <a:gd name="connsiteX11" fmla="*/ 457200 w 1219200"/>
                  <a:gd name="connsiteY11" fmla="*/ 320040 h 1722120"/>
                  <a:gd name="connsiteX12" fmla="*/ 411480 w 1219200"/>
                  <a:gd name="connsiteY12" fmla="*/ 289560 h 1722120"/>
                  <a:gd name="connsiteX13" fmla="*/ 320040 w 1219200"/>
                  <a:gd name="connsiteY13" fmla="*/ 243840 h 1722120"/>
                  <a:gd name="connsiteX14" fmla="*/ 289560 w 1219200"/>
                  <a:gd name="connsiteY14" fmla="*/ 198120 h 1722120"/>
                  <a:gd name="connsiteX15" fmla="*/ 243840 w 1219200"/>
                  <a:gd name="connsiteY15" fmla="*/ 182880 h 1722120"/>
                  <a:gd name="connsiteX16" fmla="*/ 198120 w 1219200"/>
                  <a:gd name="connsiteY16" fmla="*/ 152400 h 1722120"/>
                  <a:gd name="connsiteX17" fmla="*/ 152400 w 1219200"/>
                  <a:gd name="connsiteY17" fmla="*/ 106680 h 1722120"/>
                  <a:gd name="connsiteX18" fmla="*/ 106680 w 1219200"/>
                  <a:gd name="connsiteY18" fmla="*/ 76200 h 1722120"/>
                  <a:gd name="connsiteX19" fmla="*/ 60960 w 1219200"/>
                  <a:gd name="connsiteY19" fmla="*/ 30480 h 1722120"/>
                  <a:gd name="connsiteX20" fmla="*/ 0 w 1219200"/>
                  <a:gd name="connsiteY20" fmla="*/ 0 h 1722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19200" h="1722120">
                    <a:moveTo>
                      <a:pt x="1219200" y="1722120"/>
                    </a:moveTo>
                    <a:cubicBezTo>
                      <a:pt x="1214120" y="1559560"/>
                      <a:pt x="1212290" y="1396866"/>
                      <a:pt x="1203960" y="1234440"/>
                    </a:cubicBezTo>
                    <a:cubicBezTo>
                      <a:pt x="1202120" y="1198566"/>
                      <a:pt x="1192687" y="1163461"/>
                      <a:pt x="1188720" y="1127760"/>
                    </a:cubicBezTo>
                    <a:cubicBezTo>
                      <a:pt x="1164522" y="909974"/>
                      <a:pt x="1194688" y="1023743"/>
                      <a:pt x="1143000" y="868680"/>
                    </a:cubicBezTo>
                    <a:cubicBezTo>
                      <a:pt x="1131990" y="835649"/>
                      <a:pt x="1118802" y="788903"/>
                      <a:pt x="1097280" y="762000"/>
                    </a:cubicBezTo>
                    <a:cubicBezTo>
                      <a:pt x="1070352" y="728340"/>
                      <a:pt x="1044394" y="689837"/>
                      <a:pt x="1005840" y="670560"/>
                    </a:cubicBezTo>
                    <a:cubicBezTo>
                      <a:pt x="974300" y="654790"/>
                      <a:pt x="926856" y="634218"/>
                      <a:pt x="899160" y="609600"/>
                    </a:cubicBezTo>
                    <a:cubicBezTo>
                      <a:pt x="866943" y="580962"/>
                      <a:pt x="848613" y="531791"/>
                      <a:pt x="807720" y="518160"/>
                    </a:cubicBezTo>
                    <a:cubicBezTo>
                      <a:pt x="681287" y="476016"/>
                      <a:pt x="880173" y="546766"/>
                      <a:pt x="670560" y="441960"/>
                    </a:cubicBezTo>
                    <a:cubicBezTo>
                      <a:pt x="650240" y="431800"/>
                      <a:pt x="629081" y="423169"/>
                      <a:pt x="609600" y="411480"/>
                    </a:cubicBezTo>
                    <a:cubicBezTo>
                      <a:pt x="578188" y="392633"/>
                      <a:pt x="550925" y="366903"/>
                      <a:pt x="518160" y="350520"/>
                    </a:cubicBezTo>
                    <a:cubicBezTo>
                      <a:pt x="497840" y="340360"/>
                      <a:pt x="476925" y="331312"/>
                      <a:pt x="457200" y="320040"/>
                    </a:cubicBezTo>
                    <a:cubicBezTo>
                      <a:pt x="441297" y="310953"/>
                      <a:pt x="427863" y="297751"/>
                      <a:pt x="411480" y="289560"/>
                    </a:cubicBezTo>
                    <a:cubicBezTo>
                      <a:pt x="285287" y="226464"/>
                      <a:pt x="451067" y="331191"/>
                      <a:pt x="320040" y="243840"/>
                    </a:cubicBezTo>
                    <a:cubicBezTo>
                      <a:pt x="309880" y="228600"/>
                      <a:pt x="303863" y="209562"/>
                      <a:pt x="289560" y="198120"/>
                    </a:cubicBezTo>
                    <a:cubicBezTo>
                      <a:pt x="277016" y="188085"/>
                      <a:pt x="258208" y="190064"/>
                      <a:pt x="243840" y="182880"/>
                    </a:cubicBezTo>
                    <a:cubicBezTo>
                      <a:pt x="227457" y="174689"/>
                      <a:pt x="212191" y="164126"/>
                      <a:pt x="198120" y="152400"/>
                    </a:cubicBezTo>
                    <a:cubicBezTo>
                      <a:pt x="181563" y="138602"/>
                      <a:pt x="168957" y="120478"/>
                      <a:pt x="152400" y="106680"/>
                    </a:cubicBezTo>
                    <a:cubicBezTo>
                      <a:pt x="138329" y="94954"/>
                      <a:pt x="120751" y="87926"/>
                      <a:pt x="106680" y="76200"/>
                    </a:cubicBezTo>
                    <a:cubicBezTo>
                      <a:pt x="90123" y="62402"/>
                      <a:pt x="78498" y="43007"/>
                      <a:pt x="60960" y="30480"/>
                    </a:cubicBezTo>
                    <a:cubicBezTo>
                      <a:pt x="42473" y="17275"/>
                      <a:pt x="0" y="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2" name="流程圖: 接點 11"/>
            <p:cNvSpPr/>
            <p:nvPr/>
          </p:nvSpPr>
          <p:spPr>
            <a:xfrm>
              <a:off x="2972604" y="1914227"/>
              <a:ext cx="357336" cy="29931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流程圖: 接點 12"/>
            <p:cNvSpPr/>
            <p:nvPr/>
          </p:nvSpPr>
          <p:spPr>
            <a:xfrm>
              <a:off x="1837224" y="2872720"/>
              <a:ext cx="357336" cy="29931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流程圖: 接點 13"/>
            <p:cNvSpPr/>
            <p:nvPr/>
          </p:nvSpPr>
          <p:spPr>
            <a:xfrm>
              <a:off x="3818424" y="2227783"/>
              <a:ext cx="357336" cy="29931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集水區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水庫的概念</a:t>
            </a:r>
            <a:endParaRPr lang="zh-TW" alt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00" name="文字方塊 16"/>
          <p:cNvSpPr txBox="1">
            <a:spLocks noChangeArrowheads="1"/>
          </p:cNvSpPr>
          <p:nvPr/>
        </p:nvSpPr>
        <p:spPr bwMode="auto">
          <a:xfrm>
            <a:off x="1201738" y="3030538"/>
            <a:ext cx="639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甲</a:t>
            </a:r>
          </a:p>
        </p:txBody>
      </p:sp>
      <p:sp>
        <p:nvSpPr>
          <p:cNvPr id="29701" name="文字方塊 17"/>
          <p:cNvSpPr txBox="1">
            <a:spLocks noChangeArrowheads="1"/>
          </p:cNvSpPr>
          <p:nvPr/>
        </p:nvSpPr>
        <p:spPr bwMode="auto">
          <a:xfrm>
            <a:off x="2720975" y="1844675"/>
            <a:ext cx="639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乙</a:t>
            </a:r>
          </a:p>
        </p:txBody>
      </p:sp>
      <p:sp>
        <p:nvSpPr>
          <p:cNvPr id="29702" name="文字方塊 18"/>
          <p:cNvSpPr txBox="1">
            <a:spLocks noChangeArrowheads="1"/>
          </p:cNvSpPr>
          <p:nvPr/>
        </p:nvSpPr>
        <p:spPr bwMode="auto">
          <a:xfrm>
            <a:off x="4427538" y="2657475"/>
            <a:ext cx="639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丙</a:t>
            </a: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0" y="69373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哪個</a:t>
            </a: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集水點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集水區</a:t>
            </a: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最大？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群組 14"/>
          <p:cNvGrpSpPr>
            <a:grpSpLocks/>
          </p:cNvGrpSpPr>
          <p:nvPr/>
        </p:nvGrpSpPr>
        <p:grpSpPr bwMode="auto">
          <a:xfrm>
            <a:off x="196850" y="1111250"/>
            <a:ext cx="8620904" cy="5636056"/>
            <a:chOff x="15240" y="350520"/>
            <a:chExt cx="8621232" cy="5636056"/>
          </a:xfrm>
        </p:grpSpPr>
        <p:grpSp>
          <p:nvGrpSpPr>
            <p:cNvPr id="29704" name="群組 10"/>
            <p:cNvGrpSpPr>
              <a:grpSpLocks/>
            </p:cNvGrpSpPr>
            <p:nvPr/>
          </p:nvGrpSpPr>
          <p:grpSpPr bwMode="auto">
            <a:xfrm>
              <a:off x="15240" y="350520"/>
              <a:ext cx="8336280" cy="5486400"/>
              <a:chOff x="15240" y="350520"/>
              <a:chExt cx="8336280" cy="5486400"/>
            </a:xfrm>
          </p:grpSpPr>
          <p:sp>
            <p:nvSpPr>
              <p:cNvPr id="4" name="手繪多邊形 3"/>
              <p:cNvSpPr/>
              <p:nvPr/>
            </p:nvSpPr>
            <p:spPr>
              <a:xfrm>
                <a:off x="1021753" y="655320"/>
                <a:ext cx="7329767" cy="5181600"/>
              </a:xfrm>
              <a:custGeom>
                <a:avLst/>
                <a:gdLst>
                  <a:gd name="connsiteX0" fmla="*/ 0 w 7330440"/>
                  <a:gd name="connsiteY0" fmla="*/ 0 h 5181600"/>
                  <a:gd name="connsiteX1" fmla="*/ 91440 w 7330440"/>
                  <a:gd name="connsiteY1" fmla="*/ 91440 h 5181600"/>
                  <a:gd name="connsiteX2" fmla="*/ 213360 w 7330440"/>
                  <a:gd name="connsiteY2" fmla="*/ 228600 h 5181600"/>
                  <a:gd name="connsiteX3" fmla="*/ 289560 w 7330440"/>
                  <a:gd name="connsiteY3" fmla="*/ 259080 h 5181600"/>
                  <a:gd name="connsiteX4" fmla="*/ 381000 w 7330440"/>
                  <a:gd name="connsiteY4" fmla="*/ 350520 h 5181600"/>
                  <a:gd name="connsiteX5" fmla="*/ 441960 w 7330440"/>
                  <a:gd name="connsiteY5" fmla="*/ 396240 h 5181600"/>
                  <a:gd name="connsiteX6" fmla="*/ 563880 w 7330440"/>
                  <a:gd name="connsiteY6" fmla="*/ 518160 h 5181600"/>
                  <a:gd name="connsiteX7" fmla="*/ 655320 w 7330440"/>
                  <a:gd name="connsiteY7" fmla="*/ 594360 h 5181600"/>
                  <a:gd name="connsiteX8" fmla="*/ 762000 w 7330440"/>
                  <a:gd name="connsiteY8" fmla="*/ 701040 h 5181600"/>
                  <a:gd name="connsiteX9" fmla="*/ 807720 w 7330440"/>
                  <a:gd name="connsiteY9" fmla="*/ 746760 h 5181600"/>
                  <a:gd name="connsiteX10" fmla="*/ 883920 w 7330440"/>
                  <a:gd name="connsiteY10" fmla="*/ 792480 h 5181600"/>
                  <a:gd name="connsiteX11" fmla="*/ 929640 w 7330440"/>
                  <a:gd name="connsiteY11" fmla="*/ 838200 h 5181600"/>
                  <a:gd name="connsiteX12" fmla="*/ 1066800 w 7330440"/>
                  <a:gd name="connsiteY12" fmla="*/ 944880 h 5181600"/>
                  <a:gd name="connsiteX13" fmla="*/ 1112520 w 7330440"/>
                  <a:gd name="connsiteY13" fmla="*/ 975360 h 5181600"/>
                  <a:gd name="connsiteX14" fmla="*/ 1173480 w 7330440"/>
                  <a:gd name="connsiteY14" fmla="*/ 1005840 h 5181600"/>
                  <a:gd name="connsiteX15" fmla="*/ 1219200 w 7330440"/>
                  <a:gd name="connsiteY15" fmla="*/ 1051560 h 5181600"/>
                  <a:gd name="connsiteX16" fmla="*/ 1264920 w 7330440"/>
                  <a:gd name="connsiteY16" fmla="*/ 1066800 h 5181600"/>
                  <a:gd name="connsiteX17" fmla="*/ 1310640 w 7330440"/>
                  <a:gd name="connsiteY17" fmla="*/ 1097280 h 5181600"/>
                  <a:gd name="connsiteX18" fmla="*/ 1508760 w 7330440"/>
                  <a:gd name="connsiteY18" fmla="*/ 1158240 h 5181600"/>
                  <a:gd name="connsiteX19" fmla="*/ 1554480 w 7330440"/>
                  <a:gd name="connsiteY19" fmla="*/ 1188720 h 5181600"/>
                  <a:gd name="connsiteX20" fmla="*/ 1676400 w 7330440"/>
                  <a:gd name="connsiteY20" fmla="*/ 1219200 h 5181600"/>
                  <a:gd name="connsiteX21" fmla="*/ 1722120 w 7330440"/>
                  <a:gd name="connsiteY21" fmla="*/ 1234440 h 5181600"/>
                  <a:gd name="connsiteX22" fmla="*/ 1767840 w 7330440"/>
                  <a:gd name="connsiteY22" fmla="*/ 1264920 h 5181600"/>
                  <a:gd name="connsiteX23" fmla="*/ 1859280 w 7330440"/>
                  <a:gd name="connsiteY23" fmla="*/ 1295400 h 5181600"/>
                  <a:gd name="connsiteX24" fmla="*/ 1935480 w 7330440"/>
                  <a:gd name="connsiteY24" fmla="*/ 1325880 h 5181600"/>
                  <a:gd name="connsiteX25" fmla="*/ 2103120 w 7330440"/>
                  <a:gd name="connsiteY25" fmla="*/ 1371600 h 5181600"/>
                  <a:gd name="connsiteX26" fmla="*/ 2179320 w 7330440"/>
                  <a:gd name="connsiteY26" fmla="*/ 1402080 h 5181600"/>
                  <a:gd name="connsiteX27" fmla="*/ 2225040 w 7330440"/>
                  <a:gd name="connsiteY27" fmla="*/ 1432560 h 5181600"/>
                  <a:gd name="connsiteX28" fmla="*/ 2301240 w 7330440"/>
                  <a:gd name="connsiteY28" fmla="*/ 1447800 h 5181600"/>
                  <a:gd name="connsiteX29" fmla="*/ 2423160 w 7330440"/>
                  <a:gd name="connsiteY29" fmla="*/ 1493520 h 5181600"/>
                  <a:gd name="connsiteX30" fmla="*/ 2514600 w 7330440"/>
                  <a:gd name="connsiteY30" fmla="*/ 1539240 h 5181600"/>
                  <a:gd name="connsiteX31" fmla="*/ 2575560 w 7330440"/>
                  <a:gd name="connsiteY31" fmla="*/ 1554480 h 5181600"/>
                  <a:gd name="connsiteX32" fmla="*/ 2636520 w 7330440"/>
                  <a:gd name="connsiteY32" fmla="*/ 1584960 h 5181600"/>
                  <a:gd name="connsiteX33" fmla="*/ 2727960 w 7330440"/>
                  <a:gd name="connsiteY33" fmla="*/ 1615440 h 5181600"/>
                  <a:gd name="connsiteX34" fmla="*/ 2880360 w 7330440"/>
                  <a:gd name="connsiteY34" fmla="*/ 1706880 h 5181600"/>
                  <a:gd name="connsiteX35" fmla="*/ 3032760 w 7330440"/>
                  <a:gd name="connsiteY35" fmla="*/ 1783080 h 5181600"/>
                  <a:gd name="connsiteX36" fmla="*/ 3108960 w 7330440"/>
                  <a:gd name="connsiteY36" fmla="*/ 1813560 h 5181600"/>
                  <a:gd name="connsiteX37" fmla="*/ 3307080 w 7330440"/>
                  <a:gd name="connsiteY37" fmla="*/ 1935480 h 5181600"/>
                  <a:gd name="connsiteX38" fmla="*/ 3398520 w 7330440"/>
                  <a:gd name="connsiteY38" fmla="*/ 2011680 h 5181600"/>
                  <a:gd name="connsiteX39" fmla="*/ 3489960 w 7330440"/>
                  <a:gd name="connsiteY39" fmla="*/ 2057400 h 5181600"/>
                  <a:gd name="connsiteX40" fmla="*/ 3566160 w 7330440"/>
                  <a:gd name="connsiteY40" fmla="*/ 2118360 h 5181600"/>
                  <a:gd name="connsiteX41" fmla="*/ 3642360 w 7330440"/>
                  <a:gd name="connsiteY41" fmla="*/ 2148840 h 5181600"/>
                  <a:gd name="connsiteX42" fmla="*/ 3749040 w 7330440"/>
                  <a:gd name="connsiteY42" fmla="*/ 2225040 h 5181600"/>
                  <a:gd name="connsiteX43" fmla="*/ 3810000 w 7330440"/>
                  <a:gd name="connsiteY43" fmla="*/ 2255520 h 5181600"/>
                  <a:gd name="connsiteX44" fmla="*/ 3870960 w 7330440"/>
                  <a:gd name="connsiteY44" fmla="*/ 2301240 h 5181600"/>
                  <a:gd name="connsiteX45" fmla="*/ 3931920 w 7330440"/>
                  <a:gd name="connsiteY45" fmla="*/ 2331720 h 5181600"/>
                  <a:gd name="connsiteX46" fmla="*/ 3977640 w 7330440"/>
                  <a:gd name="connsiteY46" fmla="*/ 2377440 h 5181600"/>
                  <a:gd name="connsiteX47" fmla="*/ 4023360 w 7330440"/>
                  <a:gd name="connsiteY47" fmla="*/ 2407920 h 5181600"/>
                  <a:gd name="connsiteX48" fmla="*/ 4114800 w 7330440"/>
                  <a:gd name="connsiteY48" fmla="*/ 2499360 h 5181600"/>
                  <a:gd name="connsiteX49" fmla="*/ 4221480 w 7330440"/>
                  <a:gd name="connsiteY49" fmla="*/ 2590800 h 5181600"/>
                  <a:gd name="connsiteX50" fmla="*/ 4267200 w 7330440"/>
                  <a:gd name="connsiteY50" fmla="*/ 2621280 h 5181600"/>
                  <a:gd name="connsiteX51" fmla="*/ 4389120 w 7330440"/>
                  <a:gd name="connsiteY51" fmla="*/ 2727960 h 5181600"/>
                  <a:gd name="connsiteX52" fmla="*/ 4450080 w 7330440"/>
                  <a:gd name="connsiteY52" fmla="*/ 2819400 h 5181600"/>
                  <a:gd name="connsiteX53" fmla="*/ 4480560 w 7330440"/>
                  <a:gd name="connsiteY53" fmla="*/ 2865120 h 5181600"/>
                  <a:gd name="connsiteX54" fmla="*/ 4556760 w 7330440"/>
                  <a:gd name="connsiteY54" fmla="*/ 2956560 h 5181600"/>
                  <a:gd name="connsiteX55" fmla="*/ 4602480 w 7330440"/>
                  <a:gd name="connsiteY55" fmla="*/ 2971800 h 5181600"/>
                  <a:gd name="connsiteX56" fmla="*/ 4663440 w 7330440"/>
                  <a:gd name="connsiteY56" fmla="*/ 3063240 h 5181600"/>
                  <a:gd name="connsiteX57" fmla="*/ 4770120 w 7330440"/>
                  <a:gd name="connsiteY57" fmla="*/ 3185160 h 5181600"/>
                  <a:gd name="connsiteX58" fmla="*/ 4815840 w 7330440"/>
                  <a:gd name="connsiteY58" fmla="*/ 3215640 h 5181600"/>
                  <a:gd name="connsiteX59" fmla="*/ 4876800 w 7330440"/>
                  <a:gd name="connsiteY59" fmla="*/ 3291840 h 5181600"/>
                  <a:gd name="connsiteX60" fmla="*/ 4937760 w 7330440"/>
                  <a:gd name="connsiteY60" fmla="*/ 3322320 h 5181600"/>
                  <a:gd name="connsiteX61" fmla="*/ 5029200 w 7330440"/>
                  <a:gd name="connsiteY61" fmla="*/ 3383280 h 5181600"/>
                  <a:gd name="connsiteX62" fmla="*/ 5090160 w 7330440"/>
                  <a:gd name="connsiteY62" fmla="*/ 3459480 h 5181600"/>
                  <a:gd name="connsiteX63" fmla="*/ 5135880 w 7330440"/>
                  <a:gd name="connsiteY63" fmla="*/ 3489960 h 5181600"/>
                  <a:gd name="connsiteX64" fmla="*/ 5227320 w 7330440"/>
                  <a:gd name="connsiteY64" fmla="*/ 3566160 h 5181600"/>
                  <a:gd name="connsiteX65" fmla="*/ 5273040 w 7330440"/>
                  <a:gd name="connsiteY65" fmla="*/ 3657600 h 5181600"/>
                  <a:gd name="connsiteX66" fmla="*/ 5394960 w 7330440"/>
                  <a:gd name="connsiteY66" fmla="*/ 3749040 h 5181600"/>
                  <a:gd name="connsiteX67" fmla="*/ 5425440 w 7330440"/>
                  <a:gd name="connsiteY67" fmla="*/ 3810000 h 5181600"/>
                  <a:gd name="connsiteX68" fmla="*/ 5547360 w 7330440"/>
                  <a:gd name="connsiteY68" fmla="*/ 3947160 h 5181600"/>
                  <a:gd name="connsiteX69" fmla="*/ 5715000 w 7330440"/>
                  <a:gd name="connsiteY69" fmla="*/ 4084320 h 5181600"/>
                  <a:gd name="connsiteX70" fmla="*/ 5821680 w 7330440"/>
                  <a:gd name="connsiteY70" fmla="*/ 4145280 h 5181600"/>
                  <a:gd name="connsiteX71" fmla="*/ 5913120 w 7330440"/>
                  <a:gd name="connsiteY71" fmla="*/ 4236720 h 5181600"/>
                  <a:gd name="connsiteX72" fmla="*/ 5989320 w 7330440"/>
                  <a:gd name="connsiteY72" fmla="*/ 4297680 h 5181600"/>
                  <a:gd name="connsiteX73" fmla="*/ 6050280 w 7330440"/>
                  <a:gd name="connsiteY73" fmla="*/ 4358640 h 5181600"/>
                  <a:gd name="connsiteX74" fmla="*/ 6111240 w 7330440"/>
                  <a:gd name="connsiteY74" fmla="*/ 4389120 h 5181600"/>
                  <a:gd name="connsiteX75" fmla="*/ 6187440 w 7330440"/>
                  <a:gd name="connsiteY75" fmla="*/ 4450080 h 5181600"/>
                  <a:gd name="connsiteX76" fmla="*/ 6263640 w 7330440"/>
                  <a:gd name="connsiteY76" fmla="*/ 4495800 h 5181600"/>
                  <a:gd name="connsiteX77" fmla="*/ 6309360 w 7330440"/>
                  <a:gd name="connsiteY77" fmla="*/ 4541520 h 5181600"/>
                  <a:gd name="connsiteX78" fmla="*/ 6446520 w 7330440"/>
                  <a:gd name="connsiteY78" fmla="*/ 4632960 h 5181600"/>
                  <a:gd name="connsiteX79" fmla="*/ 6522720 w 7330440"/>
                  <a:gd name="connsiteY79" fmla="*/ 4663440 h 5181600"/>
                  <a:gd name="connsiteX80" fmla="*/ 6614160 w 7330440"/>
                  <a:gd name="connsiteY80" fmla="*/ 4724400 h 5181600"/>
                  <a:gd name="connsiteX81" fmla="*/ 6705600 w 7330440"/>
                  <a:gd name="connsiteY81" fmla="*/ 4785360 h 5181600"/>
                  <a:gd name="connsiteX82" fmla="*/ 6751320 w 7330440"/>
                  <a:gd name="connsiteY82" fmla="*/ 4815840 h 5181600"/>
                  <a:gd name="connsiteX83" fmla="*/ 6797040 w 7330440"/>
                  <a:gd name="connsiteY83" fmla="*/ 4846320 h 5181600"/>
                  <a:gd name="connsiteX84" fmla="*/ 6873240 w 7330440"/>
                  <a:gd name="connsiteY84" fmla="*/ 4876800 h 5181600"/>
                  <a:gd name="connsiteX85" fmla="*/ 6934200 w 7330440"/>
                  <a:gd name="connsiteY85" fmla="*/ 4922520 h 5181600"/>
                  <a:gd name="connsiteX86" fmla="*/ 7071360 w 7330440"/>
                  <a:gd name="connsiteY86" fmla="*/ 4998720 h 5181600"/>
                  <a:gd name="connsiteX87" fmla="*/ 7162800 w 7330440"/>
                  <a:gd name="connsiteY87" fmla="*/ 5044440 h 5181600"/>
                  <a:gd name="connsiteX88" fmla="*/ 7239000 w 7330440"/>
                  <a:gd name="connsiteY88" fmla="*/ 5105400 h 5181600"/>
                  <a:gd name="connsiteX89" fmla="*/ 7284720 w 7330440"/>
                  <a:gd name="connsiteY89" fmla="*/ 5151120 h 5181600"/>
                  <a:gd name="connsiteX90" fmla="*/ 7330440 w 7330440"/>
                  <a:gd name="connsiteY90" fmla="*/ 5181600 h 518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7330440" h="5181600">
                    <a:moveTo>
                      <a:pt x="0" y="0"/>
                    </a:moveTo>
                    <a:cubicBezTo>
                      <a:pt x="61116" y="152789"/>
                      <a:pt x="-13560" y="25815"/>
                      <a:pt x="91440" y="91440"/>
                    </a:cubicBezTo>
                    <a:cubicBezTo>
                      <a:pt x="184797" y="149788"/>
                      <a:pt x="123812" y="158952"/>
                      <a:pt x="213360" y="228600"/>
                    </a:cubicBezTo>
                    <a:cubicBezTo>
                      <a:pt x="234954" y="245395"/>
                      <a:pt x="264160" y="248920"/>
                      <a:pt x="289560" y="259080"/>
                    </a:cubicBezTo>
                    <a:cubicBezTo>
                      <a:pt x="320040" y="289560"/>
                      <a:pt x="346516" y="324657"/>
                      <a:pt x="381000" y="350520"/>
                    </a:cubicBezTo>
                    <a:cubicBezTo>
                      <a:pt x="401320" y="365760"/>
                      <a:pt x="423236" y="379077"/>
                      <a:pt x="441960" y="396240"/>
                    </a:cubicBezTo>
                    <a:cubicBezTo>
                      <a:pt x="484327" y="435076"/>
                      <a:pt x="519728" y="481366"/>
                      <a:pt x="563880" y="518160"/>
                    </a:cubicBezTo>
                    <a:cubicBezTo>
                      <a:pt x="594360" y="543560"/>
                      <a:pt x="626166" y="567449"/>
                      <a:pt x="655320" y="594360"/>
                    </a:cubicBezTo>
                    <a:cubicBezTo>
                      <a:pt x="692273" y="628470"/>
                      <a:pt x="726440" y="665480"/>
                      <a:pt x="762000" y="701040"/>
                    </a:cubicBezTo>
                    <a:cubicBezTo>
                      <a:pt x="777240" y="716280"/>
                      <a:pt x="789239" y="735671"/>
                      <a:pt x="807720" y="746760"/>
                    </a:cubicBezTo>
                    <a:cubicBezTo>
                      <a:pt x="833120" y="762000"/>
                      <a:pt x="860223" y="774707"/>
                      <a:pt x="883920" y="792480"/>
                    </a:cubicBezTo>
                    <a:cubicBezTo>
                      <a:pt x="901162" y="805412"/>
                      <a:pt x="913083" y="824402"/>
                      <a:pt x="929640" y="838200"/>
                    </a:cubicBezTo>
                    <a:cubicBezTo>
                      <a:pt x="974136" y="875280"/>
                      <a:pt x="1018607" y="912751"/>
                      <a:pt x="1066800" y="944880"/>
                    </a:cubicBezTo>
                    <a:cubicBezTo>
                      <a:pt x="1082040" y="955040"/>
                      <a:pt x="1096617" y="966273"/>
                      <a:pt x="1112520" y="975360"/>
                    </a:cubicBezTo>
                    <a:cubicBezTo>
                      <a:pt x="1132245" y="986632"/>
                      <a:pt x="1154993" y="992635"/>
                      <a:pt x="1173480" y="1005840"/>
                    </a:cubicBezTo>
                    <a:cubicBezTo>
                      <a:pt x="1191018" y="1018367"/>
                      <a:pt x="1201267" y="1039605"/>
                      <a:pt x="1219200" y="1051560"/>
                    </a:cubicBezTo>
                    <a:cubicBezTo>
                      <a:pt x="1232566" y="1060471"/>
                      <a:pt x="1250552" y="1059616"/>
                      <a:pt x="1264920" y="1066800"/>
                    </a:cubicBezTo>
                    <a:cubicBezTo>
                      <a:pt x="1281303" y="1074991"/>
                      <a:pt x="1293805" y="1090065"/>
                      <a:pt x="1310640" y="1097280"/>
                    </a:cubicBezTo>
                    <a:cubicBezTo>
                      <a:pt x="1403593" y="1137117"/>
                      <a:pt x="1385693" y="1076195"/>
                      <a:pt x="1508760" y="1158240"/>
                    </a:cubicBezTo>
                    <a:cubicBezTo>
                      <a:pt x="1524000" y="1168400"/>
                      <a:pt x="1537267" y="1182461"/>
                      <a:pt x="1554480" y="1188720"/>
                    </a:cubicBezTo>
                    <a:cubicBezTo>
                      <a:pt x="1593849" y="1203036"/>
                      <a:pt x="1636659" y="1205953"/>
                      <a:pt x="1676400" y="1219200"/>
                    </a:cubicBezTo>
                    <a:cubicBezTo>
                      <a:pt x="1691640" y="1224280"/>
                      <a:pt x="1707752" y="1227256"/>
                      <a:pt x="1722120" y="1234440"/>
                    </a:cubicBezTo>
                    <a:cubicBezTo>
                      <a:pt x="1738503" y="1242631"/>
                      <a:pt x="1751102" y="1257481"/>
                      <a:pt x="1767840" y="1264920"/>
                    </a:cubicBezTo>
                    <a:cubicBezTo>
                      <a:pt x="1797200" y="1277969"/>
                      <a:pt x="1829086" y="1284420"/>
                      <a:pt x="1859280" y="1295400"/>
                    </a:cubicBezTo>
                    <a:cubicBezTo>
                      <a:pt x="1884990" y="1304749"/>
                      <a:pt x="1909333" y="1317835"/>
                      <a:pt x="1935480" y="1325880"/>
                    </a:cubicBezTo>
                    <a:cubicBezTo>
                      <a:pt x="2052888" y="1362006"/>
                      <a:pt x="2025366" y="1342442"/>
                      <a:pt x="2103120" y="1371600"/>
                    </a:cubicBezTo>
                    <a:cubicBezTo>
                      <a:pt x="2128735" y="1381206"/>
                      <a:pt x="2154851" y="1389846"/>
                      <a:pt x="2179320" y="1402080"/>
                    </a:cubicBezTo>
                    <a:cubicBezTo>
                      <a:pt x="2195703" y="1410271"/>
                      <a:pt x="2207890" y="1426129"/>
                      <a:pt x="2225040" y="1432560"/>
                    </a:cubicBezTo>
                    <a:cubicBezTo>
                      <a:pt x="2249294" y="1441655"/>
                      <a:pt x="2275840" y="1442720"/>
                      <a:pt x="2301240" y="1447800"/>
                    </a:cubicBezTo>
                    <a:cubicBezTo>
                      <a:pt x="2515974" y="1555167"/>
                      <a:pt x="2215660" y="1410520"/>
                      <a:pt x="2423160" y="1493520"/>
                    </a:cubicBezTo>
                    <a:cubicBezTo>
                      <a:pt x="2454800" y="1506176"/>
                      <a:pt x="2482960" y="1526584"/>
                      <a:pt x="2514600" y="1539240"/>
                    </a:cubicBezTo>
                    <a:cubicBezTo>
                      <a:pt x="2534047" y="1547019"/>
                      <a:pt x="2555948" y="1547126"/>
                      <a:pt x="2575560" y="1554480"/>
                    </a:cubicBezTo>
                    <a:cubicBezTo>
                      <a:pt x="2596832" y="1562457"/>
                      <a:pt x="2615426" y="1576523"/>
                      <a:pt x="2636520" y="1584960"/>
                    </a:cubicBezTo>
                    <a:cubicBezTo>
                      <a:pt x="2666351" y="1596892"/>
                      <a:pt x="2697480" y="1605280"/>
                      <a:pt x="2727960" y="1615440"/>
                    </a:cubicBezTo>
                    <a:cubicBezTo>
                      <a:pt x="2806629" y="1694109"/>
                      <a:pt x="2743831" y="1642631"/>
                      <a:pt x="2880360" y="1706880"/>
                    </a:cubicBezTo>
                    <a:cubicBezTo>
                      <a:pt x="2931750" y="1731064"/>
                      <a:pt x="2980026" y="1761986"/>
                      <a:pt x="3032760" y="1783080"/>
                    </a:cubicBezTo>
                    <a:cubicBezTo>
                      <a:pt x="3058160" y="1793240"/>
                      <a:pt x="3084491" y="1801326"/>
                      <a:pt x="3108960" y="1813560"/>
                    </a:cubicBezTo>
                    <a:cubicBezTo>
                      <a:pt x="3161101" y="1839630"/>
                      <a:pt x="3258792" y="1899264"/>
                      <a:pt x="3307080" y="1935480"/>
                    </a:cubicBezTo>
                    <a:cubicBezTo>
                      <a:pt x="3338821" y="1959286"/>
                      <a:pt x="3365508" y="1989672"/>
                      <a:pt x="3398520" y="2011680"/>
                    </a:cubicBezTo>
                    <a:cubicBezTo>
                      <a:pt x="3426874" y="2030583"/>
                      <a:pt x="3461210" y="2039105"/>
                      <a:pt x="3489960" y="2057400"/>
                    </a:cubicBezTo>
                    <a:cubicBezTo>
                      <a:pt x="3517403" y="2074863"/>
                      <a:pt x="3538268" y="2101625"/>
                      <a:pt x="3566160" y="2118360"/>
                    </a:cubicBezTo>
                    <a:cubicBezTo>
                      <a:pt x="3589618" y="2132435"/>
                      <a:pt x="3618730" y="2135056"/>
                      <a:pt x="3642360" y="2148840"/>
                    </a:cubicBezTo>
                    <a:cubicBezTo>
                      <a:pt x="3680107" y="2170859"/>
                      <a:pt x="3712172" y="2201579"/>
                      <a:pt x="3749040" y="2225040"/>
                    </a:cubicBezTo>
                    <a:cubicBezTo>
                      <a:pt x="3768207" y="2237237"/>
                      <a:pt x="3790735" y="2243479"/>
                      <a:pt x="3810000" y="2255520"/>
                    </a:cubicBezTo>
                    <a:cubicBezTo>
                      <a:pt x="3831539" y="2268982"/>
                      <a:pt x="3849421" y="2287778"/>
                      <a:pt x="3870960" y="2301240"/>
                    </a:cubicBezTo>
                    <a:cubicBezTo>
                      <a:pt x="3890225" y="2313281"/>
                      <a:pt x="3913433" y="2318515"/>
                      <a:pt x="3931920" y="2331720"/>
                    </a:cubicBezTo>
                    <a:cubicBezTo>
                      <a:pt x="3949458" y="2344247"/>
                      <a:pt x="3961083" y="2363642"/>
                      <a:pt x="3977640" y="2377440"/>
                    </a:cubicBezTo>
                    <a:cubicBezTo>
                      <a:pt x="3991711" y="2389166"/>
                      <a:pt x="4009670" y="2395751"/>
                      <a:pt x="4023360" y="2407920"/>
                    </a:cubicBezTo>
                    <a:cubicBezTo>
                      <a:pt x="4055577" y="2436558"/>
                      <a:pt x="4078934" y="2475450"/>
                      <a:pt x="4114800" y="2499360"/>
                    </a:cubicBezTo>
                    <a:cubicBezTo>
                      <a:pt x="4219763" y="2569335"/>
                      <a:pt x="4092135" y="2479933"/>
                      <a:pt x="4221480" y="2590800"/>
                    </a:cubicBezTo>
                    <a:cubicBezTo>
                      <a:pt x="4235387" y="2602720"/>
                      <a:pt x="4252295" y="2610634"/>
                      <a:pt x="4267200" y="2621280"/>
                    </a:cubicBezTo>
                    <a:cubicBezTo>
                      <a:pt x="4313000" y="2653994"/>
                      <a:pt x="4353361" y="2683261"/>
                      <a:pt x="4389120" y="2727960"/>
                    </a:cubicBezTo>
                    <a:cubicBezTo>
                      <a:pt x="4412004" y="2756565"/>
                      <a:pt x="4429760" y="2788920"/>
                      <a:pt x="4450080" y="2819400"/>
                    </a:cubicBezTo>
                    <a:lnTo>
                      <a:pt x="4480560" y="2865120"/>
                    </a:lnTo>
                    <a:cubicBezTo>
                      <a:pt x="4503051" y="2898856"/>
                      <a:pt x="4521557" y="2933091"/>
                      <a:pt x="4556760" y="2956560"/>
                    </a:cubicBezTo>
                    <a:cubicBezTo>
                      <a:pt x="4570126" y="2965471"/>
                      <a:pt x="4587240" y="2966720"/>
                      <a:pt x="4602480" y="2971800"/>
                    </a:cubicBezTo>
                    <a:cubicBezTo>
                      <a:pt x="4629263" y="3052148"/>
                      <a:pt x="4600019" y="2987134"/>
                      <a:pt x="4663440" y="3063240"/>
                    </a:cubicBezTo>
                    <a:cubicBezTo>
                      <a:pt x="4742889" y="3158579"/>
                      <a:pt x="4624008" y="3057312"/>
                      <a:pt x="4770120" y="3185160"/>
                    </a:cubicBezTo>
                    <a:cubicBezTo>
                      <a:pt x="4783904" y="3197221"/>
                      <a:pt x="4802888" y="3202688"/>
                      <a:pt x="4815840" y="3215640"/>
                    </a:cubicBezTo>
                    <a:cubicBezTo>
                      <a:pt x="4838841" y="3238641"/>
                      <a:pt x="4852320" y="3270420"/>
                      <a:pt x="4876800" y="3291840"/>
                    </a:cubicBezTo>
                    <a:cubicBezTo>
                      <a:pt x="4893897" y="3306800"/>
                      <a:pt x="4919273" y="3309115"/>
                      <a:pt x="4937760" y="3322320"/>
                    </a:cubicBezTo>
                    <a:cubicBezTo>
                      <a:pt x="5037649" y="3393669"/>
                      <a:pt x="4931125" y="3350588"/>
                      <a:pt x="5029200" y="3383280"/>
                    </a:cubicBezTo>
                    <a:cubicBezTo>
                      <a:pt x="5049520" y="3408680"/>
                      <a:pt x="5067159" y="3436479"/>
                      <a:pt x="5090160" y="3459480"/>
                    </a:cubicBezTo>
                    <a:cubicBezTo>
                      <a:pt x="5103112" y="3472432"/>
                      <a:pt x="5121809" y="3478234"/>
                      <a:pt x="5135880" y="3489960"/>
                    </a:cubicBezTo>
                    <a:cubicBezTo>
                      <a:pt x="5253223" y="3587746"/>
                      <a:pt x="5113806" y="3490484"/>
                      <a:pt x="5227320" y="3566160"/>
                    </a:cubicBezTo>
                    <a:cubicBezTo>
                      <a:pt x="5239715" y="3603345"/>
                      <a:pt x="5243497" y="3628057"/>
                      <a:pt x="5273040" y="3657600"/>
                    </a:cubicBezTo>
                    <a:cubicBezTo>
                      <a:pt x="5309241" y="3693801"/>
                      <a:pt x="5352752" y="3720901"/>
                      <a:pt x="5394960" y="3749040"/>
                    </a:cubicBezTo>
                    <a:cubicBezTo>
                      <a:pt x="5405120" y="3769360"/>
                      <a:pt x="5412838" y="3791097"/>
                      <a:pt x="5425440" y="3810000"/>
                    </a:cubicBezTo>
                    <a:cubicBezTo>
                      <a:pt x="5453195" y="3851632"/>
                      <a:pt x="5508594" y="3913563"/>
                      <a:pt x="5547360" y="3947160"/>
                    </a:cubicBezTo>
                    <a:cubicBezTo>
                      <a:pt x="5601921" y="3994446"/>
                      <a:pt x="5650422" y="4052031"/>
                      <a:pt x="5715000" y="4084320"/>
                    </a:cubicBezTo>
                    <a:cubicBezTo>
                      <a:pt x="5746540" y="4100090"/>
                      <a:pt x="5793984" y="4120662"/>
                      <a:pt x="5821680" y="4145280"/>
                    </a:cubicBezTo>
                    <a:cubicBezTo>
                      <a:pt x="5853897" y="4173918"/>
                      <a:pt x="5879460" y="4209792"/>
                      <a:pt x="5913120" y="4236720"/>
                    </a:cubicBezTo>
                    <a:cubicBezTo>
                      <a:pt x="5938520" y="4257040"/>
                      <a:pt x="5965008" y="4276070"/>
                      <a:pt x="5989320" y="4297680"/>
                    </a:cubicBezTo>
                    <a:cubicBezTo>
                      <a:pt x="6010798" y="4316772"/>
                      <a:pt x="6027291" y="4341398"/>
                      <a:pt x="6050280" y="4358640"/>
                    </a:cubicBezTo>
                    <a:cubicBezTo>
                      <a:pt x="6068455" y="4372271"/>
                      <a:pt x="6092337" y="4376518"/>
                      <a:pt x="6111240" y="4389120"/>
                    </a:cubicBezTo>
                    <a:cubicBezTo>
                      <a:pt x="6138305" y="4407163"/>
                      <a:pt x="6160792" y="4431426"/>
                      <a:pt x="6187440" y="4450080"/>
                    </a:cubicBezTo>
                    <a:cubicBezTo>
                      <a:pt x="6211707" y="4467067"/>
                      <a:pt x="6239943" y="4478027"/>
                      <a:pt x="6263640" y="4495800"/>
                    </a:cubicBezTo>
                    <a:cubicBezTo>
                      <a:pt x="6280882" y="4508732"/>
                      <a:pt x="6292996" y="4527494"/>
                      <a:pt x="6309360" y="4541520"/>
                    </a:cubicBezTo>
                    <a:cubicBezTo>
                      <a:pt x="6345095" y="4572150"/>
                      <a:pt x="6405592" y="4612496"/>
                      <a:pt x="6446520" y="4632960"/>
                    </a:cubicBezTo>
                    <a:cubicBezTo>
                      <a:pt x="6470989" y="4645194"/>
                      <a:pt x="6497320" y="4653280"/>
                      <a:pt x="6522720" y="4663440"/>
                    </a:cubicBezTo>
                    <a:cubicBezTo>
                      <a:pt x="6582030" y="4752405"/>
                      <a:pt x="6515748" y="4675194"/>
                      <a:pt x="6614160" y="4724400"/>
                    </a:cubicBezTo>
                    <a:cubicBezTo>
                      <a:pt x="6646925" y="4740783"/>
                      <a:pt x="6675120" y="4765040"/>
                      <a:pt x="6705600" y="4785360"/>
                    </a:cubicBezTo>
                    <a:lnTo>
                      <a:pt x="6751320" y="4815840"/>
                    </a:lnTo>
                    <a:cubicBezTo>
                      <a:pt x="6766560" y="4826000"/>
                      <a:pt x="6780034" y="4839518"/>
                      <a:pt x="6797040" y="4846320"/>
                    </a:cubicBezTo>
                    <a:cubicBezTo>
                      <a:pt x="6822440" y="4856480"/>
                      <a:pt x="6849326" y="4863514"/>
                      <a:pt x="6873240" y="4876800"/>
                    </a:cubicBezTo>
                    <a:cubicBezTo>
                      <a:pt x="6895444" y="4889135"/>
                      <a:pt x="6913066" y="4908431"/>
                      <a:pt x="6934200" y="4922520"/>
                    </a:cubicBezTo>
                    <a:cubicBezTo>
                      <a:pt x="7048424" y="4998669"/>
                      <a:pt x="6969684" y="4940620"/>
                      <a:pt x="7071360" y="4998720"/>
                    </a:cubicBezTo>
                    <a:cubicBezTo>
                      <a:pt x="7154081" y="5045989"/>
                      <a:pt x="7078975" y="5016498"/>
                      <a:pt x="7162800" y="5044440"/>
                    </a:cubicBezTo>
                    <a:cubicBezTo>
                      <a:pt x="7230967" y="5146691"/>
                      <a:pt x="7150665" y="5046510"/>
                      <a:pt x="7239000" y="5105400"/>
                    </a:cubicBezTo>
                    <a:cubicBezTo>
                      <a:pt x="7256933" y="5117355"/>
                      <a:pt x="7268163" y="5137322"/>
                      <a:pt x="7284720" y="5151120"/>
                    </a:cubicBezTo>
                    <a:cubicBezTo>
                      <a:pt x="7298791" y="5162846"/>
                      <a:pt x="7330440" y="5181600"/>
                      <a:pt x="7330440" y="5181600"/>
                    </a:cubicBezTo>
                  </a:path>
                </a:pathLst>
              </a:custGeom>
              <a:noFill/>
              <a:ln w="76200">
                <a:solidFill>
                  <a:srgbClr val="3333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" name="手繪多邊形 4"/>
              <p:cNvSpPr/>
              <p:nvPr/>
            </p:nvSpPr>
            <p:spPr>
              <a:xfrm>
                <a:off x="3703143" y="350520"/>
                <a:ext cx="473093" cy="2027238"/>
              </a:xfrm>
              <a:custGeom>
                <a:avLst/>
                <a:gdLst>
                  <a:gd name="connsiteX0" fmla="*/ 274320 w 472440"/>
                  <a:gd name="connsiteY0" fmla="*/ 2026920 h 2026920"/>
                  <a:gd name="connsiteX1" fmla="*/ 350520 w 472440"/>
                  <a:gd name="connsiteY1" fmla="*/ 1981200 h 2026920"/>
                  <a:gd name="connsiteX2" fmla="*/ 365760 w 472440"/>
                  <a:gd name="connsiteY2" fmla="*/ 1569720 h 2026920"/>
                  <a:gd name="connsiteX3" fmla="*/ 411480 w 472440"/>
                  <a:gd name="connsiteY3" fmla="*/ 1463040 h 2026920"/>
                  <a:gd name="connsiteX4" fmla="*/ 426720 w 472440"/>
                  <a:gd name="connsiteY4" fmla="*/ 1417320 h 2026920"/>
                  <a:gd name="connsiteX5" fmla="*/ 472440 w 472440"/>
                  <a:gd name="connsiteY5" fmla="*/ 1325880 h 2026920"/>
                  <a:gd name="connsiteX6" fmla="*/ 426720 w 472440"/>
                  <a:gd name="connsiteY6" fmla="*/ 1036320 h 2026920"/>
                  <a:gd name="connsiteX7" fmla="*/ 365760 w 472440"/>
                  <a:gd name="connsiteY7" fmla="*/ 944880 h 2026920"/>
                  <a:gd name="connsiteX8" fmla="*/ 304800 w 472440"/>
                  <a:gd name="connsiteY8" fmla="*/ 807720 h 2026920"/>
                  <a:gd name="connsiteX9" fmla="*/ 274320 w 472440"/>
                  <a:gd name="connsiteY9" fmla="*/ 685800 h 2026920"/>
                  <a:gd name="connsiteX10" fmla="*/ 259080 w 472440"/>
                  <a:gd name="connsiteY10" fmla="*/ 594360 h 2026920"/>
                  <a:gd name="connsiteX11" fmla="*/ 228600 w 472440"/>
                  <a:gd name="connsiteY11" fmla="*/ 472440 h 2026920"/>
                  <a:gd name="connsiteX12" fmla="*/ 198120 w 472440"/>
                  <a:gd name="connsiteY12" fmla="*/ 381000 h 2026920"/>
                  <a:gd name="connsiteX13" fmla="*/ 182880 w 472440"/>
                  <a:gd name="connsiteY13" fmla="*/ 320040 h 2026920"/>
                  <a:gd name="connsiteX14" fmla="*/ 152400 w 472440"/>
                  <a:gd name="connsiteY14" fmla="*/ 274320 h 2026920"/>
                  <a:gd name="connsiteX15" fmla="*/ 60960 w 472440"/>
                  <a:gd name="connsiteY15" fmla="*/ 60960 h 2026920"/>
                  <a:gd name="connsiteX16" fmla="*/ 0 w 472440"/>
                  <a:gd name="connsiteY16" fmla="*/ 0 h 202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440" h="2026920">
                    <a:moveTo>
                      <a:pt x="274320" y="2026920"/>
                    </a:moveTo>
                    <a:cubicBezTo>
                      <a:pt x="299720" y="2011680"/>
                      <a:pt x="344711" y="2010246"/>
                      <a:pt x="350520" y="1981200"/>
                    </a:cubicBezTo>
                    <a:cubicBezTo>
                      <a:pt x="377438" y="1846611"/>
                      <a:pt x="356630" y="1706670"/>
                      <a:pt x="365760" y="1569720"/>
                    </a:cubicBezTo>
                    <a:cubicBezTo>
                      <a:pt x="367641" y="1541504"/>
                      <a:pt x="402868" y="1483134"/>
                      <a:pt x="411480" y="1463040"/>
                    </a:cubicBezTo>
                    <a:cubicBezTo>
                      <a:pt x="417808" y="1448275"/>
                      <a:pt x="419536" y="1431688"/>
                      <a:pt x="426720" y="1417320"/>
                    </a:cubicBezTo>
                    <a:cubicBezTo>
                      <a:pt x="485806" y="1299147"/>
                      <a:pt x="434134" y="1440798"/>
                      <a:pt x="472440" y="1325880"/>
                    </a:cubicBezTo>
                    <a:cubicBezTo>
                      <a:pt x="468564" y="1275492"/>
                      <a:pt x="471438" y="1103397"/>
                      <a:pt x="426720" y="1036320"/>
                    </a:cubicBezTo>
                    <a:cubicBezTo>
                      <a:pt x="406400" y="1005840"/>
                      <a:pt x="377344" y="979633"/>
                      <a:pt x="365760" y="944880"/>
                    </a:cubicBezTo>
                    <a:cubicBezTo>
                      <a:pt x="329488" y="836064"/>
                      <a:pt x="353102" y="880173"/>
                      <a:pt x="304800" y="807720"/>
                    </a:cubicBezTo>
                    <a:cubicBezTo>
                      <a:pt x="294640" y="767080"/>
                      <a:pt x="281207" y="727121"/>
                      <a:pt x="274320" y="685800"/>
                    </a:cubicBezTo>
                    <a:cubicBezTo>
                      <a:pt x="269240" y="655320"/>
                      <a:pt x="265555" y="624575"/>
                      <a:pt x="259080" y="594360"/>
                    </a:cubicBezTo>
                    <a:cubicBezTo>
                      <a:pt x="250303" y="553399"/>
                      <a:pt x="241847" y="512181"/>
                      <a:pt x="228600" y="472440"/>
                    </a:cubicBezTo>
                    <a:cubicBezTo>
                      <a:pt x="218440" y="441960"/>
                      <a:pt x="205912" y="412169"/>
                      <a:pt x="198120" y="381000"/>
                    </a:cubicBezTo>
                    <a:cubicBezTo>
                      <a:pt x="193040" y="360680"/>
                      <a:pt x="191131" y="339292"/>
                      <a:pt x="182880" y="320040"/>
                    </a:cubicBezTo>
                    <a:cubicBezTo>
                      <a:pt x="175665" y="303205"/>
                      <a:pt x="159445" y="291227"/>
                      <a:pt x="152400" y="274320"/>
                    </a:cubicBezTo>
                    <a:cubicBezTo>
                      <a:pt x="106873" y="165056"/>
                      <a:pt x="125599" y="144067"/>
                      <a:pt x="60960" y="60960"/>
                    </a:cubicBezTo>
                    <a:cubicBezTo>
                      <a:pt x="43317" y="38277"/>
                      <a:pt x="0" y="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6" name="手繪多邊形 5"/>
              <p:cNvSpPr/>
              <p:nvPr/>
            </p:nvSpPr>
            <p:spPr>
              <a:xfrm>
                <a:off x="15240" y="2133283"/>
                <a:ext cx="3292600" cy="1417637"/>
              </a:xfrm>
              <a:custGeom>
                <a:avLst/>
                <a:gdLst>
                  <a:gd name="connsiteX0" fmla="*/ 3291840 w 3291840"/>
                  <a:gd name="connsiteY0" fmla="*/ 0 h 1417599"/>
                  <a:gd name="connsiteX1" fmla="*/ 3108960 w 3291840"/>
                  <a:gd name="connsiteY1" fmla="*/ 60960 h 1417599"/>
                  <a:gd name="connsiteX2" fmla="*/ 2941320 w 3291840"/>
                  <a:gd name="connsiteY2" fmla="*/ 106680 h 1417599"/>
                  <a:gd name="connsiteX3" fmla="*/ 2895600 w 3291840"/>
                  <a:gd name="connsiteY3" fmla="*/ 121920 h 1417599"/>
                  <a:gd name="connsiteX4" fmla="*/ 2819400 w 3291840"/>
                  <a:gd name="connsiteY4" fmla="*/ 167640 h 1417599"/>
                  <a:gd name="connsiteX5" fmla="*/ 2773680 w 3291840"/>
                  <a:gd name="connsiteY5" fmla="*/ 198120 h 1417599"/>
                  <a:gd name="connsiteX6" fmla="*/ 2697480 w 3291840"/>
                  <a:gd name="connsiteY6" fmla="*/ 228600 h 1417599"/>
                  <a:gd name="connsiteX7" fmla="*/ 2651760 w 3291840"/>
                  <a:gd name="connsiteY7" fmla="*/ 274320 h 1417599"/>
                  <a:gd name="connsiteX8" fmla="*/ 2606040 w 3291840"/>
                  <a:gd name="connsiteY8" fmla="*/ 289560 h 1417599"/>
                  <a:gd name="connsiteX9" fmla="*/ 2529840 w 3291840"/>
                  <a:gd name="connsiteY9" fmla="*/ 350520 h 1417599"/>
                  <a:gd name="connsiteX10" fmla="*/ 2438400 w 3291840"/>
                  <a:gd name="connsiteY10" fmla="*/ 441960 h 1417599"/>
                  <a:gd name="connsiteX11" fmla="*/ 2392680 w 3291840"/>
                  <a:gd name="connsiteY11" fmla="*/ 487680 h 1417599"/>
                  <a:gd name="connsiteX12" fmla="*/ 2301240 w 3291840"/>
                  <a:gd name="connsiteY12" fmla="*/ 579120 h 1417599"/>
                  <a:gd name="connsiteX13" fmla="*/ 2270760 w 3291840"/>
                  <a:gd name="connsiteY13" fmla="*/ 640080 h 1417599"/>
                  <a:gd name="connsiteX14" fmla="*/ 2225040 w 3291840"/>
                  <a:gd name="connsiteY14" fmla="*/ 670560 h 1417599"/>
                  <a:gd name="connsiteX15" fmla="*/ 2103120 w 3291840"/>
                  <a:gd name="connsiteY15" fmla="*/ 777240 h 1417599"/>
                  <a:gd name="connsiteX16" fmla="*/ 2057400 w 3291840"/>
                  <a:gd name="connsiteY16" fmla="*/ 792480 h 1417599"/>
                  <a:gd name="connsiteX17" fmla="*/ 1950720 w 3291840"/>
                  <a:gd name="connsiteY17" fmla="*/ 883920 h 1417599"/>
                  <a:gd name="connsiteX18" fmla="*/ 1874520 w 3291840"/>
                  <a:gd name="connsiteY18" fmla="*/ 914400 h 1417599"/>
                  <a:gd name="connsiteX19" fmla="*/ 1722120 w 3291840"/>
                  <a:gd name="connsiteY19" fmla="*/ 1005840 h 1417599"/>
                  <a:gd name="connsiteX20" fmla="*/ 1600200 w 3291840"/>
                  <a:gd name="connsiteY20" fmla="*/ 1051560 h 1417599"/>
                  <a:gd name="connsiteX21" fmla="*/ 1539240 w 3291840"/>
                  <a:gd name="connsiteY21" fmla="*/ 1082040 h 1417599"/>
                  <a:gd name="connsiteX22" fmla="*/ 1447800 w 3291840"/>
                  <a:gd name="connsiteY22" fmla="*/ 1097280 h 1417599"/>
                  <a:gd name="connsiteX23" fmla="*/ 1295400 w 3291840"/>
                  <a:gd name="connsiteY23" fmla="*/ 1173480 h 1417599"/>
                  <a:gd name="connsiteX24" fmla="*/ 1234440 w 3291840"/>
                  <a:gd name="connsiteY24" fmla="*/ 1188720 h 1417599"/>
                  <a:gd name="connsiteX25" fmla="*/ 1173480 w 3291840"/>
                  <a:gd name="connsiteY25" fmla="*/ 1219200 h 1417599"/>
                  <a:gd name="connsiteX26" fmla="*/ 1051560 w 3291840"/>
                  <a:gd name="connsiteY26" fmla="*/ 1249680 h 1417599"/>
                  <a:gd name="connsiteX27" fmla="*/ 914400 w 3291840"/>
                  <a:gd name="connsiteY27" fmla="*/ 1295400 h 1417599"/>
                  <a:gd name="connsiteX28" fmla="*/ 822960 w 3291840"/>
                  <a:gd name="connsiteY28" fmla="*/ 1325880 h 1417599"/>
                  <a:gd name="connsiteX29" fmla="*/ 777240 w 3291840"/>
                  <a:gd name="connsiteY29" fmla="*/ 1341120 h 1417599"/>
                  <a:gd name="connsiteX30" fmla="*/ 609600 w 3291840"/>
                  <a:gd name="connsiteY30" fmla="*/ 1356360 h 1417599"/>
                  <a:gd name="connsiteX31" fmla="*/ 441960 w 3291840"/>
                  <a:gd name="connsiteY31" fmla="*/ 1386840 h 1417599"/>
                  <a:gd name="connsiteX32" fmla="*/ 0 w 3291840"/>
                  <a:gd name="connsiteY32" fmla="*/ 1417320 h 141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291840" h="1417599">
                    <a:moveTo>
                      <a:pt x="3291840" y="0"/>
                    </a:moveTo>
                    <a:cubicBezTo>
                      <a:pt x="3109622" y="30370"/>
                      <a:pt x="3291080" y="-9086"/>
                      <a:pt x="3108960" y="60960"/>
                    </a:cubicBezTo>
                    <a:cubicBezTo>
                      <a:pt x="3047215" y="84708"/>
                      <a:pt x="3001304" y="89542"/>
                      <a:pt x="2941320" y="106680"/>
                    </a:cubicBezTo>
                    <a:cubicBezTo>
                      <a:pt x="2925874" y="111093"/>
                      <a:pt x="2909968" y="114736"/>
                      <a:pt x="2895600" y="121920"/>
                    </a:cubicBezTo>
                    <a:cubicBezTo>
                      <a:pt x="2869106" y="135167"/>
                      <a:pt x="2844519" y="151941"/>
                      <a:pt x="2819400" y="167640"/>
                    </a:cubicBezTo>
                    <a:cubicBezTo>
                      <a:pt x="2803868" y="177348"/>
                      <a:pt x="2790063" y="189929"/>
                      <a:pt x="2773680" y="198120"/>
                    </a:cubicBezTo>
                    <a:cubicBezTo>
                      <a:pt x="2749211" y="210354"/>
                      <a:pt x="2722880" y="218440"/>
                      <a:pt x="2697480" y="228600"/>
                    </a:cubicBezTo>
                    <a:cubicBezTo>
                      <a:pt x="2682240" y="243840"/>
                      <a:pt x="2669693" y="262365"/>
                      <a:pt x="2651760" y="274320"/>
                    </a:cubicBezTo>
                    <a:cubicBezTo>
                      <a:pt x="2638394" y="283231"/>
                      <a:pt x="2618584" y="279525"/>
                      <a:pt x="2606040" y="289560"/>
                    </a:cubicBezTo>
                    <a:cubicBezTo>
                      <a:pt x="2507563" y="368342"/>
                      <a:pt x="2644758" y="312214"/>
                      <a:pt x="2529840" y="350520"/>
                    </a:cubicBezTo>
                    <a:lnTo>
                      <a:pt x="2438400" y="441960"/>
                    </a:lnTo>
                    <a:cubicBezTo>
                      <a:pt x="2423160" y="457200"/>
                      <a:pt x="2404635" y="469747"/>
                      <a:pt x="2392680" y="487680"/>
                    </a:cubicBezTo>
                    <a:cubicBezTo>
                      <a:pt x="2348111" y="554534"/>
                      <a:pt x="2376853" y="522410"/>
                      <a:pt x="2301240" y="579120"/>
                    </a:cubicBezTo>
                    <a:cubicBezTo>
                      <a:pt x="2291080" y="599440"/>
                      <a:pt x="2285304" y="622627"/>
                      <a:pt x="2270760" y="640080"/>
                    </a:cubicBezTo>
                    <a:cubicBezTo>
                      <a:pt x="2259034" y="654151"/>
                      <a:pt x="2239111" y="658834"/>
                      <a:pt x="2225040" y="670560"/>
                    </a:cubicBezTo>
                    <a:cubicBezTo>
                      <a:pt x="2153121" y="730493"/>
                      <a:pt x="2200977" y="716079"/>
                      <a:pt x="2103120" y="777240"/>
                    </a:cubicBezTo>
                    <a:cubicBezTo>
                      <a:pt x="2089497" y="785754"/>
                      <a:pt x="2072640" y="787400"/>
                      <a:pt x="2057400" y="792480"/>
                    </a:cubicBezTo>
                    <a:cubicBezTo>
                      <a:pt x="2022751" y="827129"/>
                      <a:pt x="1994709" y="859482"/>
                      <a:pt x="1950720" y="883920"/>
                    </a:cubicBezTo>
                    <a:cubicBezTo>
                      <a:pt x="1926806" y="897206"/>
                      <a:pt x="1898658" y="901526"/>
                      <a:pt x="1874520" y="914400"/>
                    </a:cubicBezTo>
                    <a:cubicBezTo>
                      <a:pt x="1822247" y="942279"/>
                      <a:pt x="1778322" y="987106"/>
                      <a:pt x="1722120" y="1005840"/>
                    </a:cubicBezTo>
                    <a:cubicBezTo>
                      <a:pt x="1671849" y="1022597"/>
                      <a:pt x="1654869" y="1027263"/>
                      <a:pt x="1600200" y="1051560"/>
                    </a:cubicBezTo>
                    <a:cubicBezTo>
                      <a:pt x="1579440" y="1060787"/>
                      <a:pt x="1561000" y="1075512"/>
                      <a:pt x="1539240" y="1082040"/>
                    </a:cubicBezTo>
                    <a:cubicBezTo>
                      <a:pt x="1509643" y="1090919"/>
                      <a:pt x="1478280" y="1092200"/>
                      <a:pt x="1447800" y="1097280"/>
                    </a:cubicBezTo>
                    <a:cubicBezTo>
                      <a:pt x="1376214" y="1140232"/>
                      <a:pt x="1373177" y="1147554"/>
                      <a:pt x="1295400" y="1173480"/>
                    </a:cubicBezTo>
                    <a:cubicBezTo>
                      <a:pt x="1275529" y="1180104"/>
                      <a:pt x="1254052" y="1181366"/>
                      <a:pt x="1234440" y="1188720"/>
                    </a:cubicBezTo>
                    <a:cubicBezTo>
                      <a:pt x="1213168" y="1196697"/>
                      <a:pt x="1195033" y="1212016"/>
                      <a:pt x="1173480" y="1219200"/>
                    </a:cubicBezTo>
                    <a:cubicBezTo>
                      <a:pt x="1133739" y="1232447"/>
                      <a:pt x="1051560" y="1249680"/>
                      <a:pt x="1051560" y="1249680"/>
                    </a:cubicBezTo>
                    <a:cubicBezTo>
                      <a:pt x="967147" y="1305955"/>
                      <a:pt x="1045808" y="1262548"/>
                      <a:pt x="914400" y="1295400"/>
                    </a:cubicBezTo>
                    <a:cubicBezTo>
                      <a:pt x="883231" y="1303192"/>
                      <a:pt x="853440" y="1315720"/>
                      <a:pt x="822960" y="1325880"/>
                    </a:cubicBezTo>
                    <a:cubicBezTo>
                      <a:pt x="807720" y="1330960"/>
                      <a:pt x="793238" y="1339666"/>
                      <a:pt x="777240" y="1341120"/>
                    </a:cubicBezTo>
                    <a:cubicBezTo>
                      <a:pt x="721360" y="1346200"/>
                      <a:pt x="665196" y="1348779"/>
                      <a:pt x="609600" y="1356360"/>
                    </a:cubicBezTo>
                    <a:cubicBezTo>
                      <a:pt x="553325" y="1364034"/>
                      <a:pt x="498258" y="1379334"/>
                      <a:pt x="441960" y="1386840"/>
                    </a:cubicBezTo>
                    <a:cubicBezTo>
                      <a:pt x="173475" y="1422638"/>
                      <a:pt x="211978" y="1417320"/>
                      <a:pt x="0" y="141732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" name="手繪多邊形 6"/>
              <p:cNvSpPr/>
              <p:nvPr/>
            </p:nvSpPr>
            <p:spPr>
              <a:xfrm>
                <a:off x="608988" y="2852420"/>
                <a:ext cx="1585973" cy="1646238"/>
              </a:xfrm>
              <a:custGeom>
                <a:avLst/>
                <a:gdLst>
                  <a:gd name="connsiteX0" fmla="*/ 1584960 w 1584960"/>
                  <a:gd name="connsiteY0" fmla="*/ 0 h 1645920"/>
                  <a:gd name="connsiteX1" fmla="*/ 1508760 w 1584960"/>
                  <a:gd name="connsiteY1" fmla="*/ 45720 h 1645920"/>
                  <a:gd name="connsiteX2" fmla="*/ 1463040 w 1584960"/>
                  <a:gd name="connsiteY2" fmla="*/ 60960 h 1645920"/>
                  <a:gd name="connsiteX3" fmla="*/ 1295400 w 1584960"/>
                  <a:gd name="connsiteY3" fmla="*/ 198120 h 1645920"/>
                  <a:gd name="connsiteX4" fmla="*/ 1264920 w 1584960"/>
                  <a:gd name="connsiteY4" fmla="*/ 259080 h 1645920"/>
                  <a:gd name="connsiteX5" fmla="*/ 1203960 w 1584960"/>
                  <a:gd name="connsiteY5" fmla="*/ 396240 h 1645920"/>
                  <a:gd name="connsiteX6" fmla="*/ 1188720 w 1584960"/>
                  <a:gd name="connsiteY6" fmla="*/ 441960 h 1645920"/>
                  <a:gd name="connsiteX7" fmla="*/ 1158240 w 1584960"/>
                  <a:gd name="connsiteY7" fmla="*/ 746760 h 1645920"/>
                  <a:gd name="connsiteX8" fmla="*/ 1127760 w 1584960"/>
                  <a:gd name="connsiteY8" fmla="*/ 792480 h 1645920"/>
                  <a:gd name="connsiteX9" fmla="*/ 1097280 w 1584960"/>
                  <a:gd name="connsiteY9" fmla="*/ 899160 h 1645920"/>
                  <a:gd name="connsiteX10" fmla="*/ 1051560 w 1584960"/>
                  <a:gd name="connsiteY10" fmla="*/ 960120 h 1645920"/>
                  <a:gd name="connsiteX11" fmla="*/ 944880 w 1584960"/>
                  <a:gd name="connsiteY11" fmla="*/ 1082040 h 1645920"/>
                  <a:gd name="connsiteX12" fmla="*/ 914400 w 1584960"/>
                  <a:gd name="connsiteY12" fmla="*/ 1127760 h 1645920"/>
                  <a:gd name="connsiteX13" fmla="*/ 822960 w 1584960"/>
                  <a:gd name="connsiteY13" fmla="*/ 1188720 h 1645920"/>
                  <a:gd name="connsiteX14" fmla="*/ 731520 w 1584960"/>
                  <a:gd name="connsiteY14" fmla="*/ 1249680 h 1645920"/>
                  <a:gd name="connsiteX15" fmla="*/ 624840 w 1584960"/>
                  <a:gd name="connsiteY15" fmla="*/ 1325880 h 1645920"/>
                  <a:gd name="connsiteX16" fmla="*/ 579120 w 1584960"/>
                  <a:gd name="connsiteY16" fmla="*/ 1341120 h 1645920"/>
                  <a:gd name="connsiteX17" fmla="*/ 487680 w 1584960"/>
                  <a:gd name="connsiteY17" fmla="*/ 1417320 h 1645920"/>
                  <a:gd name="connsiteX18" fmla="*/ 320040 w 1584960"/>
                  <a:gd name="connsiteY18" fmla="*/ 1508760 h 1645920"/>
                  <a:gd name="connsiteX19" fmla="*/ 274320 w 1584960"/>
                  <a:gd name="connsiteY19" fmla="*/ 1539240 h 1645920"/>
                  <a:gd name="connsiteX20" fmla="*/ 228600 w 1584960"/>
                  <a:gd name="connsiteY20" fmla="*/ 1554480 h 1645920"/>
                  <a:gd name="connsiteX21" fmla="*/ 152400 w 1584960"/>
                  <a:gd name="connsiteY21" fmla="*/ 1584960 h 1645920"/>
                  <a:gd name="connsiteX22" fmla="*/ 60960 w 1584960"/>
                  <a:gd name="connsiteY22" fmla="*/ 1630680 h 1645920"/>
                  <a:gd name="connsiteX23" fmla="*/ 0 w 1584960"/>
                  <a:gd name="connsiteY23" fmla="*/ 1645920 h 16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84960" h="1645920">
                    <a:moveTo>
                      <a:pt x="1584960" y="0"/>
                    </a:moveTo>
                    <a:cubicBezTo>
                      <a:pt x="1559560" y="15240"/>
                      <a:pt x="1535254" y="32473"/>
                      <a:pt x="1508760" y="45720"/>
                    </a:cubicBezTo>
                    <a:cubicBezTo>
                      <a:pt x="1494392" y="52904"/>
                      <a:pt x="1476593" y="52335"/>
                      <a:pt x="1463040" y="60960"/>
                    </a:cubicBezTo>
                    <a:cubicBezTo>
                      <a:pt x="1445383" y="72196"/>
                      <a:pt x="1325491" y="155993"/>
                      <a:pt x="1295400" y="198120"/>
                    </a:cubicBezTo>
                    <a:cubicBezTo>
                      <a:pt x="1282195" y="216607"/>
                      <a:pt x="1276192" y="239355"/>
                      <a:pt x="1264920" y="259080"/>
                    </a:cubicBezTo>
                    <a:cubicBezTo>
                      <a:pt x="1206958" y="360514"/>
                      <a:pt x="1257177" y="236588"/>
                      <a:pt x="1203960" y="396240"/>
                    </a:cubicBezTo>
                    <a:lnTo>
                      <a:pt x="1188720" y="441960"/>
                    </a:lnTo>
                    <a:cubicBezTo>
                      <a:pt x="1187829" y="457101"/>
                      <a:pt x="1197997" y="667246"/>
                      <a:pt x="1158240" y="746760"/>
                    </a:cubicBezTo>
                    <a:cubicBezTo>
                      <a:pt x="1150049" y="763143"/>
                      <a:pt x="1137920" y="777240"/>
                      <a:pt x="1127760" y="792480"/>
                    </a:cubicBezTo>
                    <a:cubicBezTo>
                      <a:pt x="1124461" y="805677"/>
                      <a:pt x="1106997" y="882155"/>
                      <a:pt x="1097280" y="899160"/>
                    </a:cubicBezTo>
                    <a:cubicBezTo>
                      <a:pt x="1084678" y="921213"/>
                      <a:pt x="1066126" y="939312"/>
                      <a:pt x="1051560" y="960120"/>
                    </a:cubicBezTo>
                    <a:cubicBezTo>
                      <a:pt x="973773" y="1071245"/>
                      <a:pt x="1024414" y="1029018"/>
                      <a:pt x="944880" y="1082040"/>
                    </a:cubicBezTo>
                    <a:cubicBezTo>
                      <a:pt x="934720" y="1097280"/>
                      <a:pt x="928184" y="1115699"/>
                      <a:pt x="914400" y="1127760"/>
                    </a:cubicBezTo>
                    <a:cubicBezTo>
                      <a:pt x="886831" y="1151883"/>
                      <a:pt x="822960" y="1188720"/>
                      <a:pt x="822960" y="1188720"/>
                    </a:cubicBezTo>
                    <a:cubicBezTo>
                      <a:pt x="769387" y="1269079"/>
                      <a:pt x="823371" y="1210315"/>
                      <a:pt x="731520" y="1249680"/>
                    </a:cubicBezTo>
                    <a:cubicBezTo>
                      <a:pt x="707933" y="1259789"/>
                      <a:pt x="640453" y="1316959"/>
                      <a:pt x="624840" y="1325880"/>
                    </a:cubicBezTo>
                    <a:cubicBezTo>
                      <a:pt x="610892" y="1333850"/>
                      <a:pt x="593488" y="1333936"/>
                      <a:pt x="579120" y="1341120"/>
                    </a:cubicBezTo>
                    <a:cubicBezTo>
                      <a:pt x="502312" y="1379524"/>
                      <a:pt x="561831" y="1363392"/>
                      <a:pt x="487680" y="1417320"/>
                    </a:cubicBezTo>
                    <a:cubicBezTo>
                      <a:pt x="213642" y="1616621"/>
                      <a:pt x="457649" y="1439955"/>
                      <a:pt x="320040" y="1508760"/>
                    </a:cubicBezTo>
                    <a:cubicBezTo>
                      <a:pt x="303657" y="1516951"/>
                      <a:pt x="290703" y="1531049"/>
                      <a:pt x="274320" y="1539240"/>
                    </a:cubicBezTo>
                    <a:cubicBezTo>
                      <a:pt x="259952" y="1546424"/>
                      <a:pt x="243642" y="1548839"/>
                      <a:pt x="228600" y="1554480"/>
                    </a:cubicBezTo>
                    <a:cubicBezTo>
                      <a:pt x="202985" y="1564086"/>
                      <a:pt x="177305" y="1573640"/>
                      <a:pt x="152400" y="1584960"/>
                    </a:cubicBezTo>
                    <a:cubicBezTo>
                      <a:pt x="121377" y="1599061"/>
                      <a:pt x="92600" y="1618024"/>
                      <a:pt x="60960" y="1630680"/>
                    </a:cubicBezTo>
                    <a:cubicBezTo>
                      <a:pt x="41513" y="1638459"/>
                      <a:pt x="0" y="1645920"/>
                      <a:pt x="0" y="164592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8" name="手繪多邊形 7"/>
              <p:cNvSpPr/>
              <p:nvPr/>
            </p:nvSpPr>
            <p:spPr>
              <a:xfrm>
                <a:off x="2042555" y="3639820"/>
                <a:ext cx="3886348" cy="869950"/>
              </a:xfrm>
              <a:custGeom>
                <a:avLst/>
                <a:gdLst>
                  <a:gd name="connsiteX0" fmla="*/ 3886200 w 3886200"/>
                  <a:gd name="connsiteY0" fmla="*/ 335280 h 868680"/>
                  <a:gd name="connsiteX1" fmla="*/ 3672840 w 3886200"/>
                  <a:gd name="connsiteY1" fmla="*/ 213360 h 868680"/>
                  <a:gd name="connsiteX2" fmla="*/ 3566160 w 3886200"/>
                  <a:gd name="connsiteY2" fmla="*/ 152400 h 868680"/>
                  <a:gd name="connsiteX3" fmla="*/ 3489960 w 3886200"/>
                  <a:gd name="connsiteY3" fmla="*/ 137160 h 868680"/>
                  <a:gd name="connsiteX4" fmla="*/ 3337560 w 3886200"/>
                  <a:gd name="connsiteY4" fmla="*/ 76200 h 868680"/>
                  <a:gd name="connsiteX5" fmla="*/ 3246120 w 3886200"/>
                  <a:gd name="connsiteY5" fmla="*/ 30480 h 868680"/>
                  <a:gd name="connsiteX6" fmla="*/ 3017520 w 3886200"/>
                  <a:gd name="connsiteY6" fmla="*/ 0 h 868680"/>
                  <a:gd name="connsiteX7" fmla="*/ 2392680 w 3886200"/>
                  <a:gd name="connsiteY7" fmla="*/ 30480 h 868680"/>
                  <a:gd name="connsiteX8" fmla="*/ 2286000 w 3886200"/>
                  <a:gd name="connsiteY8" fmla="*/ 45720 h 868680"/>
                  <a:gd name="connsiteX9" fmla="*/ 2148840 w 3886200"/>
                  <a:gd name="connsiteY9" fmla="*/ 76200 h 868680"/>
                  <a:gd name="connsiteX10" fmla="*/ 2057400 w 3886200"/>
                  <a:gd name="connsiteY10" fmla="*/ 121920 h 868680"/>
                  <a:gd name="connsiteX11" fmla="*/ 1996440 w 3886200"/>
                  <a:gd name="connsiteY11" fmla="*/ 137160 h 868680"/>
                  <a:gd name="connsiteX12" fmla="*/ 1950720 w 3886200"/>
                  <a:gd name="connsiteY12" fmla="*/ 167640 h 868680"/>
                  <a:gd name="connsiteX13" fmla="*/ 1828800 w 3886200"/>
                  <a:gd name="connsiteY13" fmla="*/ 198120 h 868680"/>
                  <a:gd name="connsiteX14" fmla="*/ 1706880 w 3886200"/>
                  <a:gd name="connsiteY14" fmla="*/ 243840 h 868680"/>
                  <a:gd name="connsiteX15" fmla="*/ 1661160 w 3886200"/>
                  <a:gd name="connsiteY15" fmla="*/ 274320 h 868680"/>
                  <a:gd name="connsiteX16" fmla="*/ 1554480 w 3886200"/>
                  <a:gd name="connsiteY16" fmla="*/ 304800 h 868680"/>
                  <a:gd name="connsiteX17" fmla="*/ 1493520 w 3886200"/>
                  <a:gd name="connsiteY17" fmla="*/ 335280 h 868680"/>
                  <a:gd name="connsiteX18" fmla="*/ 1402080 w 3886200"/>
                  <a:gd name="connsiteY18" fmla="*/ 365760 h 868680"/>
                  <a:gd name="connsiteX19" fmla="*/ 1356360 w 3886200"/>
                  <a:gd name="connsiteY19" fmla="*/ 381000 h 868680"/>
                  <a:gd name="connsiteX20" fmla="*/ 1249680 w 3886200"/>
                  <a:gd name="connsiteY20" fmla="*/ 426720 h 868680"/>
                  <a:gd name="connsiteX21" fmla="*/ 1188720 w 3886200"/>
                  <a:gd name="connsiteY21" fmla="*/ 457200 h 868680"/>
                  <a:gd name="connsiteX22" fmla="*/ 1143000 w 3886200"/>
                  <a:gd name="connsiteY22" fmla="*/ 472440 h 868680"/>
                  <a:gd name="connsiteX23" fmla="*/ 1082040 w 3886200"/>
                  <a:gd name="connsiteY23" fmla="*/ 502920 h 868680"/>
                  <a:gd name="connsiteX24" fmla="*/ 1036320 w 3886200"/>
                  <a:gd name="connsiteY24" fmla="*/ 533400 h 868680"/>
                  <a:gd name="connsiteX25" fmla="*/ 944880 w 3886200"/>
                  <a:gd name="connsiteY25" fmla="*/ 563880 h 868680"/>
                  <a:gd name="connsiteX26" fmla="*/ 716280 w 3886200"/>
                  <a:gd name="connsiteY26" fmla="*/ 640080 h 868680"/>
                  <a:gd name="connsiteX27" fmla="*/ 670560 w 3886200"/>
                  <a:gd name="connsiteY27" fmla="*/ 655320 h 868680"/>
                  <a:gd name="connsiteX28" fmla="*/ 624840 w 3886200"/>
                  <a:gd name="connsiteY28" fmla="*/ 670560 h 868680"/>
                  <a:gd name="connsiteX29" fmla="*/ 563880 w 3886200"/>
                  <a:gd name="connsiteY29" fmla="*/ 701040 h 868680"/>
                  <a:gd name="connsiteX30" fmla="*/ 472440 w 3886200"/>
                  <a:gd name="connsiteY30" fmla="*/ 731520 h 868680"/>
                  <a:gd name="connsiteX31" fmla="*/ 426720 w 3886200"/>
                  <a:gd name="connsiteY31" fmla="*/ 762000 h 868680"/>
                  <a:gd name="connsiteX32" fmla="*/ 335280 w 3886200"/>
                  <a:gd name="connsiteY32" fmla="*/ 777240 h 868680"/>
                  <a:gd name="connsiteX33" fmla="*/ 198120 w 3886200"/>
                  <a:gd name="connsiteY33" fmla="*/ 822960 h 868680"/>
                  <a:gd name="connsiteX34" fmla="*/ 106680 w 3886200"/>
                  <a:gd name="connsiteY34" fmla="*/ 853440 h 868680"/>
                  <a:gd name="connsiteX35" fmla="*/ 0 w 3886200"/>
                  <a:gd name="connsiteY35" fmla="*/ 86868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886200" h="868680">
                    <a:moveTo>
                      <a:pt x="3886200" y="335280"/>
                    </a:moveTo>
                    <a:cubicBezTo>
                      <a:pt x="3692748" y="197100"/>
                      <a:pt x="3868635" y="311258"/>
                      <a:pt x="3672840" y="213360"/>
                    </a:cubicBezTo>
                    <a:cubicBezTo>
                      <a:pt x="3605950" y="179915"/>
                      <a:pt x="3646315" y="179118"/>
                      <a:pt x="3566160" y="152400"/>
                    </a:cubicBezTo>
                    <a:cubicBezTo>
                      <a:pt x="3541586" y="144209"/>
                      <a:pt x="3515360" y="142240"/>
                      <a:pt x="3489960" y="137160"/>
                    </a:cubicBezTo>
                    <a:cubicBezTo>
                      <a:pt x="3308227" y="28120"/>
                      <a:pt x="3515669" y="140967"/>
                      <a:pt x="3337560" y="76200"/>
                    </a:cubicBezTo>
                    <a:cubicBezTo>
                      <a:pt x="3305534" y="64554"/>
                      <a:pt x="3278691" y="40502"/>
                      <a:pt x="3246120" y="30480"/>
                    </a:cubicBezTo>
                    <a:cubicBezTo>
                      <a:pt x="3231730" y="26052"/>
                      <a:pt x="3023629" y="764"/>
                      <a:pt x="3017520" y="0"/>
                    </a:cubicBezTo>
                    <a:cubicBezTo>
                      <a:pt x="2760641" y="8858"/>
                      <a:pt x="2620283" y="6522"/>
                      <a:pt x="2392680" y="30480"/>
                    </a:cubicBezTo>
                    <a:cubicBezTo>
                      <a:pt x="2356956" y="34240"/>
                      <a:pt x="2321560" y="40640"/>
                      <a:pt x="2286000" y="45720"/>
                    </a:cubicBezTo>
                    <a:cubicBezTo>
                      <a:pt x="2183078" y="80027"/>
                      <a:pt x="2309769" y="40438"/>
                      <a:pt x="2148840" y="76200"/>
                    </a:cubicBezTo>
                    <a:cubicBezTo>
                      <a:pt x="2059924" y="95959"/>
                      <a:pt x="2145926" y="83980"/>
                      <a:pt x="2057400" y="121920"/>
                    </a:cubicBezTo>
                    <a:cubicBezTo>
                      <a:pt x="2038148" y="130171"/>
                      <a:pt x="2016760" y="132080"/>
                      <a:pt x="1996440" y="137160"/>
                    </a:cubicBezTo>
                    <a:cubicBezTo>
                      <a:pt x="1981200" y="147320"/>
                      <a:pt x="1967103" y="159449"/>
                      <a:pt x="1950720" y="167640"/>
                    </a:cubicBezTo>
                    <a:cubicBezTo>
                      <a:pt x="1919478" y="183261"/>
                      <a:pt x="1857783" y="192323"/>
                      <a:pt x="1828800" y="198120"/>
                    </a:cubicBezTo>
                    <a:cubicBezTo>
                      <a:pt x="1721578" y="269601"/>
                      <a:pt x="1857537" y="187344"/>
                      <a:pt x="1706880" y="243840"/>
                    </a:cubicBezTo>
                    <a:cubicBezTo>
                      <a:pt x="1689730" y="250271"/>
                      <a:pt x="1677543" y="266129"/>
                      <a:pt x="1661160" y="274320"/>
                    </a:cubicBezTo>
                    <a:cubicBezTo>
                      <a:pt x="1624316" y="292742"/>
                      <a:pt x="1593543" y="290151"/>
                      <a:pt x="1554480" y="304800"/>
                    </a:cubicBezTo>
                    <a:cubicBezTo>
                      <a:pt x="1533208" y="312777"/>
                      <a:pt x="1514614" y="326843"/>
                      <a:pt x="1493520" y="335280"/>
                    </a:cubicBezTo>
                    <a:cubicBezTo>
                      <a:pt x="1463689" y="347212"/>
                      <a:pt x="1432560" y="355600"/>
                      <a:pt x="1402080" y="365760"/>
                    </a:cubicBezTo>
                    <a:cubicBezTo>
                      <a:pt x="1386840" y="370840"/>
                      <a:pt x="1370728" y="373816"/>
                      <a:pt x="1356360" y="381000"/>
                    </a:cubicBezTo>
                    <a:cubicBezTo>
                      <a:pt x="1154181" y="482089"/>
                      <a:pt x="1406649" y="359447"/>
                      <a:pt x="1249680" y="426720"/>
                    </a:cubicBezTo>
                    <a:cubicBezTo>
                      <a:pt x="1228798" y="435669"/>
                      <a:pt x="1209602" y="448251"/>
                      <a:pt x="1188720" y="457200"/>
                    </a:cubicBezTo>
                    <a:cubicBezTo>
                      <a:pt x="1173955" y="463528"/>
                      <a:pt x="1157765" y="466112"/>
                      <a:pt x="1143000" y="472440"/>
                    </a:cubicBezTo>
                    <a:cubicBezTo>
                      <a:pt x="1122118" y="481389"/>
                      <a:pt x="1101765" y="491648"/>
                      <a:pt x="1082040" y="502920"/>
                    </a:cubicBezTo>
                    <a:cubicBezTo>
                      <a:pt x="1066137" y="512007"/>
                      <a:pt x="1053058" y="525961"/>
                      <a:pt x="1036320" y="533400"/>
                    </a:cubicBezTo>
                    <a:cubicBezTo>
                      <a:pt x="1006960" y="546449"/>
                      <a:pt x="975360" y="553720"/>
                      <a:pt x="944880" y="563880"/>
                    </a:cubicBezTo>
                    <a:lnTo>
                      <a:pt x="716280" y="640080"/>
                    </a:lnTo>
                    <a:lnTo>
                      <a:pt x="670560" y="655320"/>
                    </a:lnTo>
                    <a:cubicBezTo>
                      <a:pt x="655320" y="660400"/>
                      <a:pt x="639208" y="663376"/>
                      <a:pt x="624840" y="670560"/>
                    </a:cubicBezTo>
                    <a:cubicBezTo>
                      <a:pt x="604520" y="680720"/>
                      <a:pt x="584974" y="692603"/>
                      <a:pt x="563880" y="701040"/>
                    </a:cubicBezTo>
                    <a:cubicBezTo>
                      <a:pt x="534049" y="712972"/>
                      <a:pt x="499173" y="713698"/>
                      <a:pt x="472440" y="731520"/>
                    </a:cubicBezTo>
                    <a:cubicBezTo>
                      <a:pt x="457200" y="741680"/>
                      <a:pt x="444096" y="756208"/>
                      <a:pt x="426720" y="762000"/>
                    </a:cubicBezTo>
                    <a:cubicBezTo>
                      <a:pt x="397405" y="771772"/>
                      <a:pt x="365760" y="772160"/>
                      <a:pt x="335280" y="777240"/>
                    </a:cubicBezTo>
                    <a:cubicBezTo>
                      <a:pt x="182491" y="838356"/>
                      <a:pt x="329370" y="783585"/>
                      <a:pt x="198120" y="822960"/>
                    </a:cubicBezTo>
                    <a:cubicBezTo>
                      <a:pt x="167346" y="832192"/>
                      <a:pt x="137986" y="846216"/>
                      <a:pt x="106680" y="853440"/>
                    </a:cubicBezTo>
                    <a:cubicBezTo>
                      <a:pt x="71679" y="861517"/>
                      <a:pt x="0" y="868680"/>
                      <a:pt x="0" y="86868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9" name="手繪多邊形 8"/>
              <p:cNvSpPr/>
              <p:nvPr/>
            </p:nvSpPr>
            <p:spPr>
              <a:xfrm>
                <a:off x="6827462" y="875983"/>
                <a:ext cx="1281161" cy="3992562"/>
              </a:xfrm>
              <a:custGeom>
                <a:avLst/>
                <a:gdLst>
                  <a:gd name="connsiteX0" fmla="*/ 91440 w 1281545"/>
                  <a:gd name="connsiteY0" fmla="*/ 3992880 h 3992880"/>
                  <a:gd name="connsiteX1" fmla="*/ 45720 w 1281545"/>
                  <a:gd name="connsiteY1" fmla="*/ 3886200 h 3992880"/>
                  <a:gd name="connsiteX2" fmla="*/ 0 w 1281545"/>
                  <a:gd name="connsiteY2" fmla="*/ 3566160 h 3992880"/>
                  <a:gd name="connsiteX3" fmla="*/ 15240 w 1281545"/>
                  <a:gd name="connsiteY3" fmla="*/ 2849880 h 3992880"/>
                  <a:gd name="connsiteX4" fmla="*/ 45720 w 1281545"/>
                  <a:gd name="connsiteY4" fmla="*/ 2727960 h 3992880"/>
                  <a:gd name="connsiteX5" fmla="*/ 60960 w 1281545"/>
                  <a:gd name="connsiteY5" fmla="*/ 2682240 h 3992880"/>
                  <a:gd name="connsiteX6" fmla="*/ 106680 w 1281545"/>
                  <a:gd name="connsiteY6" fmla="*/ 2545080 h 3992880"/>
                  <a:gd name="connsiteX7" fmla="*/ 137160 w 1281545"/>
                  <a:gd name="connsiteY7" fmla="*/ 2499360 h 3992880"/>
                  <a:gd name="connsiteX8" fmla="*/ 152400 w 1281545"/>
                  <a:gd name="connsiteY8" fmla="*/ 2453640 h 3992880"/>
                  <a:gd name="connsiteX9" fmla="*/ 182880 w 1281545"/>
                  <a:gd name="connsiteY9" fmla="*/ 2407920 h 3992880"/>
                  <a:gd name="connsiteX10" fmla="*/ 198120 w 1281545"/>
                  <a:gd name="connsiteY10" fmla="*/ 2362200 h 3992880"/>
                  <a:gd name="connsiteX11" fmla="*/ 259080 w 1281545"/>
                  <a:gd name="connsiteY11" fmla="*/ 2270760 h 3992880"/>
                  <a:gd name="connsiteX12" fmla="*/ 289560 w 1281545"/>
                  <a:gd name="connsiteY12" fmla="*/ 2194560 h 3992880"/>
                  <a:gd name="connsiteX13" fmla="*/ 350520 w 1281545"/>
                  <a:gd name="connsiteY13" fmla="*/ 2148840 h 3992880"/>
                  <a:gd name="connsiteX14" fmla="*/ 381000 w 1281545"/>
                  <a:gd name="connsiteY14" fmla="*/ 2103120 h 3992880"/>
                  <a:gd name="connsiteX15" fmla="*/ 426720 w 1281545"/>
                  <a:gd name="connsiteY15" fmla="*/ 2057400 h 3992880"/>
                  <a:gd name="connsiteX16" fmla="*/ 457200 w 1281545"/>
                  <a:gd name="connsiteY16" fmla="*/ 2011680 h 3992880"/>
                  <a:gd name="connsiteX17" fmla="*/ 609600 w 1281545"/>
                  <a:gd name="connsiteY17" fmla="*/ 1828800 h 3992880"/>
                  <a:gd name="connsiteX18" fmla="*/ 640080 w 1281545"/>
                  <a:gd name="connsiteY18" fmla="*/ 1783080 h 3992880"/>
                  <a:gd name="connsiteX19" fmla="*/ 670560 w 1281545"/>
                  <a:gd name="connsiteY19" fmla="*/ 1722120 h 3992880"/>
                  <a:gd name="connsiteX20" fmla="*/ 762000 w 1281545"/>
                  <a:gd name="connsiteY20" fmla="*/ 1630680 h 3992880"/>
                  <a:gd name="connsiteX21" fmla="*/ 838200 w 1281545"/>
                  <a:gd name="connsiteY21" fmla="*/ 1524000 h 3992880"/>
                  <a:gd name="connsiteX22" fmla="*/ 868680 w 1281545"/>
                  <a:gd name="connsiteY22" fmla="*/ 1463040 h 3992880"/>
                  <a:gd name="connsiteX23" fmla="*/ 899160 w 1281545"/>
                  <a:gd name="connsiteY23" fmla="*/ 1417320 h 3992880"/>
                  <a:gd name="connsiteX24" fmla="*/ 960120 w 1281545"/>
                  <a:gd name="connsiteY24" fmla="*/ 1295400 h 3992880"/>
                  <a:gd name="connsiteX25" fmla="*/ 1005840 w 1281545"/>
                  <a:gd name="connsiteY25" fmla="*/ 1249680 h 3992880"/>
                  <a:gd name="connsiteX26" fmla="*/ 1021080 w 1281545"/>
                  <a:gd name="connsiteY26" fmla="*/ 1203960 h 3992880"/>
                  <a:gd name="connsiteX27" fmla="*/ 1082040 w 1281545"/>
                  <a:gd name="connsiteY27" fmla="*/ 1097280 h 3992880"/>
                  <a:gd name="connsiteX28" fmla="*/ 1097280 w 1281545"/>
                  <a:gd name="connsiteY28" fmla="*/ 1051560 h 3992880"/>
                  <a:gd name="connsiteX29" fmla="*/ 1127760 w 1281545"/>
                  <a:gd name="connsiteY29" fmla="*/ 990600 h 3992880"/>
                  <a:gd name="connsiteX30" fmla="*/ 1173480 w 1281545"/>
                  <a:gd name="connsiteY30" fmla="*/ 838200 h 3992880"/>
                  <a:gd name="connsiteX31" fmla="*/ 1203960 w 1281545"/>
                  <a:gd name="connsiteY31" fmla="*/ 594360 h 3992880"/>
                  <a:gd name="connsiteX32" fmla="*/ 1219200 w 1281545"/>
                  <a:gd name="connsiteY32" fmla="*/ 548640 h 3992880"/>
                  <a:gd name="connsiteX33" fmla="*/ 1264920 w 1281545"/>
                  <a:gd name="connsiteY33" fmla="*/ 198120 h 3992880"/>
                  <a:gd name="connsiteX34" fmla="*/ 1280160 w 1281545"/>
                  <a:gd name="connsiteY34" fmla="*/ 121920 h 3992880"/>
                  <a:gd name="connsiteX35" fmla="*/ 1280160 w 1281545"/>
                  <a:gd name="connsiteY35" fmla="*/ 0 h 399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81545" h="3992880">
                    <a:moveTo>
                      <a:pt x="91440" y="3992880"/>
                    </a:moveTo>
                    <a:cubicBezTo>
                      <a:pt x="76200" y="3957320"/>
                      <a:pt x="57260" y="3923127"/>
                      <a:pt x="45720" y="3886200"/>
                    </a:cubicBezTo>
                    <a:cubicBezTo>
                      <a:pt x="8433" y="3766882"/>
                      <a:pt x="10688" y="3694417"/>
                      <a:pt x="0" y="3566160"/>
                    </a:cubicBezTo>
                    <a:cubicBezTo>
                      <a:pt x="5080" y="3327400"/>
                      <a:pt x="2233" y="3088340"/>
                      <a:pt x="15240" y="2849880"/>
                    </a:cubicBezTo>
                    <a:cubicBezTo>
                      <a:pt x="17522" y="2808051"/>
                      <a:pt x="34698" y="2768375"/>
                      <a:pt x="45720" y="2727960"/>
                    </a:cubicBezTo>
                    <a:cubicBezTo>
                      <a:pt x="49947" y="2712462"/>
                      <a:pt x="56547" y="2697686"/>
                      <a:pt x="60960" y="2682240"/>
                    </a:cubicBezTo>
                    <a:cubicBezTo>
                      <a:pt x="80362" y="2614332"/>
                      <a:pt x="71650" y="2615139"/>
                      <a:pt x="106680" y="2545080"/>
                    </a:cubicBezTo>
                    <a:cubicBezTo>
                      <a:pt x="114871" y="2528697"/>
                      <a:pt x="128969" y="2515743"/>
                      <a:pt x="137160" y="2499360"/>
                    </a:cubicBezTo>
                    <a:cubicBezTo>
                      <a:pt x="144344" y="2484992"/>
                      <a:pt x="145216" y="2468008"/>
                      <a:pt x="152400" y="2453640"/>
                    </a:cubicBezTo>
                    <a:cubicBezTo>
                      <a:pt x="160591" y="2437257"/>
                      <a:pt x="174689" y="2424303"/>
                      <a:pt x="182880" y="2407920"/>
                    </a:cubicBezTo>
                    <a:cubicBezTo>
                      <a:pt x="190064" y="2393552"/>
                      <a:pt x="190318" y="2376243"/>
                      <a:pt x="198120" y="2362200"/>
                    </a:cubicBezTo>
                    <a:cubicBezTo>
                      <a:pt x="215910" y="2330178"/>
                      <a:pt x="245475" y="2304772"/>
                      <a:pt x="259080" y="2270760"/>
                    </a:cubicBezTo>
                    <a:cubicBezTo>
                      <a:pt x="269240" y="2245360"/>
                      <a:pt x="273146" y="2216445"/>
                      <a:pt x="289560" y="2194560"/>
                    </a:cubicBezTo>
                    <a:cubicBezTo>
                      <a:pt x="304800" y="2174240"/>
                      <a:pt x="332559" y="2166801"/>
                      <a:pt x="350520" y="2148840"/>
                    </a:cubicBezTo>
                    <a:cubicBezTo>
                      <a:pt x="363472" y="2135888"/>
                      <a:pt x="369274" y="2117191"/>
                      <a:pt x="381000" y="2103120"/>
                    </a:cubicBezTo>
                    <a:cubicBezTo>
                      <a:pt x="394798" y="2086563"/>
                      <a:pt x="412922" y="2073957"/>
                      <a:pt x="426720" y="2057400"/>
                    </a:cubicBezTo>
                    <a:cubicBezTo>
                      <a:pt x="438446" y="2043329"/>
                      <a:pt x="445758" y="2025983"/>
                      <a:pt x="457200" y="2011680"/>
                    </a:cubicBezTo>
                    <a:cubicBezTo>
                      <a:pt x="506771" y="1949716"/>
                      <a:pt x="565583" y="1894825"/>
                      <a:pt x="609600" y="1828800"/>
                    </a:cubicBezTo>
                    <a:cubicBezTo>
                      <a:pt x="619760" y="1813560"/>
                      <a:pt x="630993" y="1798983"/>
                      <a:pt x="640080" y="1783080"/>
                    </a:cubicBezTo>
                    <a:cubicBezTo>
                      <a:pt x="651352" y="1763355"/>
                      <a:pt x="656368" y="1739860"/>
                      <a:pt x="670560" y="1722120"/>
                    </a:cubicBezTo>
                    <a:cubicBezTo>
                      <a:pt x="697488" y="1688460"/>
                      <a:pt x="742723" y="1669234"/>
                      <a:pt x="762000" y="1630680"/>
                    </a:cubicBezTo>
                    <a:cubicBezTo>
                      <a:pt x="845536" y="1463607"/>
                      <a:pt x="735226" y="1668164"/>
                      <a:pt x="838200" y="1524000"/>
                    </a:cubicBezTo>
                    <a:cubicBezTo>
                      <a:pt x="851405" y="1505513"/>
                      <a:pt x="857408" y="1482765"/>
                      <a:pt x="868680" y="1463040"/>
                    </a:cubicBezTo>
                    <a:cubicBezTo>
                      <a:pt x="877767" y="1447137"/>
                      <a:pt x="890389" y="1433400"/>
                      <a:pt x="899160" y="1417320"/>
                    </a:cubicBezTo>
                    <a:cubicBezTo>
                      <a:pt x="920918" y="1377431"/>
                      <a:pt x="927991" y="1327529"/>
                      <a:pt x="960120" y="1295400"/>
                    </a:cubicBezTo>
                    <a:lnTo>
                      <a:pt x="1005840" y="1249680"/>
                    </a:lnTo>
                    <a:cubicBezTo>
                      <a:pt x="1010920" y="1234440"/>
                      <a:pt x="1013896" y="1218328"/>
                      <a:pt x="1021080" y="1203960"/>
                    </a:cubicBezTo>
                    <a:cubicBezTo>
                      <a:pt x="1097607" y="1050906"/>
                      <a:pt x="1001885" y="1284308"/>
                      <a:pt x="1082040" y="1097280"/>
                    </a:cubicBezTo>
                    <a:cubicBezTo>
                      <a:pt x="1088368" y="1082515"/>
                      <a:pt x="1090952" y="1066325"/>
                      <a:pt x="1097280" y="1051560"/>
                    </a:cubicBezTo>
                    <a:cubicBezTo>
                      <a:pt x="1106229" y="1030678"/>
                      <a:pt x="1119323" y="1011694"/>
                      <a:pt x="1127760" y="990600"/>
                    </a:cubicBezTo>
                    <a:cubicBezTo>
                      <a:pt x="1152496" y="928761"/>
                      <a:pt x="1158510" y="898078"/>
                      <a:pt x="1173480" y="838200"/>
                    </a:cubicBezTo>
                    <a:cubicBezTo>
                      <a:pt x="1178763" y="790654"/>
                      <a:pt x="1193087" y="648724"/>
                      <a:pt x="1203960" y="594360"/>
                    </a:cubicBezTo>
                    <a:cubicBezTo>
                      <a:pt x="1207110" y="578608"/>
                      <a:pt x="1214120" y="563880"/>
                      <a:pt x="1219200" y="548640"/>
                    </a:cubicBezTo>
                    <a:cubicBezTo>
                      <a:pt x="1230532" y="446648"/>
                      <a:pt x="1246427" y="290584"/>
                      <a:pt x="1264920" y="198120"/>
                    </a:cubicBezTo>
                    <a:cubicBezTo>
                      <a:pt x="1270000" y="172720"/>
                      <a:pt x="1278173" y="147747"/>
                      <a:pt x="1280160" y="121920"/>
                    </a:cubicBezTo>
                    <a:cubicBezTo>
                      <a:pt x="1283277" y="81400"/>
                      <a:pt x="1280160" y="40640"/>
                      <a:pt x="1280160" y="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0" name="手繪多邊形 9"/>
              <p:cNvSpPr/>
              <p:nvPr/>
            </p:nvSpPr>
            <p:spPr>
              <a:xfrm>
                <a:off x="6019393" y="1203008"/>
                <a:ext cx="1219246" cy="1722437"/>
              </a:xfrm>
              <a:custGeom>
                <a:avLst/>
                <a:gdLst>
                  <a:gd name="connsiteX0" fmla="*/ 1219200 w 1219200"/>
                  <a:gd name="connsiteY0" fmla="*/ 1722120 h 1722120"/>
                  <a:gd name="connsiteX1" fmla="*/ 1203960 w 1219200"/>
                  <a:gd name="connsiteY1" fmla="*/ 1234440 h 1722120"/>
                  <a:gd name="connsiteX2" fmla="*/ 1188720 w 1219200"/>
                  <a:gd name="connsiteY2" fmla="*/ 1127760 h 1722120"/>
                  <a:gd name="connsiteX3" fmla="*/ 1143000 w 1219200"/>
                  <a:gd name="connsiteY3" fmla="*/ 868680 h 1722120"/>
                  <a:gd name="connsiteX4" fmla="*/ 1097280 w 1219200"/>
                  <a:gd name="connsiteY4" fmla="*/ 762000 h 1722120"/>
                  <a:gd name="connsiteX5" fmla="*/ 1005840 w 1219200"/>
                  <a:gd name="connsiteY5" fmla="*/ 670560 h 1722120"/>
                  <a:gd name="connsiteX6" fmla="*/ 899160 w 1219200"/>
                  <a:gd name="connsiteY6" fmla="*/ 609600 h 1722120"/>
                  <a:gd name="connsiteX7" fmla="*/ 807720 w 1219200"/>
                  <a:gd name="connsiteY7" fmla="*/ 518160 h 1722120"/>
                  <a:gd name="connsiteX8" fmla="*/ 670560 w 1219200"/>
                  <a:gd name="connsiteY8" fmla="*/ 441960 h 1722120"/>
                  <a:gd name="connsiteX9" fmla="*/ 609600 w 1219200"/>
                  <a:gd name="connsiteY9" fmla="*/ 411480 h 1722120"/>
                  <a:gd name="connsiteX10" fmla="*/ 518160 w 1219200"/>
                  <a:gd name="connsiteY10" fmla="*/ 350520 h 1722120"/>
                  <a:gd name="connsiteX11" fmla="*/ 457200 w 1219200"/>
                  <a:gd name="connsiteY11" fmla="*/ 320040 h 1722120"/>
                  <a:gd name="connsiteX12" fmla="*/ 411480 w 1219200"/>
                  <a:gd name="connsiteY12" fmla="*/ 289560 h 1722120"/>
                  <a:gd name="connsiteX13" fmla="*/ 320040 w 1219200"/>
                  <a:gd name="connsiteY13" fmla="*/ 243840 h 1722120"/>
                  <a:gd name="connsiteX14" fmla="*/ 289560 w 1219200"/>
                  <a:gd name="connsiteY14" fmla="*/ 198120 h 1722120"/>
                  <a:gd name="connsiteX15" fmla="*/ 243840 w 1219200"/>
                  <a:gd name="connsiteY15" fmla="*/ 182880 h 1722120"/>
                  <a:gd name="connsiteX16" fmla="*/ 198120 w 1219200"/>
                  <a:gd name="connsiteY16" fmla="*/ 152400 h 1722120"/>
                  <a:gd name="connsiteX17" fmla="*/ 152400 w 1219200"/>
                  <a:gd name="connsiteY17" fmla="*/ 106680 h 1722120"/>
                  <a:gd name="connsiteX18" fmla="*/ 106680 w 1219200"/>
                  <a:gd name="connsiteY18" fmla="*/ 76200 h 1722120"/>
                  <a:gd name="connsiteX19" fmla="*/ 60960 w 1219200"/>
                  <a:gd name="connsiteY19" fmla="*/ 30480 h 1722120"/>
                  <a:gd name="connsiteX20" fmla="*/ 0 w 1219200"/>
                  <a:gd name="connsiteY20" fmla="*/ 0 h 1722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19200" h="1722120">
                    <a:moveTo>
                      <a:pt x="1219200" y="1722120"/>
                    </a:moveTo>
                    <a:cubicBezTo>
                      <a:pt x="1214120" y="1559560"/>
                      <a:pt x="1212290" y="1396866"/>
                      <a:pt x="1203960" y="1234440"/>
                    </a:cubicBezTo>
                    <a:cubicBezTo>
                      <a:pt x="1202120" y="1198566"/>
                      <a:pt x="1192687" y="1163461"/>
                      <a:pt x="1188720" y="1127760"/>
                    </a:cubicBezTo>
                    <a:cubicBezTo>
                      <a:pt x="1164522" y="909974"/>
                      <a:pt x="1194688" y="1023743"/>
                      <a:pt x="1143000" y="868680"/>
                    </a:cubicBezTo>
                    <a:cubicBezTo>
                      <a:pt x="1131990" y="835649"/>
                      <a:pt x="1118802" y="788903"/>
                      <a:pt x="1097280" y="762000"/>
                    </a:cubicBezTo>
                    <a:cubicBezTo>
                      <a:pt x="1070352" y="728340"/>
                      <a:pt x="1044394" y="689837"/>
                      <a:pt x="1005840" y="670560"/>
                    </a:cubicBezTo>
                    <a:cubicBezTo>
                      <a:pt x="974300" y="654790"/>
                      <a:pt x="926856" y="634218"/>
                      <a:pt x="899160" y="609600"/>
                    </a:cubicBezTo>
                    <a:cubicBezTo>
                      <a:pt x="866943" y="580962"/>
                      <a:pt x="848613" y="531791"/>
                      <a:pt x="807720" y="518160"/>
                    </a:cubicBezTo>
                    <a:cubicBezTo>
                      <a:pt x="681287" y="476016"/>
                      <a:pt x="880173" y="546766"/>
                      <a:pt x="670560" y="441960"/>
                    </a:cubicBezTo>
                    <a:cubicBezTo>
                      <a:pt x="650240" y="431800"/>
                      <a:pt x="629081" y="423169"/>
                      <a:pt x="609600" y="411480"/>
                    </a:cubicBezTo>
                    <a:cubicBezTo>
                      <a:pt x="578188" y="392633"/>
                      <a:pt x="550925" y="366903"/>
                      <a:pt x="518160" y="350520"/>
                    </a:cubicBezTo>
                    <a:cubicBezTo>
                      <a:pt x="497840" y="340360"/>
                      <a:pt x="476925" y="331312"/>
                      <a:pt x="457200" y="320040"/>
                    </a:cubicBezTo>
                    <a:cubicBezTo>
                      <a:pt x="441297" y="310953"/>
                      <a:pt x="427863" y="297751"/>
                      <a:pt x="411480" y="289560"/>
                    </a:cubicBezTo>
                    <a:cubicBezTo>
                      <a:pt x="285287" y="226464"/>
                      <a:pt x="451067" y="331191"/>
                      <a:pt x="320040" y="243840"/>
                    </a:cubicBezTo>
                    <a:cubicBezTo>
                      <a:pt x="309880" y="228600"/>
                      <a:pt x="303863" y="209562"/>
                      <a:pt x="289560" y="198120"/>
                    </a:cubicBezTo>
                    <a:cubicBezTo>
                      <a:pt x="277016" y="188085"/>
                      <a:pt x="258208" y="190064"/>
                      <a:pt x="243840" y="182880"/>
                    </a:cubicBezTo>
                    <a:cubicBezTo>
                      <a:pt x="227457" y="174689"/>
                      <a:pt x="212191" y="164126"/>
                      <a:pt x="198120" y="152400"/>
                    </a:cubicBezTo>
                    <a:cubicBezTo>
                      <a:pt x="181563" y="138602"/>
                      <a:pt x="168957" y="120478"/>
                      <a:pt x="152400" y="106680"/>
                    </a:cubicBezTo>
                    <a:cubicBezTo>
                      <a:pt x="138329" y="94954"/>
                      <a:pt x="120751" y="87926"/>
                      <a:pt x="106680" y="76200"/>
                    </a:cubicBezTo>
                    <a:cubicBezTo>
                      <a:pt x="90123" y="62402"/>
                      <a:pt x="78498" y="43007"/>
                      <a:pt x="60960" y="30480"/>
                    </a:cubicBezTo>
                    <a:cubicBezTo>
                      <a:pt x="42473" y="17275"/>
                      <a:pt x="0" y="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12" name="流程圖: 接點 11"/>
            <p:cNvSpPr/>
            <p:nvPr/>
          </p:nvSpPr>
          <p:spPr>
            <a:xfrm>
              <a:off x="8279136" y="5687263"/>
              <a:ext cx="357336" cy="29931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流程圖: 接點 12"/>
            <p:cNvSpPr/>
            <p:nvPr/>
          </p:nvSpPr>
          <p:spPr>
            <a:xfrm>
              <a:off x="3789531" y="2263172"/>
              <a:ext cx="357336" cy="29931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流程圖: 接點 13"/>
            <p:cNvSpPr/>
            <p:nvPr/>
          </p:nvSpPr>
          <p:spPr>
            <a:xfrm>
              <a:off x="6629016" y="4643844"/>
              <a:ext cx="357336" cy="29931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集水區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水庫的概念</a:t>
            </a:r>
            <a:endParaRPr lang="zh-TW" alt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00" name="文字方塊 16"/>
          <p:cNvSpPr txBox="1">
            <a:spLocks noChangeArrowheads="1"/>
          </p:cNvSpPr>
          <p:nvPr/>
        </p:nvSpPr>
        <p:spPr bwMode="auto">
          <a:xfrm>
            <a:off x="4289426" y="2353410"/>
            <a:ext cx="639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甲</a:t>
            </a:r>
          </a:p>
        </p:txBody>
      </p:sp>
      <p:sp>
        <p:nvSpPr>
          <p:cNvPr id="29701" name="文字方塊 17"/>
          <p:cNvSpPr txBox="1">
            <a:spLocks noChangeArrowheads="1"/>
          </p:cNvSpPr>
          <p:nvPr/>
        </p:nvSpPr>
        <p:spPr bwMode="auto">
          <a:xfrm>
            <a:off x="7046253" y="4725987"/>
            <a:ext cx="639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乙</a:t>
            </a:r>
          </a:p>
        </p:txBody>
      </p:sp>
      <p:sp>
        <p:nvSpPr>
          <p:cNvPr id="29702" name="文字方塊 18"/>
          <p:cNvSpPr txBox="1">
            <a:spLocks noChangeArrowheads="1"/>
          </p:cNvSpPr>
          <p:nvPr/>
        </p:nvSpPr>
        <p:spPr bwMode="auto">
          <a:xfrm>
            <a:off x="8168483" y="5468074"/>
            <a:ext cx="639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丙</a:t>
            </a: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0" y="69373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哪個</a:t>
            </a: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集水點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集水區</a:t>
            </a: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最大？</a:t>
            </a:r>
          </a:p>
        </p:txBody>
      </p:sp>
    </p:spTree>
    <p:extLst>
      <p:ext uri="{BB962C8B-B14F-4D97-AF65-F5344CB8AC3E}">
        <p14:creationId xmlns:p14="http://schemas.microsoft.com/office/powerpoint/2010/main" val="3666584092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4" name="群組 10"/>
          <p:cNvGrpSpPr>
            <a:grpSpLocks/>
          </p:cNvGrpSpPr>
          <p:nvPr/>
        </p:nvGrpSpPr>
        <p:grpSpPr bwMode="auto">
          <a:xfrm>
            <a:off x="196850" y="1111250"/>
            <a:ext cx="8335963" cy="5486400"/>
            <a:chOff x="15240" y="350520"/>
            <a:chExt cx="8336280" cy="5486400"/>
          </a:xfrm>
        </p:grpSpPr>
        <p:sp>
          <p:nvSpPr>
            <p:cNvPr id="4" name="手繪多邊形 3"/>
            <p:cNvSpPr/>
            <p:nvPr/>
          </p:nvSpPr>
          <p:spPr>
            <a:xfrm>
              <a:off x="1021753" y="655320"/>
              <a:ext cx="7329767" cy="5181600"/>
            </a:xfrm>
            <a:custGeom>
              <a:avLst/>
              <a:gdLst>
                <a:gd name="connsiteX0" fmla="*/ 0 w 7330440"/>
                <a:gd name="connsiteY0" fmla="*/ 0 h 5181600"/>
                <a:gd name="connsiteX1" fmla="*/ 91440 w 7330440"/>
                <a:gd name="connsiteY1" fmla="*/ 91440 h 5181600"/>
                <a:gd name="connsiteX2" fmla="*/ 213360 w 7330440"/>
                <a:gd name="connsiteY2" fmla="*/ 228600 h 5181600"/>
                <a:gd name="connsiteX3" fmla="*/ 289560 w 7330440"/>
                <a:gd name="connsiteY3" fmla="*/ 259080 h 5181600"/>
                <a:gd name="connsiteX4" fmla="*/ 381000 w 7330440"/>
                <a:gd name="connsiteY4" fmla="*/ 350520 h 5181600"/>
                <a:gd name="connsiteX5" fmla="*/ 441960 w 7330440"/>
                <a:gd name="connsiteY5" fmla="*/ 396240 h 5181600"/>
                <a:gd name="connsiteX6" fmla="*/ 563880 w 7330440"/>
                <a:gd name="connsiteY6" fmla="*/ 518160 h 5181600"/>
                <a:gd name="connsiteX7" fmla="*/ 655320 w 7330440"/>
                <a:gd name="connsiteY7" fmla="*/ 594360 h 5181600"/>
                <a:gd name="connsiteX8" fmla="*/ 762000 w 7330440"/>
                <a:gd name="connsiteY8" fmla="*/ 701040 h 5181600"/>
                <a:gd name="connsiteX9" fmla="*/ 807720 w 7330440"/>
                <a:gd name="connsiteY9" fmla="*/ 746760 h 5181600"/>
                <a:gd name="connsiteX10" fmla="*/ 883920 w 7330440"/>
                <a:gd name="connsiteY10" fmla="*/ 792480 h 5181600"/>
                <a:gd name="connsiteX11" fmla="*/ 929640 w 7330440"/>
                <a:gd name="connsiteY11" fmla="*/ 838200 h 5181600"/>
                <a:gd name="connsiteX12" fmla="*/ 1066800 w 7330440"/>
                <a:gd name="connsiteY12" fmla="*/ 944880 h 5181600"/>
                <a:gd name="connsiteX13" fmla="*/ 1112520 w 7330440"/>
                <a:gd name="connsiteY13" fmla="*/ 975360 h 5181600"/>
                <a:gd name="connsiteX14" fmla="*/ 1173480 w 7330440"/>
                <a:gd name="connsiteY14" fmla="*/ 1005840 h 5181600"/>
                <a:gd name="connsiteX15" fmla="*/ 1219200 w 7330440"/>
                <a:gd name="connsiteY15" fmla="*/ 1051560 h 5181600"/>
                <a:gd name="connsiteX16" fmla="*/ 1264920 w 7330440"/>
                <a:gd name="connsiteY16" fmla="*/ 1066800 h 5181600"/>
                <a:gd name="connsiteX17" fmla="*/ 1310640 w 7330440"/>
                <a:gd name="connsiteY17" fmla="*/ 1097280 h 5181600"/>
                <a:gd name="connsiteX18" fmla="*/ 1508760 w 7330440"/>
                <a:gd name="connsiteY18" fmla="*/ 1158240 h 5181600"/>
                <a:gd name="connsiteX19" fmla="*/ 1554480 w 7330440"/>
                <a:gd name="connsiteY19" fmla="*/ 1188720 h 5181600"/>
                <a:gd name="connsiteX20" fmla="*/ 1676400 w 7330440"/>
                <a:gd name="connsiteY20" fmla="*/ 1219200 h 5181600"/>
                <a:gd name="connsiteX21" fmla="*/ 1722120 w 7330440"/>
                <a:gd name="connsiteY21" fmla="*/ 1234440 h 5181600"/>
                <a:gd name="connsiteX22" fmla="*/ 1767840 w 7330440"/>
                <a:gd name="connsiteY22" fmla="*/ 1264920 h 5181600"/>
                <a:gd name="connsiteX23" fmla="*/ 1859280 w 7330440"/>
                <a:gd name="connsiteY23" fmla="*/ 1295400 h 5181600"/>
                <a:gd name="connsiteX24" fmla="*/ 1935480 w 7330440"/>
                <a:gd name="connsiteY24" fmla="*/ 1325880 h 5181600"/>
                <a:gd name="connsiteX25" fmla="*/ 2103120 w 7330440"/>
                <a:gd name="connsiteY25" fmla="*/ 1371600 h 5181600"/>
                <a:gd name="connsiteX26" fmla="*/ 2179320 w 7330440"/>
                <a:gd name="connsiteY26" fmla="*/ 1402080 h 5181600"/>
                <a:gd name="connsiteX27" fmla="*/ 2225040 w 7330440"/>
                <a:gd name="connsiteY27" fmla="*/ 1432560 h 5181600"/>
                <a:gd name="connsiteX28" fmla="*/ 2301240 w 7330440"/>
                <a:gd name="connsiteY28" fmla="*/ 1447800 h 5181600"/>
                <a:gd name="connsiteX29" fmla="*/ 2423160 w 7330440"/>
                <a:gd name="connsiteY29" fmla="*/ 1493520 h 5181600"/>
                <a:gd name="connsiteX30" fmla="*/ 2514600 w 7330440"/>
                <a:gd name="connsiteY30" fmla="*/ 1539240 h 5181600"/>
                <a:gd name="connsiteX31" fmla="*/ 2575560 w 7330440"/>
                <a:gd name="connsiteY31" fmla="*/ 1554480 h 5181600"/>
                <a:gd name="connsiteX32" fmla="*/ 2636520 w 7330440"/>
                <a:gd name="connsiteY32" fmla="*/ 1584960 h 5181600"/>
                <a:gd name="connsiteX33" fmla="*/ 2727960 w 7330440"/>
                <a:gd name="connsiteY33" fmla="*/ 1615440 h 5181600"/>
                <a:gd name="connsiteX34" fmla="*/ 2880360 w 7330440"/>
                <a:gd name="connsiteY34" fmla="*/ 1706880 h 5181600"/>
                <a:gd name="connsiteX35" fmla="*/ 3032760 w 7330440"/>
                <a:gd name="connsiteY35" fmla="*/ 1783080 h 5181600"/>
                <a:gd name="connsiteX36" fmla="*/ 3108960 w 7330440"/>
                <a:gd name="connsiteY36" fmla="*/ 1813560 h 5181600"/>
                <a:gd name="connsiteX37" fmla="*/ 3307080 w 7330440"/>
                <a:gd name="connsiteY37" fmla="*/ 1935480 h 5181600"/>
                <a:gd name="connsiteX38" fmla="*/ 3398520 w 7330440"/>
                <a:gd name="connsiteY38" fmla="*/ 2011680 h 5181600"/>
                <a:gd name="connsiteX39" fmla="*/ 3489960 w 7330440"/>
                <a:gd name="connsiteY39" fmla="*/ 2057400 h 5181600"/>
                <a:gd name="connsiteX40" fmla="*/ 3566160 w 7330440"/>
                <a:gd name="connsiteY40" fmla="*/ 2118360 h 5181600"/>
                <a:gd name="connsiteX41" fmla="*/ 3642360 w 7330440"/>
                <a:gd name="connsiteY41" fmla="*/ 2148840 h 5181600"/>
                <a:gd name="connsiteX42" fmla="*/ 3749040 w 7330440"/>
                <a:gd name="connsiteY42" fmla="*/ 2225040 h 5181600"/>
                <a:gd name="connsiteX43" fmla="*/ 3810000 w 7330440"/>
                <a:gd name="connsiteY43" fmla="*/ 2255520 h 5181600"/>
                <a:gd name="connsiteX44" fmla="*/ 3870960 w 7330440"/>
                <a:gd name="connsiteY44" fmla="*/ 2301240 h 5181600"/>
                <a:gd name="connsiteX45" fmla="*/ 3931920 w 7330440"/>
                <a:gd name="connsiteY45" fmla="*/ 2331720 h 5181600"/>
                <a:gd name="connsiteX46" fmla="*/ 3977640 w 7330440"/>
                <a:gd name="connsiteY46" fmla="*/ 2377440 h 5181600"/>
                <a:gd name="connsiteX47" fmla="*/ 4023360 w 7330440"/>
                <a:gd name="connsiteY47" fmla="*/ 2407920 h 5181600"/>
                <a:gd name="connsiteX48" fmla="*/ 4114800 w 7330440"/>
                <a:gd name="connsiteY48" fmla="*/ 2499360 h 5181600"/>
                <a:gd name="connsiteX49" fmla="*/ 4221480 w 7330440"/>
                <a:gd name="connsiteY49" fmla="*/ 2590800 h 5181600"/>
                <a:gd name="connsiteX50" fmla="*/ 4267200 w 7330440"/>
                <a:gd name="connsiteY50" fmla="*/ 2621280 h 5181600"/>
                <a:gd name="connsiteX51" fmla="*/ 4389120 w 7330440"/>
                <a:gd name="connsiteY51" fmla="*/ 2727960 h 5181600"/>
                <a:gd name="connsiteX52" fmla="*/ 4450080 w 7330440"/>
                <a:gd name="connsiteY52" fmla="*/ 2819400 h 5181600"/>
                <a:gd name="connsiteX53" fmla="*/ 4480560 w 7330440"/>
                <a:gd name="connsiteY53" fmla="*/ 2865120 h 5181600"/>
                <a:gd name="connsiteX54" fmla="*/ 4556760 w 7330440"/>
                <a:gd name="connsiteY54" fmla="*/ 2956560 h 5181600"/>
                <a:gd name="connsiteX55" fmla="*/ 4602480 w 7330440"/>
                <a:gd name="connsiteY55" fmla="*/ 2971800 h 5181600"/>
                <a:gd name="connsiteX56" fmla="*/ 4663440 w 7330440"/>
                <a:gd name="connsiteY56" fmla="*/ 3063240 h 5181600"/>
                <a:gd name="connsiteX57" fmla="*/ 4770120 w 7330440"/>
                <a:gd name="connsiteY57" fmla="*/ 3185160 h 5181600"/>
                <a:gd name="connsiteX58" fmla="*/ 4815840 w 7330440"/>
                <a:gd name="connsiteY58" fmla="*/ 3215640 h 5181600"/>
                <a:gd name="connsiteX59" fmla="*/ 4876800 w 7330440"/>
                <a:gd name="connsiteY59" fmla="*/ 3291840 h 5181600"/>
                <a:gd name="connsiteX60" fmla="*/ 4937760 w 7330440"/>
                <a:gd name="connsiteY60" fmla="*/ 3322320 h 5181600"/>
                <a:gd name="connsiteX61" fmla="*/ 5029200 w 7330440"/>
                <a:gd name="connsiteY61" fmla="*/ 3383280 h 5181600"/>
                <a:gd name="connsiteX62" fmla="*/ 5090160 w 7330440"/>
                <a:gd name="connsiteY62" fmla="*/ 3459480 h 5181600"/>
                <a:gd name="connsiteX63" fmla="*/ 5135880 w 7330440"/>
                <a:gd name="connsiteY63" fmla="*/ 3489960 h 5181600"/>
                <a:gd name="connsiteX64" fmla="*/ 5227320 w 7330440"/>
                <a:gd name="connsiteY64" fmla="*/ 3566160 h 5181600"/>
                <a:gd name="connsiteX65" fmla="*/ 5273040 w 7330440"/>
                <a:gd name="connsiteY65" fmla="*/ 3657600 h 5181600"/>
                <a:gd name="connsiteX66" fmla="*/ 5394960 w 7330440"/>
                <a:gd name="connsiteY66" fmla="*/ 3749040 h 5181600"/>
                <a:gd name="connsiteX67" fmla="*/ 5425440 w 7330440"/>
                <a:gd name="connsiteY67" fmla="*/ 3810000 h 5181600"/>
                <a:gd name="connsiteX68" fmla="*/ 5547360 w 7330440"/>
                <a:gd name="connsiteY68" fmla="*/ 3947160 h 5181600"/>
                <a:gd name="connsiteX69" fmla="*/ 5715000 w 7330440"/>
                <a:gd name="connsiteY69" fmla="*/ 4084320 h 5181600"/>
                <a:gd name="connsiteX70" fmla="*/ 5821680 w 7330440"/>
                <a:gd name="connsiteY70" fmla="*/ 4145280 h 5181600"/>
                <a:gd name="connsiteX71" fmla="*/ 5913120 w 7330440"/>
                <a:gd name="connsiteY71" fmla="*/ 4236720 h 5181600"/>
                <a:gd name="connsiteX72" fmla="*/ 5989320 w 7330440"/>
                <a:gd name="connsiteY72" fmla="*/ 4297680 h 5181600"/>
                <a:gd name="connsiteX73" fmla="*/ 6050280 w 7330440"/>
                <a:gd name="connsiteY73" fmla="*/ 4358640 h 5181600"/>
                <a:gd name="connsiteX74" fmla="*/ 6111240 w 7330440"/>
                <a:gd name="connsiteY74" fmla="*/ 4389120 h 5181600"/>
                <a:gd name="connsiteX75" fmla="*/ 6187440 w 7330440"/>
                <a:gd name="connsiteY75" fmla="*/ 4450080 h 5181600"/>
                <a:gd name="connsiteX76" fmla="*/ 6263640 w 7330440"/>
                <a:gd name="connsiteY76" fmla="*/ 4495800 h 5181600"/>
                <a:gd name="connsiteX77" fmla="*/ 6309360 w 7330440"/>
                <a:gd name="connsiteY77" fmla="*/ 4541520 h 5181600"/>
                <a:gd name="connsiteX78" fmla="*/ 6446520 w 7330440"/>
                <a:gd name="connsiteY78" fmla="*/ 4632960 h 5181600"/>
                <a:gd name="connsiteX79" fmla="*/ 6522720 w 7330440"/>
                <a:gd name="connsiteY79" fmla="*/ 4663440 h 5181600"/>
                <a:gd name="connsiteX80" fmla="*/ 6614160 w 7330440"/>
                <a:gd name="connsiteY80" fmla="*/ 4724400 h 5181600"/>
                <a:gd name="connsiteX81" fmla="*/ 6705600 w 7330440"/>
                <a:gd name="connsiteY81" fmla="*/ 4785360 h 5181600"/>
                <a:gd name="connsiteX82" fmla="*/ 6751320 w 7330440"/>
                <a:gd name="connsiteY82" fmla="*/ 4815840 h 5181600"/>
                <a:gd name="connsiteX83" fmla="*/ 6797040 w 7330440"/>
                <a:gd name="connsiteY83" fmla="*/ 4846320 h 5181600"/>
                <a:gd name="connsiteX84" fmla="*/ 6873240 w 7330440"/>
                <a:gd name="connsiteY84" fmla="*/ 4876800 h 5181600"/>
                <a:gd name="connsiteX85" fmla="*/ 6934200 w 7330440"/>
                <a:gd name="connsiteY85" fmla="*/ 4922520 h 5181600"/>
                <a:gd name="connsiteX86" fmla="*/ 7071360 w 7330440"/>
                <a:gd name="connsiteY86" fmla="*/ 4998720 h 5181600"/>
                <a:gd name="connsiteX87" fmla="*/ 7162800 w 7330440"/>
                <a:gd name="connsiteY87" fmla="*/ 5044440 h 5181600"/>
                <a:gd name="connsiteX88" fmla="*/ 7239000 w 7330440"/>
                <a:gd name="connsiteY88" fmla="*/ 5105400 h 5181600"/>
                <a:gd name="connsiteX89" fmla="*/ 7284720 w 7330440"/>
                <a:gd name="connsiteY89" fmla="*/ 5151120 h 5181600"/>
                <a:gd name="connsiteX90" fmla="*/ 7330440 w 7330440"/>
                <a:gd name="connsiteY90" fmla="*/ 518160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330440" h="5181600">
                  <a:moveTo>
                    <a:pt x="0" y="0"/>
                  </a:moveTo>
                  <a:cubicBezTo>
                    <a:pt x="61116" y="152789"/>
                    <a:pt x="-13560" y="25815"/>
                    <a:pt x="91440" y="91440"/>
                  </a:cubicBezTo>
                  <a:cubicBezTo>
                    <a:pt x="184797" y="149788"/>
                    <a:pt x="123812" y="158952"/>
                    <a:pt x="213360" y="228600"/>
                  </a:cubicBezTo>
                  <a:cubicBezTo>
                    <a:pt x="234954" y="245395"/>
                    <a:pt x="264160" y="248920"/>
                    <a:pt x="289560" y="259080"/>
                  </a:cubicBezTo>
                  <a:cubicBezTo>
                    <a:pt x="320040" y="289560"/>
                    <a:pt x="346516" y="324657"/>
                    <a:pt x="381000" y="350520"/>
                  </a:cubicBezTo>
                  <a:cubicBezTo>
                    <a:pt x="401320" y="365760"/>
                    <a:pt x="423236" y="379077"/>
                    <a:pt x="441960" y="396240"/>
                  </a:cubicBezTo>
                  <a:cubicBezTo>
                    <a:pt x="484327" y="435076"/>
                    <a:pt x="519728" y="481366"/>
                    <a:pt x="563880" y="518160"/>
                  </a:cubicBezTo>
                  <a:cubicBezTo>
                    <a:pt x="594360" y="543560"/>
                    <a:pt x="626166" y="567449"/>
                    <a:pt x="655320" y="594360"/>
                  </a:cubicBezTo>
                  <a:cubicBezTo>
                    <a:pt x="692273" y="628470"/>
                    <a:pt x="726440" y="665480"/>
                    <a:pt x="762000" y="701040"/>
                  </a:cubicBezTo>
                  <a:cubicBezTo>
                    <a:pt x="777240" y="716280"/>
                    <a:pt x="789239" y="735671"/>
                    <a:pt x="807720" y="746760"/>
                  </a:cubicBezTo>
                  <a:cubicBezTo>
                    <a:pt x="833120" y="762000"/>
                    <a:pt x="860223" y="774707"/>
                    <a:pt x="883920" y="792480"/>
                  </a:cubicBezTo>
                  <a:cubicBezTo>
                    <a:pt x="901162" y="805412"/>
                    <a:pt x="913083" y="824402"/>
                    <a:pt x="929640" y="838200"/>
                  </a:cubicBezTo>
                  <a:cubicBezTo>
                    <a:pt x="974136" y="875280"/>
                    <a:pt x="1018607" y="912751"/>
                    <a:pt x="1066800" y="944880"/>
                  </a:cubicBezTo>
                  <a:cubicBezTo>
                    <a:pt x="1082040" y="955040"/>
                    <a:pt x="1096617" y="966273"/>
                    <a:pt x="1112520" y="975360"/>
                  </a:cubicBezTo>
                  <a:cubicBezTo>
                    <a:pt x="1132245" y="986632"/>
                    <a:pt x="1154993" y="992635"/>
                    <a:pt x="1173480" y="1005840"/>
                  </a:cubicBezTo>
                  <a:cubicBezTo>
                    <a:pt x="1191018" y="1018367"/>
                    <a:pt x="1201267" y="1039605"/>
                    <a:pt x="1219200" y="1051560"/>
                  </a:cubicBezTo>
                  <a:cubicBezTo>
                    <a:pt x="1232566" y="1060471"/>
                    <a:pt x="1250552" y="1059616"/>
                    <a:pt x="1264920" y="1066800"/>
                  </a:cubicBezTo>
                  <a:cubicBezTo>
                    <a:pt x="1281303" y="1074991"/>
                    <a:pt x="1293805" y="1090065"/>
                    <a:pt x="1310640" y="1097280"/>
                  </a:cubicBezTo>
                  <a:cubicBezTo>
                    <a:pt x="1403593" y="1137117"/>
                    <a:pt x="1385693" y="1076195"/>
                    <a:pt x="1508760" y="1158240"/>
                  </a:cubicBezTo>
                  <a:cubicBezTo>
                    <a:pt x="1524000" y="1168400"/>
                    <a:pt x="1537267" y="1182461"/>
                    <a:pt x="1554480" y="1188720"/>
                  </a:cubicBezTo>
                  <a:cubicBezTo>
                    <a:pt x="1593849" y="1203036"/>
                    <a:pt x="1636659" y="1205953"/>
                    <a:pt x="1676400" y="1219200"/>
                  </a:cubicBezTo>
                  <a:cubicBezTo>
                    <a:pt x="1691640" y="1224280"/>
                    <a:pt x="1707752" y="1227256"/>
                    <a:pt x="1722120" y="1234440"/>
                  </a:cubicBezTo>
                  <a:cubicBezTo>
                    <a:pt x="1738503" y="1242631"/>
                    <a:pt x="1751102" y="1257481"/>
                    <a:pt x="1767840" y="1264920"/>
                  </a:cubicBezTo>
                  <a:cubicBezTo>
                    <a:pt x="1797200" y="1277969"/>
                    <a:pt x="1829086" y="1284420"/>
                    <a:pt x="1859280" y="1295400"/>
                  </a:cubicBezTo>
                  <a:cubicBezTo>
                    <a:pt x="1884990" y="1304749"/>
                    <a:pt x="1909333" y="1317835"/>
                    <a:pt x="1935480" y="1325880"/>
                  </a:cubicBezTo>
                  <a:cubicBezTo>
                    <a:pt x="2052888" y="1362006"/>
                    <a:pt x="2025366" y="1342442"/>
                    <a:pt x="2103120" y="1371600"/>
                  </a:cubicBezTo>
                  <a:cubicBezTo>
                    <a:pt x="2128735" y="1381206"/>
                    <a:pt x="2154851" y="1389846"/>
                    <a:pt x="2179320" y="1402080"/>
                  </a:cubicBezTo>
                  <a:cubicBezTo>
                    <a:pt x="2195703" y="1410271"/>
                    <a:pt x="2207890" y="1426129"/>
                    <a:pt x="2225040" y="1432560"/>
                  </a:cubicBezTo>
                  <a:cubicBezTo>
                    <a:pt x="2249294" y="1441655"/>
                    <a:pt x="2275840" y="1442720"/>
                    <a:pt x="2301240" y="1447800"/>
                  </a:cubicBezTo>
                  <a:cubicBezTo>
                    <a:pt x="2515974" y="1555167"/>
                    <a:pt x="2215660" y="1410520"/>
                    <a:pt x="2423160" y="1493520"/>
                  </a:cubicBezTo>
                  <a:cubicBezTo>
                    <a:pt x="2454800" y="1506176"/>
                    <a:pt x="2482960" y="1526584"/>
                    <a:pt x="2514600" y="1539240"/>
                  </a:cubicBezTo>
                  <a:cubicBezTo>
                    <a:pt x="2534047" y="1547019"/>
                    <a:pt x="2555948" y="1547126"/>
                    <a:pt x="2575560" y="1554480"/>
                  </a:cubicBezTo>
                  <a:cubicBezTo>
                    <a:pt x="2596832" y="1562457"/>
                    <a:pt x="2615426" y="1576523"/>
                    <a:pt x="2636520" y="1584960"/>
                  </a:cubicBezTo>
                  <a:cubicBezTo>
                    <a:pt x="2666351" y="1596892"/>
                    <a:pt x="2697480" y="1605280"/>
                    <a:pt x="2727960" y="1615440"/>
                  </a:cubicBezTo>
                  <a:cubicBezTo>
                    <a:pt x="2806629" y="1694109"/>
                    <a:pt x="2743831" y="1642631"/>
                    <a:pt x="2880360" y="1706880"/>
                  </a:cubicBezTo>
                  <a:cubicBezTo>
                    <a:pt x="2931750" y="1731064"/>
                    <a:pt x="2980026" y="1761986"/>
                    <a:pt x="3032760" y="1783080"/>
                  </a:cubicBezTo>
                  <a:cubicBezTo>
                    <a:pt x="3058160" y="1793240"/>
                    <a:pt x="3084491" y="1801326"/>
                    <a:pt x="3108960" y="1813560"/>
                  </a:cubicBezTo>
                  <a:cubicBezTo>
                    <a:pt x="3161101" y="1839630"/>
                    <a:pt x="3258792" y="1899264"/>
                    <a:pt x="3307080" y="1935480"/>
                  </a:cubicBezTo>
                  <a:cubicBezTo>
                    <a:pt x="3338821" y="1959286"/>
                    <a:pt x="3365508" y="1989672"/>
                    <a:pt x="3398520" y="2011680"/>
                  </a:cubicBezTo>
                  <a:cubicBezTo>
                    <a:pt x="3426874" y="2030583"/>
                    <a:pt x="3461210" y="2039105"/>
                    <a:pt x="3489960" y="2057400"/>
                  </a:cubicBezTo>
                  <a:cubicBezTo>
                    <a:pt x="3517403" y="2074863"/>
                    <a:pt x="3538268" y="2101625"/>
                    <a:pt x="3566160" y="2118360"/>
                  </a:cubicBezTo>
                  <a:cubicBezTo>
                    <a:pt x="3589618" y="2132435"/>
                    <a:pt x="3618730" y="2135056"/>
                    <a:pt x="3642360" y="2148840"/>
                  </a:cubicBezTo>
                  <a:cubicBezTo>
                    <a:pt x="3680107" y="2170859"/>
                    <a:pt x="3712172" y="2201579"/>
                    <a:pt x="3749040" y="2225040"/>
                  </a:cubicBezTo>
                  <a:cubicBezTo>
                    <a:pt x="3768207" y="2237237"/>
                    <a:pt x="3790735" y="2243479"/>
                    <a:pt x="3810000" y="2255520"/>
                  </a:cubicBezTo>
                  <a:cubicBezTo>
                    <a:pt x="3831539" y="2268982"/>
                    <a:pt x="3849421" y="2287778"/>
                    <a:pt x="3870960" y="2301240"/>
                  </a:cubicBezTo>
                  <a:cubicBezTo>
                    <a:pt x="3890225" y="2313281"/>
                    <a:pt x="3913433" y="2318515"/>
                    <a:pt x="3931920" y="2331720"/>
                  </a:cubicBezTo>
                  <a:cubicBezTo>
                    <a:pt x="3949458" y="2344247"/>
                    <a:pt x="3961083" y="2363642"/>
                    <a:pt x="3977640" y="2377440"/>
                  </a:cubicBezTo>
                  <a:cubicBezTo>
                    <a:pt x="3991711" y="2389166"/>
                    <a:pt x="4009670" y="2395751"/>
                    <a:pt x="4023360" y="2407920"/>
                  </a:cubicBezTo>
                  <a:cubicBezTo>
                    <a:pt x="4055577" y="2436558"/>
                    <a:pt x="4078934" y="2475450"/>
                    <a:pt x="4114800" y="2499360"/>
                  </a:cubicBezTo>
                  <a:cubicBezTo>
                    <a:pt x="4219763" y="2569335"/>
                    <a:pt x="4092135" y="2479933"/>
                    <a:pt x="4221480" y="2590800"/>
                  </a:cubicBezTo>
                  <a:cubicBezTo>
                    <a:pt x="4235387" y="2602720"/>
                    <a:pt x="4252295" y="2610634"/>
                    <a:pt x="4267200" y="2621280"/>
                  </a:cubicBezTo>
                  <a:cubicBezTo>
                    <a:pt x="4313000" y="2653994"/>
                    <a:pt x="4353361" y="2683261"/>
                    <a:pt x="4389120" y="2727960"/>
                  </a:cubicBezTo>
                  <a:cubicBezTo>
                    <a:pt x="4412004" y="2756565"/>
                    <a:pt x="4429760" y="2788920"/>
                    <a:pt x="4450080" y="2819400"/>
                  </a:cubicBezTo>
                  <a:lnTo>
                    <a:pt x="4480560" y="2865120"/>
                  </a:lnTo>
                  <a:cubicBezTo>
                    <a:pt x="4503051" y="2898856"/>
                    <a:pt x="4521557" y="2933091"/>
                    <a:pt x="4556760" y="2956560"/>
                  </a:cubicBezTo>
                  <a:cubicBezTo>
                    <a:pt x="4570126" y="2965471"/>
                    <a:pt x="4587240" y="2966720"/>
                    <a:pt x="4602480" y="2971800"/>
                  </a:cubicBezTo>
                  <a:cubicBezTo>
                    <a:pt x="4629263" y="3052148"/>
                    <a:pt x="4600019" y="2987134"/>
                    <a:pt x="4663440" y="3063240"/>
                  </a:cubicBezTo>
                  <a:cubicBezTo>
                    <a:pt x="4742889" y="3158579"/>
                    <a:pt x="4624008" y="3057312"/>
                    <a:pt x="4770120" y="3185160"/>
                  </a:cubicBezTo>
                  <a:cubicBezTo>
                    <a:pt x="4783904" y="3197221"/>
                    <a:pt x="4802888" y="3202688"/>
                    <a:pt x="4815840" y="3215640"/>
                  </a:cubicBezTo>
                  <a:cubicBezTo>
                    <a:pt x="4838841" y="3238641"/>
                    <a:pt x="4852320" y="3270420"/>
                    <a:pt x="4876800" y="3291840"/>
                  </a:cubicBezTo>
                  <a:cubicBezTo>
                    <a:pt x="4893897" y="3306800"/>
                    <a:pt x="4919273" y="3309115"/>
                    <a:pt x="4937760" y="3322320"/>
                  </a:cubicBezTo>
                  <a:cubicBezTo>
                    <a:pt x="5037649" y="3393669"/>
                    <a:pt x="4931125" y="3350588"/>
                    <a:pt x="5029200" y="3383280"/>
                  </a:cubicBezTo>
                  <a:cubicBezTo>
                    <a:pt x="5049520" y="3408680"/>
                    <a:pt x="5067159" y="3436479"/>
                    <a:pt x="5090160" y="3459480"/>
                  </a:cubicBezTo>
                  <a:cubicBezTo>
                    <a:pt x="5103112" y="3472432"/>
                    <a:pt x="5121809" y="3478234"/>
                    <a:pt x="5135880" y="3489960"/>
                  </a:cubicBezTo>
                  <a:cubicBezTo>
                    <a:pt x="5253223" y="3587746"/>
                    <a:pt x="5113806" y="3490484"/>
                    <a:pt x="5227320" y="3566160"/>
                  </a:cubicBezTo>
                  <a:cubicBezTo>
                    <a:pt x="5239715" y="3603345"/>
                    <a:pt x="5243497" y="3628057"/>
                    <a:pt x="5273040" y="3657600"/>
                  </a:cubicBezTo>
                  <a:cubicBezTo>
                    <a:pt x="5309241" y="3693801"/>
                    <a:pt x="5352752" y="3720901"/>
                    <a:pt x="5394960" y="3749040"/>
                  </a:cubicBezTo>
                  <a:cubicBezTo>
                    <a:pt x="5405120" y="3769360"/>
                    <a:pt x="5412838" y="3791097"/>
                    <a:pt x="5425440" y="3810000"/>
                  </a:cubicBezTo>
                  <a:cubicBezTo>
                    <a:pt x="5453195" y="3851632"/>
                    <a:pt x="5508594" y="3913563"/>
                    <a:pt x="5547360" y="3947160"/>
                  </a:cubicBezTo>
                  <a:cubicBezTo>
                    <a:pt x="5601921" y="3994446"/>
                    <a:pt x="5650422" y="4052031"/>
                    <a:pt x="5715000" y="4084320"/>
                  </a:cubicBezTo>
                  <a:cubicBezTo>
                    <a:pt x="5746540" y="4100090"/>
                    <a:pt x="5793984" y="4120662"/>
                    <a:pt x="5821680" y="4145280"/>
                  </a:cubicBezTo>
                  <a:cubicBezTo>
                    <a:pt x="5853897" y="4173918"/>
                    <a:pt x="5879460" y="4209792"/>
                    <a:pt x="5913120" y="4236720"/>
                  </a:cubicBezTo>
                  <a:cubicBezTo>
                    <a:pt x="5938520" y="4257040"/>
                    <a:pt x="5965008" y="4276070"/>
                    <a:pt x="5989320" y="4297680"/>
                  </a:cubicBezTo>
                  <a:cubicBezTo>
                    <a:pt x="6010798" y="4316772"/>
                    <a:pt x="6027291" y="4341398"/>
                    <a:pt x="6050280" y="4358640"/>
                  </a:cubicBezTo>
                  <a:cubicBezTo>
                    <a:pt x="6068455" y="4372271"/>
                    <a:pt x="6092337" y="4376518"/>
                    <a:pt x="6111240" y="4389120"/>
                  </a:cubicBezTo>
                  <a:cubicBezTo>
                    <a:pt x="6138305" y="4407163"/>
                    <a:pt x="6160792" y="4431426"/>
                    <a:pt x="6187440" y="4450080"/>
                  </a:cubicBezTo>
                  <a:cubicBezTo>
                    <a:pt x="6211707" y="4467067"/>
                    <a:pt x="6239943" y="4478027"/>
                    <a:pt x="6263640" y="4495800"/>
                  </a:cubicBezTo>
                  <a:cubicBezTo>
                    <a:pt x="6280882" y="4508732"/>
                    <a:pt x="6292996" y="4527494"/>
                    <a:pt x="6309360" y="4541520"/>
                  </a:cubicBezTo>
                  <a:cubicBezTo>
                    <a:pt x="6345095" y="4572150"/>
                    <a:pt x="6405592" y="4612496"/>
                    <a:pt x="6446520" y="4632960"/>
                  </a:cubicBezTo>
                  <a:cubicBezTo>
                    <a:pt x="6470989" y="4645194"/>
                    <a:pt x="6497320" y="4653280"/>
                    <a:pt x="6522720" y="4663440"/>
                  </a:cubicBezTo>
                  <a:cubicBezTo>
                    <a:pt x="6582030" y="4752405"/>
                    <a:pt x="6515748" y="4675194"/>
                    <a:pt x="6614160" y="4724400"/>
                  </a:cubicBezTo>
                  <a:cubicBezTo>
                    <a:pt x="6646925" y="4740783"/>
                    <a:pt x="6675120" y="4765040"/>
                    <a:pt x="6705600" y="4785360"/>
                  </a:cubicBezTo>
                  <a:lnTo>
                    <a:pt x="6751320" y="4815840"/>
                  </a:lnTo>
                  <a:cubicBezTo>
                    <a:pt x="6766560" y="4826000"/>
                    <a:pt x="6780034" y="4839518"/>
                    <a:pt x="6797040" y="4846320"/>
                  </a:cubicBezTo>
                  <a:cubicBezTo>
                    <a:pt x="6822440" y="4856480"/>
                    <a:pt x="6849326" y="4863514"/>
                    <a:pt x="6873240" y="4876800"/>
                  </a:cubicBezTo>
                  <a:cubicBezTo>
                    <a:pt x="6895444" y="4889135"/>
                    <a:pt x="6913066" y="4908431"/>
                    <a:pt x="6934200" y="4922520"/>
                  </a:cubicBezTo>
                  <a:cubicBezTo>
                    <a:pt x="7048424" y="4998669"/>
                    <a:pt x="6969684" y="4940620"/>
                    <a:pt x="7071360" y="4998720"/>
                  </a:cubicBezTo>
                  <a:cubicBezTo>
                    <a:pt x="7154081" y="5045989"/>
                    <a:pt x="7078975" y="5016498"/>
                    <a:pt x="7162800" y="5044440"/>
                  </a:cubicBezTo>
                  <a:cubicBezTo>
                    <a:pt x="7230967" y="5146691"/>
                    <a:pt x="7150665" y="5046510"/>
                    <a:pt x="7239000" y="5105400"/>
                  </a:cubicBezTo>
                  <a:cubicBezTo>
                    <a:pt x="7256933" y="5117355"/>
                    <a:pt x="7268163" y="5137322"/>
                    <a:pt x="7284720" y="5151120"/>
                  </a:cubicBezTo>
                  <a:cubicBezTo>
                    <a:pt x="7298791" y="5162846"/>
                    <a:pt x="7330440" y="5181600"/>
                    <a:pt x="7330440" y="5181600"/>
                  </a:cubicBezTo>
                </a:path>
              </a:pathLst>
            </a:custGeom>
            <a:noFill/>
            <a:ln w="76200">
              <a:solidFill>
                <a:srgbClr val="3333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3703143" y="350520"/>
              <a:ext cx="473093" cy="2027238"/>
            </a:xfrm>
            <a:custGeom>
              <a:avLst/>
              <a:gdLst>
                <a:gd name="connsiteX0" fmla="*/ 274320 w 472440"/>
                <a:gd name="connsiteY0" fmla="*/ 2026920 h 2026920"/>
                <a:gd name="connsiteX1" fmla="*/ 350520 w 472440"/>
                <a:gd name="connsiteY1" fmla="*/ 1981200 h 2026920"/>
                <a:gd name="connsiteX2" fmla="*/ 365760 w 472440"/>
                <a:gd name="connsiteY2" fmla="*/ 1569720 h 2026920"/>
                <a:gd name="connsiteX3" fmla="*/ 411480 w 472440"/>
                <a:gd name="connsiteY3" fmla="*/ 1463040 h 2026920"/>
                <a:gd name="connsiteX4" fmla="*/ 426720 w 472440"/>
                <a:gd name="connsiteY4" fmla="*/ 1417320 h 2026920"/>
                <a:gd name="connsiteX5" fmla="*/ 472440 w 472440"/>
                <a:gd name="connsiteY5" fmla="*/ 1325880 h 2026920"/>
                <a:gd name="connsiteX6" fmla="*/ 426720 w 472440"/>
                <a:gd name="connsiteY6" fmla="*/ 1036320 h 2026920"/>
                <a:gd name="connsiteX7" fmla="*/ 365760 w 472440"/>
                <a:gd name="connsiteY7" fmla="*/ 944880 h 2026920"/>
                <a:gd name="connsiteX8" fmla="*/ 304800 w 472440"/>
                <a:gd name="connsiteY8" fmla="*/ 807720 h 2026920"/>
                <a:gd name="connsiteX9" fmla="*/ 274320 w 472440"/>
                <a:gd name="connsiteY9" fmla="*/ 685800 h 2026920"/>
                <a:gd name="connsiteX10" fmla="*/ 259080 w 472440"/>
                <a:gd name="connsiteY10" fmla="*/ 594360 h 2026920"/>
                <a:gd name="connsiteX11" fmla="*/ 228600 w 472440"/>
                <a:gd name="connsiteY11" fmla="*/ 472440 h 2026920"/>
                <a:gd name="connsiteX12" fmla="*/ 198120 w 472440"/>
                <a:gd name="connsiteY12" fmla="*/ 381000 h 2026920"/>
                <a:gd name="connsiteX13" fmla="*/ 182880 w 472440"/>
                <a:gd name="connsiteY13" fmla="*/ 320040 h 2026920"/>
                <a:gd name="connsiteX14" fmla="*/ 152400 w 472440"/>
                <a:gd name="connsiteY14" fmla="*/ 274320 h 2026920"/>
                <a:gd name="connsiteX15" fmla="*/ 60960 w 472440"/>
                <a:gd name="connsiteY15" fmla="*/ 60960 h 2026920"/>
                <a:gd name="connsiteX16" fmla="*/ 0 w 472440"/>
                <a:gd name="connsiteY16" fmla="*/ 0 h 202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2440" h="2026920">
                  <a:moveTo>
                    <a:pt x="274320" y="2026920"/>
                  </a:moveTo>
                  <a:cubicBezTo>
                    <a:pt x="299720" y="2011680"/>
                    <a:pt x="344711" y="2010246"/>
                    <a:pt x="350520" y="1981200"/>
                  </a:cubicBezTo>
                  <a:cubicBezTo>
                    <a:pt x="377438" y="1846611"/>
                    <a:pt x="356630" y="1706670"/>
                    <a:pt x="365760" y="1569720"/>
                  </a:cubicBezTo>
                  <a:cubicBezTo>
                    <a:pt x="367641" y="1541504"/>
                    <a:pt x="402868" y="1483134"/>
                    <a:pt x="411480" y="1463040"/>
                  </a:cubicBezTo>
                  <a:cubicBezTo>
                    <a:pt x="417808" y="1448275"/>
                    <a:pt x="419536" y="1431688"/>
                    <a:pt x="426720" y="1417320"/>
                  </a:cubicBezTo>
                  <a:cubicBezTo>
                    <a:pt x="485806" y="1299147"/>
                    <a:pt x="434134" y="1440798"/>
                    <a:pt x="472440" y="1325880"/>
                  </a:cubicBezTo>
                  <a:cubicBezTo>
                    <a:pt x="468564" y="1275492"/>
                    <a:pt x="471438" y="1103397"/>
                    <a:pt x="426720" y="1036320"/>
                  </a:cubicBezTo>
                  <a:cubicBezTo>
                    <a:pt x="406400" y="1005840"/>
                    <a:pt x="377344" y="979633"/>
                    <a:pt x="365760" y="944880"/>
                  </a:cubicBezTo>
                  <a:cubicBezTo>
                    <a:pt x="329488" y="836064"/>
                    <a:pt x="353102" y="880173"/>
                    <a:pt x="304800" y="807720"/>
                  </a:cubicBezTo>
                  <a:cubicBezTo>
                    <a:pt x="294640" y="767080"/>
                    <a:pt x="281207" y="727121"/>
                    <a:pt x="274320" y="685800"/>
                  </a:cubicBezTo>
                  <a:cubicBezTo>
                    <a:pt x="269240" y="655320"/>
                    <a:pt x="265555" y="624575"/>
                    <a:pt x="259080" y="594360"/>
                  </a:cubicBezTo>
                  <a:cubicBezTo>
                    <a:pt x="250303" y="553399"/>
                    <a:pt x="241847" y="512181"/>
                    <a:pt x="228600" y="472440"/>
                  </a:cubicBezTo>
                  <a:cubicBezTo>
                    <a:pt x="218440" y="441960"/>
                    <a:pt x="205912" y="412169"/>
                    <a:pt x="198120" y="381000"/>
                  </a:cubicBezTo>
                  <a:cubicBezTo>
                    <a:pt x="193040" y="360680"/>
                    <a:pt x="191131" y="339292"/>
                    <a:pt x="182880" y="320040"/>
                  </a:cubicBezTo>
                  <a:cubicBezTo>
                    <a:pt x="175665" y="303205"/>
                    <a:pt x="159445" y="291227"/>
                    <a:pt x="152400" y="274320"/>
                  </a:cubicBezTo>
                  <a:cubicBezTo>
                    <a:pt x="106873" y="165056"/>
                    <a:pt x="125599" y="144067"/>
                    <a:pt x="60960" y="60960"/>
                  </a:cubicBezTo>
                  <a:cubicBezTo>
                    <a:pt x="43317" y="38277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15240" y="2133283"/>
              <a:ext cx="3292600" cy="1417637"/>
            </a:xfrm>
            <a:custGeom>
              <a:avLst/>
              <a:gdLst>
                <a:gd name="connsiteX0" fmla="*/ 3291840 w 3291840"/>
                <a:gd name="connsiteY0" fmla="*/ 0 h 1417599"/>
                <a:gd name="connsiteX1" fmla="*/ 3108960 w 3291840"/>
                <a:gd name="connsiteY1" fmla="*/ 60960 h 1417599"/>
                <a:gd name="connsiteX2" fmla="*/ 2941320 w 3291840"/>
                <a:gd name="connsiteY2" fmla="*/ 106680 h 1417599"/>
                <a:gd name="connsiteX3" fmla="*/ 2895600 w 3291840"/>
                <a:gd name="connsiteY3" fmla="*/ 121920 h 1417599"/>
                <a:gd name="connsiteX4" fmla="*/ 2819400 w 3291840"/>
                <a:gd name="connsiteY4" fmla="*/ 167640 h 1417599"/>
                <a:gd name="connsiteX5" fmla="*/ 2773680 w 3291840"/>
                <a:gd name="connsiteY5" fmla="*/ 198120 h 1417599"/>
                <a:gd name="connsiteX6" fmla="*/ 2697480 w 3291840"/>
                <a:gd name="connsiteY6" fmla="*/ 228600 h 1417599"/>
                <a:gd name="connsiteX7" fmla="*/ 2651760 w 3291840"/>
                <a:gd name="connsiteY7" fmla="*/ 274320 h 1417599"/>
                <a:gd name="connsiteX8" fmla="*/ 2606040 w 3291840"/>
                <a:gd name="connsiteY8" fmla="*/ 289560 h 1417599"/>
                <a:gd name="connsiteX9" fmla="*/ 2529840 w 3291840"/>
                <a:gd name="connsiteY9" fmla="*/ 350520 h 1417599"/>
                <a:gd name="connsiteX10" fmla="*/ 2438400 w 3291840"/>
                <a:gd name="connsiteY10" fmla="*/ 441960 h 1417599"/>
                <a:gd name="connsiteX11" fmla="*/ 2392680 w 3291840"/>
                <a:gd name="connsiteY11" fmla="*/ 487680 h 1417599"/>
                <a:gd name="connsiteX12" fmla="*/ 2301240 w 3291840"/>
                <a:gd name="connsiteY12" fmla="*/ 579120 h 1417599"/>
                <a:gd name="connsiteX13" fmla="*/ 2270760 w 3291840"/>
                <a:gd name="connsiteY13" fmla="*/ 640080 h 1417599"/>
                <a:gd name="connsiteX14" fmla="*/ 2225040 w 3291840"/>
                <a:gd name="connsiteY14" fmla="*/ 670560 h 1417599"/>
                <a:gd name="connsiteX15" fmla="*/ 2103120 w 3291840"/>
                <a:gd name="connsiteY15" fmla="*/ 777240 h 1417599"/>
                <a:gd name="connsiteX16" fmla="*/ 2057400 w 3291840"/>
                <a:gd name="connsiteY16" fmla="*/ 792480 h 1417599"/>
                <a:gd name="connsiteX17" fmla="*/ 1950720 w 3291840"/>
                <a:gd name="connsiteY17" fmla="*/ 883920 h 1417599"/>
                <a:gd name="connsiteX18" fmla="*/ 1874520 w 3291840"/>
                <a:gd name="connsiteY18" fmla="*/ 914400 h 1417599"/>
                <a:gd name="connsiteX19" fmla="*/ 1722120 w 3291840"/>
                <a:gd name="connsiteY19" fmla="*/ 1005840 h 1417599"/>
                <a:gd name="connsiteX20" fmla="*/ 1600200 w 3291840"/>
                <a:gd name="connsiteY20" fmla="*/ 1051560 h 1417599"/>
                <a:gd name="connsiteX21" fmla="*/ 1539240 w 3291840"/>
                <a:gd name="connsiteY21" fmla="*/ 1082040 h 1417599"/>
                <a:gd name="connsiteX22" fmla="*/ 1447800 w 3291840"/>
                <a:gd name="connsiteY22" fmla="*/ 1097280 h 1417599"/>
                <a:gd name="connsiteX23" fmla="*/ 1295400 w 3291840"/>
                <a:gd name="connsiteY23" fmla="*/ 1173480 h 1417599"/>
                <a:gd name="connsiteX24" fmla="*/ 1234440 w 3291840"/>
                <a:gd name="connsiteY24" fmla="*/ 1188720 h 1417599"/>
                <a:gd name="connsiteX25" fmla="*/ 1173480 w 3291840"/>
                <a:gd name="connsiteY25" fmla="*/ 1219200 h 1417599"/>
                <a:gd name="connsiteX26" fmla="*/ 1051560 w 3291840"/>
                <a:gd name="connsiteY26" fmla="*/ 1249680 h 1417599"/>
                <a:gd name="connsiteX27" fmla="*/ 914400 w 3291840"/>
                <a:gd name="connsiteY27" fmla="*/ 1295400 h 1417599"/>
                <a:gd name="connsiteX28" fmla="*/ 822960 w 3291840"/>
                <a:gd name="connsiteY28" fmla="*/ 1325880 h 1417599"/>
                <a:gd name="connsiteX29" fmla="*/ 777240 w 3291840"/>
                <a:gd name="connsiteY29" fmla="*/ 1341120 h 1417599"/>
                <a:gd name="connsiteX30" fmla="*/ 609600 w 3291840"/>
                <a:gd name="connsiteY30" fmla="*/ 1356360 h 1417599"/>
                <a:gd name="connsiteX31" fmla="*/ 441960 w 3291840"/>
                <a:gd name="connsiteY31" fmla="*/ 1386840 h 1417599"/>
                <a:gd name="connsiteX32" fmla="*/ 0 w 3291840"/>
                <a:gd name="connsiteY32" fmla="*/ 1417320 h 141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91840" h="1417599">
                  <a:moveTo>
                    <a:pt x="3291840" y="0"/>
                  </a:moveTo>
                  <a:cubicBezTo>
                    <a:pt x="3109622" y="30370"/>
                    <a:pt x="3291080" y="-9086"/>
                    <a:pt x="3108960" y="60960"/>
                  </a:cubicBezTo>
                  <a:cubicBezTo>
                    <a:pt x="3047215" y="84708"/>
                    <a:pt x="3001304" y="89542"/>
                    <a:pt x="2941320" y="106680"/>
                  </a:cubicBezTo>
                  <a:cubicBezTo>
                    <a:pt x="2925874" y="111093"/>
                    <a:pt x="2909968" y="114736"/>
                    <a:pt x="2895600" y="121920"/>
                  </a:cubicBezTo>
                  <a:cubicBezTo>
                    <a:pt x="2869106" y="135167"/>
                    <a:pt x="2844519" y="151941"/>
                    <a:pt x="2819400" y="167640"/>
                  </a:cubicBezTo>
                  <a:cubicBezTo>
                    <a:pt x="2803868" y="177348"/>
                    <a:pt x="2790063" y="189929"/>
                    <a:pt x="2773680" y="198120"/>
                  </a:cubicBezTo>
                  <a:cubicBezTo>
                    <a:pt x="2749211" y="210354"/>
                    <a:pt x="2722880" y="218440"/>
                    <a:pt x="2697480" y="228600"/>
                  </a:cubicBezTo>
                  <a:cubicBezTo>
                    <a:pt x="2682240" y="243840"/>
                    <a:pt x="2669693" y="262365"/>
                    <a:pt x="2651760" y="274320"/>
                  </a:cubicBezTo>
                  <a:cubicBezTo>
                    <a:pt x="2638394" y="283231"/>
                    <a:pt x="2618584" y="279525"/>
                    <a:pt x="2606040" y="289560"/>
                  </a:cubicBezTo>
                  <a:cubicBezTo>
                    <a:pt x="2507563" y="368342"/>
                    <a:pt x="2644758" y="312214"/>
                    <a:pt x="2529840" y="350520"/>
                  </a:cubicBezTo>
                  <a:lnTo>
                    <a:pt x="2438400" y="441960"/>
                  </a:lnTo>
                  <a:cubicBezTo>
                    <a:pt x="2423160" y="457200"/>
                    <a:pt x="2404635" y="469747"/>
                    <a:pt x="2392680" y="487680"/>
                  </a:cubicBezTo>
                  <a:cubicBezTo>
                    <a:pt x="2348111" y="554534"/>
                    <a:pt x="2376853" y="522410"/>
                    <a:pt x="2301240" y="579120"/>
                  </a:cubicBezTo>
                  <a:cubicBezTo>
                    <a:pt x="2291080" y="599440"/>
                    <a:pt x="2285304" y="622627"/>
                    <a:pt x="2270760" y="640080"/>
                  </a:cubicBezTo>
                  <a:cubicBezTo>
                    <a:pt x="2259034" y="654151"/>
                    <a:pt x="2239111" y="658834"/>
                    <a:pt x="2225040" y="670560"/>
                  </a:cubicBezTo>
                  <a:cubicBezTo>
                    <a:pt x="2153121" y="730493"/>
                    <a:pt x="2200977" y="716079"/>
                    <a:pt x="2103120" y="777240"/>
                  </a:cubicBezTo>
                  <a:cubicBezTo>
                    <a:pt x="2089497" y="785754"/>
                    <a:pt x="2072640" y="787400"/>
                    <a:pt x="2057400" y="792480"/>
                  </a:cubicBezTo>
                  <a:cubicBezTo>
                    <a:pt x="2022751" y="827129"/>
                    <a:pt x="1994709" y="859482"/>
                    <a:pt x="1950720" y="883920"/>
                  </a:cubicBezTo>
                  <a:cubicBezTo>
                    <a:pt x="1926806" y="897206"/>
                    <a:pt x="1898658" y="901526"/>
                    <a:pt x="1874520" y="914400"/>
                  </a:cubicBezTo>
                  <a:cubicBezTo>
                    <a:pt x="1822247" y="942279"/>
                    <a:pt x="1778322" y="987106"/>
                    <a:pt x="1722120" y="1005840"/>
                  </a:cubicBezTo>
                  <a:cubicBezTo>
                    <a:pt x="1671849" y="1022597"/>
                    <a:pt x="1654869" y="1027263"/>
                    <a:pt x="1600200" y="1051560"/>
                  </a:cubicBezTo>
                  <a:cubicBezTo>
                    <a:pt x="1579440" y="1060787"/>
                    <a:pt x="1561000" y="1075512"/>
                    <a:pt x="1539240" y="1082040"/>
                  </a:cubicBezTo>
                  <a:cubicBezTo>
                    <a:pt x="1509643" y="1090919"/>
                    <a:pt x="1478280" y="1092200"/>
                    <a:pt x="1447800" y="1097280"/>
                  </a:cubicBezTo>
                  <a:cubicBezTo>
                    <a:pt x="1376214" y="1140232"/>
                    <a:pt x="1373177" y="1147554"/>
                    <a:pt x="1295400" y="1173480"/>
                  </a:cubicBezTo>
                  <a:cubicBezTo>
                    <a:pt x="1275529" y="1180104"/>
                    <a:pt x="1254052" y="1181366"/>
                    <a:pt x="1234440" y="1188720"/>
                  </a:cubicBezTo>
                  <a:cubicBezTo>
                    <a:pt x="1213168" y="1196697"/>
                    <a:pt x="1195033" y="1212016"/>
                    <a:pt x="1173480" y="1219200"/>
                  </a:cubicBezTo>
                  <a:cubicBezTo>
                    <a:pt x="1133739" y="1232447"/>
                    <a:pt x="1051560" y="1249680"/>
                    <a:pt x="1051560" y="1249680"/>
                  </a:cubicBezTo>
                  <a:cubicBezTo>
                    <a:pt x="967147" y="1305955"/>
                    <a:pt x="1045808" y="1262548"/>
                    <a:pt x="914400" y="1295400"/>
                  </a:cubicBezTo>
                  <a:cubicBezTo>
                    <a:pt x="883231" y="1303192"/>
                    <a:pt x="853440" y="1315720"/>
                    <a:pt x="822960" y="1325880"/>
                  </a:cubicBezTo>
                  <a:cubicBezTo>
                    <a:pt x="807720" y="1330960"/>
                    <a:pt x="793238" y="1339666"/>
                    <a:pt x="777240" y="1341120"/>
                  </a:cubicBezTo>
                  <a:cubicBezTo>
                    <a:pt x="721360" y="1346200"/>
                    <a:pt x="665196" y="1348779"/>
                    <a:pt x="609600" y="1356360"/>
                  </a:cubicBezTo>
                  <a:cubicBezTo>
                    <a:pt x="553325" y="1364034"/>
                    <a:pt x="498258" y="1379334"/>
                    <a:pt x="441960" y="1386840"/>
                  </a:cubicBezTo>
                  <a:cubicBezTo>
                    <a:pt x="173475" y="1422638"/>
                    <a:pt x="211978" y="1417320"/>
                    <a:pt x="0" y="141732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608988" y="2852420"/>
              <a:ext cx="1585973" cy="1646238"/>
            </a:xfrm>
            <a:custGeom>
              <a:avLst/>
              <a:gdLst>
                <a:gd name="connsiteX0" fmla="*/ 1584960 w 1584960"/>
                <a:gd name="connsiteY0" fmla="*/ 0 h 1645920"/>
                <a:gd name="connsiteX1" fmla="*/ 1508760 w 1584960"/>
                <a:gd name="connsiteY1" fmla="*/ 45720 h 1645920"/>
                <a:gd name="connsiteX2" fmla="*/ 1463040 w 1584960"/>
                <a:gd name="connsiteY2" fmla="*/ 60960 h 1645920"/>
                <a:gd name="connsiteX3" fmla="*/ 1295400 w 1584960"/>
                <a:gd name="connsiteY3" fmla="*/ 198120 h 1645920"/>
                <a:gd name="connsiteX4" fmla="*/ 1264920 w 1584960"/>
                <a:gd name="connsiteY4" fmla="*/ 259080 h 1645920"/>
                <a:gd name="connsiteX5" fmla="*/ 1203960 w 1584960"/>
                <a:gd name="connsiteY5" fmla="*/ 396240 h 1645920"/>
                <a:gd name="connsiteX6" fmla="*/ 1188720 w 1584960"/>
                <a:gd name="connsiteY6" fmla="*/ 441960 h 1645920"/>
                <a:gd name="connsiteX7" fmla="*/ 1158240 w 1584960"/>
                <a:gd name="connsiteY7" fmla="*/ 746760 h 1645920"/>
                <a:gd name="connsiteX8" fmla="*/ 1127760 w 1584960"/>
                <a:gd name="connsiteY8" fmla="*/ 792480 h 1645920"/>
                <a:gd name="connsiteX9" fmla="*/ 1097280 w 1584960"/>
                <a:gd name="connsiteY9" fmla="*/ 899160 h 1645920"/>
                <a:gd name="connsiteX10" fmla="*/ 1051560 w 1584960"/>
                <a:gd name="connsiteY10" fmla="*/ 960120 h 1645920"/>
                <a:gd name="connsiteX11" fmla="*/ 944880 w 1584960"/>
                <a:gd name="connsiteY11" fmla="*/ 1082040 h 1645920"/>
                <a:gd name="connsiteX12" fmla="*/ 914400 w 1584960"/>
                <a:gd name="connsiteY12" fmla="*/ 1127760 h 1645920"/>
                <a:gd name="connsiteX13" fmla="*/ 822960 w 1584960"/>
                <a:gd name="connsiteY13" fmla="*/ 1188720 h 1645920"/>
                <a:gd name="connsiteX14" fmla="*/ 731520 w 1584960"/>
                <a:gd name="connsiteY14" fmla="*/ 1249680 h 1645920"/>
                <a:gd name="connsiteX15" fmla="*/ 624840 w 1584960"/>
                <a:gd name="connsiteY15" fmla="*/ 1325880 h 1645920"/>
                <a:gd name="connsiteX16" fmla="*/ 579120 w 1584960"/>
                <a:gd name="connsiteY16" fmla="*/ 1341120 h 1645920"/>
                <a:gd name="connsiteX17" fmla="*/ 487680 w 1584960"/>
                <a:gd name="connsiteY17" fmla="*/ 1417320 h 1645920"/>
                <a:gd name="connsiteX18" fmla="*/ 320040 w 1584960"/>
                <a:gd name="connsiteY18" fmla="*/ 1508760 h 1645920"/>
                <a:gd name="connsiteX19" fmla="*/ 274320 w 1584960"/>
                <a:gd name="connsiteY19" fmla="*/ 1539240 h 1645920"/>
                <a:gd name="connsiteX20" fmla="*/ 228600 w 1584960"/>
                <a:gd name="connsiteY20" fmla="*/ 1554480 h 1645920"/>
                <a:gd name="connsiteX21" fmla="*/ 152400 w 1584960"/>
                <a:gd name="connsiteY21" fmla="*/ 1584960 h 1645920"/>
                <a:gd name="connsiteX22" fmla="*/ 60960 w 1584960"/>
                <a:gd name="connsiteY22" fmla="*/ 1630680 h 1645920"/>
                <a:gd name="connsiteX23" fmla="*/ 0 w 1584960"/>
                <a:gd name="connsiteY23" fmla="*/ 1645920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84960" h="1645920">
                  <a:moveTo>
                    <a:pt x="1584960" y="0"/>
                  </a:moveTo>
                  <a:cubicBezTo>
                    <a:pt x="1559560" y="15240"/>
                    <a:pt x="1535254" y="32473"/>
                    <a:pt x="1508760" y="45720"/>
                  </a:cubicBezTo>
                  <a:cubicBezTo>
                    <a:pt x="1494392" y="52904"/>
                    <a:pt x="1476593" y="52335"/>
                    <a:pt x="1463040" y="60960"/>
                  </a:cubicBezTo>
                  <a:cubicBezTo>
                    <a:pt x="1445383" y="72196"/>
                    <a:pt x="1325491" y="155993"/>
                    <a:pt x="1295400" y="198120"/>
                  </a:cubicBezTo>
                  <a:cubicBezTo>
                    <a:pt x="1282195" y="216607"/>
                    <a:pt x="1276192" y="239355"/>
                    <a:pt x="1264920" y="259080"/>
                  </a:cubicBezTo>
                  <a:cubicBezTo>
                    <a:pt x="1206958" y="360514"/>
                    <a:pt x="1257177" y="236588"/>
                    <a:pt x="1203960" y="396240"/>
                  </a:cubicBezTo>
                  <a:lnTo>
                    <a:pt x="1188720" y="441960"/>
                  </a:lnTo>
                  <a:cubicBezTo>
                    <a:pt x="1187829" y="457101"/>
                    <a:pt x="1197997" y="667246"/>
                    <a:pt x="1158240" y="746760"/>
                  </a:cubicBezTo>
                  <a:cubicBezTo>
                    <a:pt x="1150049" y="763143"/>
                    <a:pt x="1137920" y="777240"/>
                    <a:pt x="1127760" y="792480"/>
                  </a:cubicBezTo>
                  <a:cubicBezTo>
                    <a:pt x="1124461" y="805677"/>
                    <a:pt x="1106997" y="882155"/>
                    <a:pt x="1097280" y="899160"/>
                  </a:cubicBezTo>
                  <a:cubicBezTo>
                    <a:pt x="1084678" y="921213"/>
                    <a:pt x="1066126" y="939312"/>
                    <a:pt x="1051560" y="960120"/>
                  </a:cubicBezTo>
                  <a:cubicBezTo>
                    <a:pt x="973773" y="1071245"/>
                    <a:pt x="1024414" y="1029018"/>
                    <a:pt x="944880" y="1082040"/>
                  </a:cubicBezTo>
                  <a:cubicBezTo>
                    <a:pt x="934720" y="1097280"/>
                    <a:pt x="928184" y="1115699"/>
                    <a:pt x="914400" y="1127760"/>
                  </a:cubicBezTo>
                  <a:cubicBezTo>
                    <a:pt x="886831" y="1151883"/>
                    <a:pt x="822960" y="1188720"/>
                    <a:pt x="822960" y="1188720"/>
                  </a:cubicBezTo>
                  <a:cubicBezTo>
                    <a:pt x="769387" y="1269079"/>
                    <a:pt x="823371" y="1210315"/>
                    <a:pt x="731520" y="1249680"/>
                  </a:cubicBezTo>
                  <a:cubicBezTo>
                    <a:pt x="707933" y="1259789"/>
                    <a:pt x="640453" y="1316959"/>
                    <a:pt x="624840" y="1325880"/>
                  </a:cubicBezTo>
                  <a:cubicBezTo>
                    <a:pt x="610892" y="1333850"/>
                    <a:pt x="593488" y="1333936"/>
                    <a:pt x="579120" y="1341120"/>
                  </a:cubicBezTo>
                  <a:cubicBezTo>
                    <a:pt x="502312" y="1379524"/>
                    <a:pt x="561831" y="1363392"/>
                    <a:pt x="487680" y="1417320"/>
                  </a:cubicBezTo>
                  <a:cubicBezTo>
                    <a:pt x="213642" y="1616621"/>
                    <a:pt x="457649" y="1439955"/>
                    <a:pt x="320040" y="1508760"/>
                  </a:cubicBezTo>
                  <a:cubicBezTo>
                    <a:pt x="303657" y="1516951"/>
                    <a:pt x="290703" y="1531049"/>
                    <a:pt x="274320" y="1539240"/>
                  </a:cubicBezTo>
                  <a:cubicBezTo>
                    <a:pt x="259952" y="1546424"/>
                    <a:pt x="243642" y="1548839"/>
                    <a:pt x="228600" y="1554480"/>
                  </a:cubicBezTo>
                  <a:cubicBezTo>
                    <a:pt x="202985" y="1564086"/>
                    <a:pt x="177305" y="1573640"/>
                    <a:pt x="152400" y="1584960"/>
                  </a:cubicBezTo>
                  <a:cubicBezTo>
                    <a:pt x="121377" y="1599061"/>
                    <a:pt x="92600" y="1618024"/>
                    <a:pt x="60960" y="1630680"/>
                  </a:cubicBezTo>
                  <a:cubicBezTo>
                    <a:pt x="41513" y="1638459"/>
                    <a:pt x="0" y="1645920"/>
                    <a:pt x="0" y="164592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2042555" y="3639820"/>
              <a:ext cx="3886348" cy="869950"/>
            </a:xfrm>
            <a:custGeom>
              <a:avLst/>
              <a:gdLst>
                <a:gd name="connsiteX0" fmla="*/ 3886200 w 3886200"/>
                <a:gd name="connsiteY0" fmla="*/ 335280 h 868680"/>
                <a:gd name="connsiteX1" fmla="*/ 3672840 w 3886200"/>
                <a:gd name="connsiteY1" fmla="*/ 213360 h 868680"/>
                <a:gd name="connsiteX2" fmla="*/ 3566160 w 3886200"/>
                <a:gd name="connsiteY2" fmla="*/ 152400 h 868680"/>
                <a:gd name="connsiteX3" fmla="*/ 3489960 w 3886200"/>
                <a:gd name="connsiteY3" fmla="*/ 137160 h 868680"/>
                <a:gd name="connsiteX4" fmla="*/ 3337560 w 3886200"/>
                <a:gd name="connsiteY4" fmla="*/ 76200 h 868680"/>
                <a:gd name="connsiteX5" fmla="*/ 3246120 w 3886200"/>
                <a:gd name="connsiteY5" fmla="*/ 30480 h 868680"/>
                <a:gd name="connsiteX6" fmla="*/ 3017520 w 3886200"/>
                <a:gd name="connsiteY6" fmla="*/ 0 h 868680"/>
                <a:gd name="connsiteX7" fmla="*/ 2392680 w 3886200"/>
                <a:gd name="connsiteY7" fmla="*/ 30480 h 868680"/>
                <a:gd name="connsiteX8" fmla="*/ 2286000 w 3886200"/>
                <a:gd name="connsiteY8" fmla="*/ 45720 h 868680"/>
                <a:gd name="connsiteX9" fmla="*/ 2148840 w 3886200"/>
                <a:gd name="connsiteY9" fmla="*/ 76200 h 868680"/>
                <a:gd name="connsiteX10" fmla="*/ 2057400 w 3886200"/>
                <a:gd name="connsiteY10" fmla="*/ 121920 h 868680"/>
                <a:gd name="connsiteX11" fmla="*/ 1996440 w 3886200"/>
                <a:gd name="connsiteY11" fmla="*/ 137160 h 868680"/>
                <a:gd name="connsiteX12" fmla="*/ 1950720 w 3886200"/>
                <a:gd name="connsiteY12" fmla="*/ 167640 h 868680"/>
                <a:gd name="connsiteX13" fmla="*/ 1828800 w 3886200"/>
                <a:gd name="connsiteY13" fmla="*/ 198120 h 868680"/>
                <a:gd name="connsiteX14" fmla="*/ 1706880 w 3886200"/>
                <a:gd name="connsiteY14" fmla="*/ 243840 h 868680"/>
                <a:gd name="connsiteX15" fmla="*/ 1661160 w 3886200"/>
                <a:gd name="connsiteY15" fmla="*/ 274320 h 868680"/>
                <a:gd name="connsiteX16" fmla="*/ 1554480 w 3886200"/>
                <a:gd name="connsiteY16" fmla="*/ 304800 h 868680"/>
                <a:gd name="connsiteX17" fmla="*/ 1493520 w 3886200"/>
                <a:gd name="connsiteY17" fmla="*/ 335280 h 868680"/>
                <a:gd name="connsiteX18" fmla="*/ 1402080 w 3886200"/>
                <a:gd name="connsiteY18" fmla="*/ 365760 h 868680"/>
                <a:gd name="connsiteX19" fmla="*/ 1356360 w 3886200"/>
                <a:gd name="connsiteY19" fmla="*/ 381000 h 868680"/>
                <a:gd name="connsiteX20" fmla="*/ 1249680 w 3886200"/>
                <a:gd name="connsiteY20" fmla="*/ 426720 h 868680"/>
                <a:gd name="connsiteX21" fmla="*/ 1188720 w 3886200"/>
                <a:gd name="connsiteY21" fmla="*/ 457200 h 868680"/>
                <a:gd name="connsiteX22" fmla="*/ 1143000 w 3886200"/>
                <a:gd name="connsiteY22" fmla="*/ 472440 h 868680"/>
                <a:gd name="connsiteX23" fmla="*/ 1082040 w 3886200"/>
                <a:gd name="connsiteY23" fmla="*/ 502920 h 868680"/>
                <a:gd name="connsiteX24" fmla="*/ 1036320 w 3886200"/>
                <a:gd name="connsiteY24" fmla="*/ 533400 h 868680"/>
                <a:gd name="connsiteX25" fmla="*/ 944880 w 3886200"/>
                <a:gd name="connsiteY25" fmla="*/ 563880 h 868680"/>
                <a:gd name="connsiteX26" fmla="*/ 716280 w 3886200"/>
                <a:gd name="connsiteY26" fmla="*/ 640080 h 868680"/>
                <a:gd name="connsiteX27" fmla="*/ 670560 w 3886200"/>
                <a:gd name="connsiteY27" fmla="*/ 655320 h 868680"/>
                <a:gd name="connsiteX28" fmla="*/ 624840 w 3886200"/>
                <a:gd name="connsiteY28" fmla="*/ 670560 h 868680"/>
                <a:gd name="connsiteX29" fmla="*/ 563880 w 3886200"/>
                <a:gd name="connsiteY29" fmla="*/ 701040 h 868680"/>
                <a:gd name="connsiteX30" fmla="*/ 472440 w 3886200"/>
                <a:gd name="connsiteY30" fmla="*/ 731520 h 868680"/>
                <a:gd name="connsiteX31" fmla="*/ 426720 w 3886200"/>
                <a:gd name="connsiteY31" fmla="*/ 762000 h 868680"/>
                <a:gd name="connsiteX32" fmla="*/ 335280 w 3886200"/>
                <a:gd name="connsiteY32" fmla="*/ 777240 h 868680"/>
                <a:gd name="connsiteX33" fmla="*/ 198120 w 3886200"/>
                <a:gd name="connsiteY33" fmla="*/ 822960 h 868680"/>
                <a:gd name="connsiteX34" fmla="*/ 106680 w 3886200"/>
                <a:gd name="connsiteY34" fmla="*/ 853440 h 868680"/>
                <a:gd name="connsiteX35" fmla="*/ 0 w 3886200"/>
                <a:gd name="connsiteY35" fmla="*/ 86868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886200" h="868680">
                  <a:moveTo>
                    <a:pt x="3886200" y="335280"/>
                  </a:moveTo>
                  <a:cubicBezTo>
                    <a:pt x="3692748" y="197100"/>
                    <a:pt x="3868635" y="311258"/>
                    <a:pt x="3672840" y="213360"/>
                  </a:cubicBezTo>
                  <a:cubicBezTo>
                    <a:pt x="3605950" y="179915"/>
                    <a:pt x="3646315" y="179118"/>
                    <a:pt x="3566160" y="152400"/>
                  </a:cubicBezTo>
                  <a:cubicBezTo>
                    <a:pt x="3541586" y="144209"/>
                    <a:pt x="3515360" y="142240"/>
                    <a:pt x="3489960" y="137160"/>
                  </a:cubicBezTo>
                  <a:cubicBezTo>
                    <a:pt x="3308227" y="28120"/>
                    <a:pt x="3515669" y="140967"/>
                    <a:pt x="3337560" y="76200"/>
                  </a:cubicBezTo>
                  <a:cubicBezTo>
                    <a:pt x="3305534" y="64554"/>
                    <a:pt x="3278691" y="40502"/>
                    <a:pt x="3246120" y="30480"/>
                  </a:cubicBezTo>
                  <a:cubicBezTo>
                    <a:pt x="3231730" y="26052"/>
                    <a:pt x="3023629" y="764"/>
                    <a:pt x="3017520" y="0"/>
                  </a:cubicBezTo>
                  <a:cubicBezTo>
                    <a:pt x="2760641" y="8858"/>
                    <a:pt x="2620283" y="6522"/>
                    <a:pt x="2392680" y="30480"/>
                  </a:cubicBezTo>
                  <a:cubicBezTo>
                    <a:pt x="2356956" y="34240"/>
                    <a:pt x="2321560" y="40640"/>
                    <a:pt x="2286000" y="45720"/>
                  </a:cubicBezTo>
                  <a:cubicBezTo>
                    <a:pt x="2183078" y="80027"/>
                    <a:pt x="2309769" y="40438"/>
                    <a:pt x="2148840" y="76200"/>
                  </a:cubicBezTo>
                  <a:cubicBezTo>
                    <a:pt x="2059924" y="95959"/>
                    <a:pt x="2145926" y="83980"/>
                    <a:pt x="2057400" y="121920"/>
                  </a:cubicBezTo>
                  <a:cubicBezTo>
                    <a:pt x="2038148" y="130171"/>
                    <a:pt x="2016760" y="132080"/>
                    <a:pt x="1996440" y="137160"/>
                  </a:cubicBezTo>
                  <a:cubicBezTo>
                    <a:pt x="1981200" y="147320"/>
                    <a:pt x="1967103" y="159449"/>
                    <a:pt x="1950720" y="167640"/>
                  </a:cubicBezTo>
                  <a:cubicBezTo>
                    <a:pt x="1919478" y="183261"/>
                    <a:pt x="1857783" y="192323"/>
                    <a:pt x="1828800" y="198120"/>
                  </a:cubicBezTo>
                  <a:cubicBezTo>
                    <a:pt x="1721578" y="269601"/>
                    <a:pt x="1857537" y="187344"/>
                    <a:pt x="1706880" y="243840"/>
                  </a:cubicBezTo>
                  <a:cubicBezTo>
                    <a:pt x="1689730" y="250271"/>
                    <a:pt x="1677543" y="266129"/>
                    <a:pt x="1661160" y="274320"/>
                  </a:cubicBezTo>
                  <a:cubicBezTo>
                    <a:pt x="1624316" y="292742"/>
                    <a:pt x="1593543" y="290151"/>
                    <a:pt x="1554480" y="304800"/>
                  </a:cubicBezTo>
                  <a:cubicBezTo>
                    <a:pt x="1533208" y="312777"/>
                    <a:pt x="1514614" y="326843"/>
                    <a:pt x="1493520" y="335280"/>
                  </a:cubicBezTo>
                  <a:cubicBezTo>
                    <a:pt x="1463689" y="347212"/>
                    <a:pt x="1432560" y="355600"/>
                    <a:pt x="1402080" y="365760"/>
                  </a:cubicBezTo>
                  <a:cubicBezTo>
                    <a:pt x="1386840" y="370840"/>
                    <a:pt x="1370728" y="373816"/>
                    <a:pt x="1356360" y="381000"/>
                  </a:cubicBezTo>
                  <a:cubicBezTo>
                    <a:pt x="1154181" y="482089"/>
                    <a:pt x="1406649" y="359447"/>
                    <a:pt x="1249680" y="426720"/>
                  </a:cubicBezTo>
                  <a:cubicBezTo>
                    <a:pt x="1228798" y="435669"/>
                    <a:pt x="1209602" y="448251"/>
                    <a:pt x="1188720" y="457200"/>
                  </a:cubicBezTo>
                  <a:cubicBezTo>
                    <a:pt x="1173955" y="463528"/>
                    <a:pt x="1157765" y="466112"/>
                    <a:pt x="1143000" y="472440"/>
                  </a:cubicBezTo>
                  <a:cubicBezTo>
                    <a:pt x="1122118" y="481389"/>
                    <a:pt x="1101765" y="491648"/>
                    <a:pt x="1082040" y="502920"/>
                  </a:cubicBezTo>
                  <a:cubicBezTo>
                    <a:pt x="1066137" y="512007"/>
                    <a:pt x="1053058" y="525961"/>
                    <a:pt x="1036320" y="533400"/>
                  </a:cubicBezTo>
                  <a:cubicBezTo>
                    <a:pt x="1006960" y="546449"/>
                    <a:pt x="975360" y="553720"/>
                    <a:pt x="944880" y="563880"/>
                  </a:cubicBezTo>
                  <a:lnTo>
                    <a:pt x="716280" y="640080"/>
                  </a:lnTo>
                  <a:lnTo>
                    <a:pt x="670560" y="655320"/>
                  </a:lnTo>
                  <a:cubicBezTo>
                    <a:pt x="655320" y="660400"/>
                    <a:pt x="639208" y="663376"/>
                    <a:pt x="624840" y="670560"/>
                  </a:cubicBezTo>
                  <a:cubicBezTo>
                    <a:pt x="604520" y="680720"/>
                    <a:pt x="584974" y="692603"/>
                    <a:pt x="563880" y="701040"/>
                  </a:cubicBezTo>
                  <a:cubicBezTo>
                    <a:pt x="534049" y="712972"/>
                    <a:pt x="499173" y="713698"/>
                    <a:pt x="472440" y="731520"/>
                  </a:cubicBezTo>
                  <a:cubicBezTo>
                    <a:pt x="457200" y="741680"/>
                    <a:pt x="444096" y="756208"/>
                    <a:pt x="426720" y="762000"/>
                  </a:cubicBezTo>
                  <a:cubicBezTo>
                    <a:pt x="397405" y="771772"/>
                    <a:pt x="365760" y="772160"/>
                    <a:pt x="335280" y="777240"/>
                  </a:cubicBezTo>
                  <a:cubicBezTo>
                    <a:pt x="182491" y="838356"/>
                    <a:pt x="329370" y="783585"/>
                    <a:pt x="198120" y="822960"/>
                  </a:cubicBezTo>
                  <a:cubicBezTo>
                    <a:pt x="167346" y="832192"/>
                    <a:pt x="137986" y="846216"/>
                    <a:pt x="106680" y="853440"/>
                  </a:cubicBezTo>
                  <a:cubicBezTo>
                    <a:pt x="71679" y="861517"/>
                    <a:pt x="0" y="868680"/>
                    <a:pt x="0" y="86868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6827462" y="875983"/>
              <a:ext cx="1281161" cy="3992562"/>
            </a:xfrm>
            <a:custGeom>
              <a:avLst/>
              <a:gdLst>
                <a:gd name="connsiteX0" fmla="*/ 91440 w 1281545"/>
                <a:gd name="connsiteY0" fmla="*/ 3992880 h 3992880"/>
                <a:gd name="connsiteX1" fmla="*/ 45720 w 1281545"/>
                <a:gd name="connsiteY1" fmla="*/ 3886200 h 3992880"/>
                <a:gd name="connsiteX2" fmla="*/ 0 w 1281545"/>
                <a:gd name="connsiteY2" fmla="*/ 3566160 h 3992880"/>
                <a:gd name="connsiteX3" fmla="*/ 15240 w 1281545"/>
                <a:gd name="connsiteY3" fmla="*/ 2849880 h 3992880"/>
                <a:gd name="connsiteX4" fmla="*/ 45720 w 1281545"/>
                <a:gd name="connsiteY4" fmla="*/ 2727960 h 3992880"/>
                <a:gd name="connsiteX5" fmla="*/ 60960 w 1281545"/>
                <a:gd name="connsiteY5" fmla="*/ 2682240 h 3992880"/>
                <a:gd name="connsiteX6" fmla="*/ 106680 w 1281545"/>
                <a:gd name="connsiteY6" fmla="*/ 2545080 h 3992880"/>
                <a:gd name="connsiteX7" fmla="*/ 137160 w 1281545"/>
                <a:gd name="connsiteY7" fmla="*/ 2499360 h 3992880"/>
                <a:gd name="connsiteX8" fmla="*/ 152400 w 1281545"/>
                <a:gd name="connsiteY8" fmla="*/ 2453640 h 3992880"/>
                <a:gd name="connsiteX9" fmla="*/ 182880 w 1281545"/>
                <a:gd name="connsiteY9" fmla="*/ 2407920 h 3992880"/>
                <a:gd name="connsiteX10" fmla="*/ 198120 w 1281545"/>
                <a:gd name="connsiteY10" fmla="*/ 2362200 h 3992880"/>
                <a:gd name="connsiteX11" fmla="*/ 259080 w 1281545"/>
                <a:gd name="connsiteY11" fmla="*/ 2270760 h 3992880"/>
                <a:gd name="connsiteX12" fmla="*/ 289560 w 1281545"/>
                <a:gd name="connsiteY12" fmla="*/ 2194560 h 3992880"/>
                <a:gd name="connsiteX13" fmla="*/ 350520 w 1281545"/>
                <a:gd name="connsiteY13" fmla="*/ 2148840 h 3992880"/>
                <a:gd name="connsiteX14" fmla="*/ 381000 w 1281545"/>
                <a:gd name="connsiteY14" fmla="*/ 2103120 h 3992880"/>
                <a:gd name="connsiteX15" fmla="*/ 426720 w 1281545"/>
                <a:gd name="connsiteY15" fmla="*/ 2057400 h 3992880"/>
                <a:gd name="connsiteX16" fmla="*/ 457200 w 1281545"/>
                <a:gd name="connsiteY16" fmla="*/ 2011680 h 3992880"/>
                <a:gd name="connsiteX17" fmla="*/ 609600 w 1281545"/>
                <a:gd name="connsiteY17" fmla="*/ 1828800 h 3992880"/>
                <a:gd name="connsiteX18" fmla="*/ 640080 w 1281545"/>
                <a:gd name="connsiteY18" fmla="*/ 1783080 h 3992880"/>
                <a:gd name="connsiteX19" fmla="*/ 670560 w 1281545"/>
                <a:gd name="connsiteY19" fmla="*/ 1722120 h 3992880"/>
                <a:gd name="connsiteX20" fmla="*/ 762000 w 1281545"/>
                <a:gd name="connsiteY20" fmla="*/ 1630680 h 3992880"/>
                <a:gd name="connsiteX21" fmla="*/ 838200 w 1281545"/>
                <a:gd name="connsiteY21" fmla="*/ 1524000 h 3992880"/>
                <a:gd name="connsiteX22" fmla="*/ 868680 w 1281545"/>
                <a:gd name="connsiteY22" fmla="*/ 1463040 h 3992880"/>
                <a:gd name="connsiteX23" fmla="*/ 899160 w 1281545"/>
                <a:gd name="connsiteY23" fmla="*/ 1417320 h 3992880"/>
                <a:gd name="connsiteX24" fmla="*/ 960120 w 1281545"/>
                <a:gd name="connsiteY24" fmla="*/ 1295400 h 3992880"/>
                <a:gd name="connsiteX25" fmla="*/ 1005840 w 1281545"/>
                <a:gd name="connsiteY25" fmla="*/ 1249680 h 3992880"/>
                <a:gd name="connsiteX26" fmla="*/ 1021080 w 1281545"/>
                <a:gd name="connsiteY26" fmla="*/ 1203960 h 3992880"/>
                <a:gd name="connsiteX27" fmla="*/ 1082040 w 1281545"/>
                <a:gd name="connsiteY27" fmla="*/ 1097280 h 3992880"/>
                <a:gd name="connsiteX28" fmla="*/ 1097280 w 1281545"/>
                <a:gd name="connsiteY28" fmla="*/ 1051560 h 3992880"/>
                <a:gd name="connsiteX29" fmla="*/ 1127760 w 1281545"/>
                <a:gd name="connsiteY29" fmla="*/ 990600 h 3992880"/>
                <a:gd name="connsiteX30" fmla="*/ 1173480 w 1281545"/>
                <a:gd name="connsiteY30" fmla="*/ 838200 h 3992880"/>
                <a:gd name="connsiteX31" fmla="*/ 1203960 w 1281545"/>
                <a:gd name="connsiteY31" fmla="*/ 594360 h 3992880"/>
                <a:gd name="connsiteX32" fmla="*/ 1219200 w 1281545"/>
                <a:gd name="connsiteY32" fmla="*/ 548640 h 3992880"/>
                <a:gd name="connsiteX33" fmla="*/ 1264920 w 1281545"/>
                <a:gd name="connsiteY33" fmla="*/ 198120 h 3992880"/>
                <a:gd name="connsiteX34" fmla="*/ 1280160 w 1281545"/>
                <a:gd name="connsiteY34" fmla="*/ 121920 h 3992880"/>
                <a:gd name="connsiteX35" fmla="*/ 1280160 w 1281545"/>
                <a:gd name="connsiteY35" fmla="*/ 0 h 399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81545" h="3992880">
                  <a:moveTo>
                    <a:pt x="91440" y="3992880"/>
                  </a:moveTo>
                  <a:cubicBezTo>
                    <a:pt x="76200" y="3957320"/>
                    <a:pt x="57260" y="3923127"/>
                    <a:pt x="45720" y="3886200"/>
                  </a:cubicBezTo>
                  <a:cubicBezTo>
                    <a:pt x="8433" y="3766882"/>
                    <a:pt x="10688" y="3694417"/>
                    <a:pt x="0" y="3566160"/>
                  </a:cubicBezTo>
                  <a:cubicBezTo>
                    <a:pt x="5080" y="3327400"/>
                    <a:pt x="2233" y="3088340"/>
                    <a:pt x="15240" y="2849880"/>
                  </a:cubicBezTo>
                  <a:cubicBezTo>
                    <a:pt x="17522" y="2808051"/>
                    <a:pt x="34698" y="2768375"/>
                    <a:pt x="45720" y="2727960"/>
                  </a:cubicBezTo>
                  <a:cubicBezTo>
                    <a:pt x="49947" y="2712462"/>
                    <a:pt x="56547" y="2697686"/>
                    <a:pt x="60960" y="2682240"/>
                  </a:cubicBezTo>
                  <a:cubicBezTo>
                    <a:pt x="80362" y="2614332"/>
                    <a:pt x="71650" y="2615139"/>
                    <a:pt x="106680" y="2545080"/>
                  </a:cubicBezTo>
                  <a:cubicBezTo>
                    <a:pt x="114871" y="2528697"/>
                    <a:pt x="128969" y="2515743"/>
                    <a:pt x="137160" y="2499360"/>
                  </a:cubicBezTo>
                  <a:cubicBezTo>
                    <a:pt x="144344" y="2484992"/>
                    <a:pt x="145216" y="2468008"/>
                    <a:pt x="152400" y="2453640"/>
                  </a:cubicBezTo>
                  <a:cubicBezTo>
                    <a:pt x="160591" y="2437257"/>
                    <a:pt x="174689" y="2424303"/>
                    <a:pt x="182880" y="2407920"/>
                  </a:cubicBezTo>
                  <a:cubicBezTo>
                    <a:pt x="190064" y="2393552"/>
                    <a:pt x="190318" y="2376243"/>
                    <a:pt x="198120" y="2362200"/>
                  </a:cubicBezTo>
                  <a:cubicBezTo>
                    <a:pt x="215910" y="2330178"/>
                    <a:pt x="245475" y="2304772"/>
                    <a:pt x="259080" y="2270760"/>
                  </a:cubicBezTo>
                  <a:cubicBezTo>
                    <a:pt x="269240" y="2245360"/>
                    <a:pt x="273146" y="2216445"/>
                    <a:pt x="289560" y="2194560"/>
                  </a:cubicBezTo>
                  <a:cubicBezTo>
                    <a:pt x="304800" y="2174240"/>
                    <a:pt x="332559" y="2166801"/>
                    <a:pt x="350520" y="2148840"/>
                  </a:cubicBezTo>
                  <a:cubicBezTo>
                    <a:pt x="363472" y="2135888"/>
                    <a:pt x="369274" y="2117191"/>
                    <a:pt x="381000" y="2103120"/>
                  </a:cubicBezTo>
                  <a:cubicBezTo>
                    <a:pt x="394798" y="2086563"/>
                    <a:pt x="412922" y="2073957"/>
                    <a:pt x="426720" y="2057400"/>
                  </a:cubicBezTo>
                  <a:cubicBezTo>
                    <a:pt x="438446" y="2043329"/>
                    <a:pt x="445758" y="2025983"/>
                    <a:pt x="457200" y="2011680"/>
                  </a:cubicBezTo>
                  <a:cubicBezTo>
                    <a:pt x="506771" y="1949716"/>
                    <a:pt x="565583" y="1894825"/>
                    <a:pt x="609600" y="1828800"/>
                  </a:cubicBezTo>
                  <a:cubicBezTo>
                    <a:pt x="619760" y="1813560"/>
                    <a:pt x="630993" y="1798983"/>
                    <a:pt x="640080" y="1783080"/>
                  </a:cubicBezTo>
                  <a:cubicBezTo>
                    <a:pt x="651352" y="1763355"/>
                    <a:pt x="656368" y="1739860"/>
                    <a:pt x="670560" y="1722120"/>
                  </a:cubicBezTo>
                  <a:cubicBezTo>
                    <a:pt x="697488" y="1688460"/>
                    <a:pt x="742723" y="1669234"/>
                    <a:pt x="762000" y="1630680"/>
                  </a:cubicBezTo>
                  <a:cubicBezTo>
                    <a:pt x="845536" y="1463607"/>
                    <a:pt x="735226" y="1668164"/>
                    <a:pt x="838200" y="1524000"/>
                  </a:cubicBezTo>
                  <a:cubicBezTo>
                    <a:pt x="851405" y="1505513"/>
                    <a:pt x="857408" y="1482765"/>
                    <a:pt x="868680" y="1463040"/>
                  </a:cubicBezTo>
                  <a:cubicBezTo>
                    <a:pt x="877767" y="1447137"/>
                    <a:pt x="890389" y="1433400"/>
                    <a:pt x="899160" y="1417320"/>
                  </a:cubicBezTo>
                  <a:cubicBezTo>
                    <a:pt x="920918" y="1377431"/>
                    <a:pt x="927991" y="1327529"/>
                    <a:pt x="960120" y="1295400"/>
                  </a:cubicBezTo>
                  <a:lnTo>
                    <a:pt x="1005840" y="1249680"/>
                  </a:lnTo>
                  <a:cubicBezTo>
                    <a:pt x="1010920" y="1234440"/>
                    <a:pt x="1013896" y="1218328"/>
                    <a:pt x="1021080" y="1203960"/>
                  </a:cubicBezTo>
                  <a:cubicBezTo>
                    <a:pt x="1097607" y="1050906"/>
                    <a:pt x="1001885" y="1284308"/>
                    <a:pt x="1082040" y="1097280"/>
                  </a:cubicBezTo>
                  <a:cubicBezTo>
                    <a:pt x="1088368" y="1082515"/>
                    <a:pt x="1090952" y="1066325"/>
                    <a:pt x="1097280" y="1051560"/>
                  </a:cubicBezTo>
                  <a:cubicBezTo>
                    <a:pt x="1106229" y="1030678"/>
                    <a:pt x="1119323" y="1011694"/>
                    <a:pt x="1127760" y="990600"/>
                  </a:cubicBezTo>
                  <a:cubicBezTo>
                    <a:pt x="1152496" y="928761"/>
                    <a:pt x="1158510" y="898078"/>
                    <a:pt x="1173480" y="838200"/>
                  </a:cubicBezTo>
                  <a:cubicBezTo>
                    <a:pt x="1178763" y="790654"/>
                    <a:pt x="1193087" y="648724"/>
                    <a:pt x="1203960" y="594360"/>
                  </a:cubicBezTo>
                  <a:cubicBezTo>
                    <a:pt x="1207110" y="578608"/>
                    <a:pt x="1214120" y="563880"/>
                    <a:pt x="1219200" y="548640"/>
                  </a:cubicBezTo>
                  <a:cubicBezTo>
                    <a:pt x="1230532" y="446648"/>
                    <a:pt x="1246427" y="290584"/>
                    <a:pt x="1264920" y="198120"/>
                  </a:cubicBezTo>
                  <a:cubicBezTo>
                    <a:pt x="1270000" y="172720"/>
                    <a:pt x="1278173" y="147747"/>
                    <a:pt x="1280160" y="121920"/>
                  </a:cubicBezTo>
                  <a:cubicBezTo>
                    <a:pt x="1283277" y="81400"/>
                    <a:pt x="1280160" y="40640"/>
                    <a:pt x="128016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6019393" y="1203008"/>
              <a:ext cx="1219246" cy="1722437"/>
            </a:xfrm>
            <a:custGeom>
              <a:avLst/>
              <a:gdLst>
                <a:gd name="connsiteX0" fmla="*/ 1219200 w 1219200"/>
                <a:gd name="connsiteY0" fmla="*/ 1722120 h 1722120"/>
                <a:gd name="connsiteX1" fmla="*/ 1203960 w 1219200"/>
                <a:gd name="connsiteY1" fmla="*/ 1234440 h 1722120"/>
                <a:gd name="connsiteX2" fmla="*/ 1188720 w 1219200"/>
                <a:gd name="connsiteY2" fmla="*/ 1127760 h 1722120"/>
                <a:gd name="connsiteX3" fmla="*/ 1143000 w 1219200"/>
                <a:gd name="connsiteY3" fmla="*/ 868680 h 1722120"/>
                <a:gd name="connsiteX4" fmla="*/ 1097280 w 1219200"/>
                <a:gd name="connsiteY4" fmla="*/ 762000 h 1722120"/>
                <a:gd name="connsiteX5" fmla="*/ 1005840 w 1219200"/>
                <a:gd name="connsiteY5" fmla="*/ 670560 h 1722120"/>
                <a:gd name="connsiteX6" fmla="*/ 899160 w 1219200"/>
                <a:gd name="connsiteY6" fmla="*/ 609600 h 1722120"/>
                <a:gd name="connsiteX7" fmla="*/ 807720 w 1219200"/>
                <a:gd name="connsiteY7" fmla="*/ 518160 h 1722120"/>
                <a:gd name="connsiteX8" fmla="*/ 670560 w 1219200"/>
                <a:gd name="connsiteY8" fmla="*/ 441960 h 1722120"/>
                <a:gd name="connsiteX9" fmla="*/ 609600 w 1219200"/>
                <a:gd name="connsiteY9" fmla="*/ 411480 h 1722120"/>
                <a:gd name="connsiteX10" fmla="*/ 518160 w 1219200"/>
                <a:gd name="connsiteY10" fmla="*/ 350520 h 1722120"/>
                <a:gd name="connsiteX11" fmla="*/ 457200 w 1219200"/>
                <a:gd name="connsiteY11" fmla="*/ 320040 h 1722120"/>
                <a:gd name="connsiteX12" fmla="*/ 411480 w 1219200"/>
                <a:gd name="connsiteY12" fmla="*/ 289560 h 1722120"/>
                <a:gd name="connsiteX13" fmla="*/ 320040 w 1219200"/>
                <a:gd name="connsiteY13" fmla="*/ 243840 h 1722120"/>
                <a:gd name="connsiteX14" fmla="*/ 289560 w 1219200"/>
                <a:gd name="connsiteY14" fmla="*/ 198120 h 1722120"/>
                <a:gd name="connsiteX15" fmla="*/ 243840 w 1219200"/>
                <a:gd name="connsiteY15" fmla="*/ 182880 h 1722120"/>
                <a:gd name="connsiteX16" fmla="*/ 198120 w 1219200"/>
                <a:gd name="connsiteY16" fmla="*/ 152400 h 1722120"/>
                <a:gd name="connsiteX17" fmla="*/ 152400 w 1219200"/>
                <a:gd name="connsiteY17" fmla="*/ 106680 h 1722120"/>
                <a:gd name="connsiteX18" fmla="*/ 106680 w 1219200"/>
                <a:gd name="connsiteY18" fmla="*/ 76200 h 1722120"/>
                <a:gd name="connsiteX19" fmla="*/ 60960 w 1219200"/>
                <a:gd name="connsiteY19" fmla="*/ 30480 h 1722120"/>
                <a:gd name="connsiteX20" fmla="*/ 0 w 1219200"/>
                <a:gd name="connsiteY20" fmla="*/ 0 h 172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1722120">
                  <a:moveTo>
                    <a:pt x="1219200" y="1722120"/>
                  </a:moveTo>
                  <a:cubicBezTo>
                    <a:pt x="1214120" y="1559560"/>
                    <a:pt x="1212290" y="1396866"/>
                    <a:pt x="1203960" y="1234440"/>
                  </a:cubicBezTo>
                  <a:cubicBezTo>
                    <a:pt x="1202120" y="1198566"/>
                    <a:pt x="1192687" y="1163461"/>
                    <a:pt x="1188720" y="1127760"/>
                  </a:cubicBezTo>
                  <a:cubicBezTo>
                    <a:pt x="1164522" y="909974"/>
                    <a:pt x="1194688" y="1023743"/>
                    <a:pt x="1143000" y="868680"/>
                  </a:cubicBezTo>
                  <a:cubicBezTo>
                    <a:pt x="1131990" y="835649"/>
                    <a:pt x="1118802" y="788903"/>
                    <a:pt x="1097280" y="762000"/>
                  </a:cubicBezTo>
                  <a:cubicBezTo>
                    <a:pt x="1070352" y="728340"/>
                    <a:pt x="1044394" y="689837"/>
                    <a:pt x="1005840" y="670560"/>
                  </a:cubicBezTo>
                  <a:cubicBezTo>
                    <a:pt x="974300" y="654790"/>
                    <a:pt x="926856" y="634218"/>
                    <a:pt x="899160" y="609600"/>
                  </a:cubicBezTo>
                  <a:cubicBezTo>
                    <a:pt x="866943" y="580962"/>
                    <a:pt x="848613" y="531791"/>
                    <a:pt x="807720" y="518160"/>
                  </a:cubicBezTo>
                  <a:cubicBezTo>
                    <a:pt x="681287" y="476016"/>
                    <a:pt x="880173" y="546766"/>
                    <a:pt x="670560" y="441960"/>
                  </a:cubicBezTo>
                  <a:cubicBezTo>
                    <a:pt x="650240" y="431800"/>
                    <a:pt x="629081" y="423169"/>
                    <a:pt x="609600" y="411480"/>
                  </a:cubicBezTo>
                  <a:cubicBezTo>
                    <a:pt x="578188" y="392633"/>
                    <a:pt x="550925" y="366903"/>
                    <a:pt x="518160" y="350520"/>
                  </a:cubicBezTo>
                  <a:cubicBezTo>
                    <a:pt x="497840" y="340360"/>
                    <a:pt x="476925" y="331312"/>
                    <a:pt x="457200" y="320040"/>
                  </a:cubicBezTo>
                  <a:cubicBezTo>
                    <a:pt x="441297" y="310953"/>
                    <a:pt x="427863" y="297751"/>
                    <a:pt x="411480" y="289560"/>
                  </a:cubicBezTo>
                  <a:cubicBezTo>
                    <a:pt x="285287" y="226464"/>
                    <a:pt x="451067" y="331191"/>
                    <a:pt x="320040" y="243840"/>
                  </a:cubicBezTo>
                  <a:cubicBezTo>
                    <a:pt x="309880" y="228600"/>
                    <a:pt x="303863" y="209562"/>
                    <a:pt x="289560" y="198120"/>
                  </a:cubicBezTo>
                  <a:cubicBezTo>
                    <a:pt x="277016" y="188085"/>
                    <a:pt x="258208" y="190064"/>
                    <a:pt x="243840" y="182880"/>
                  </a:cubicBezTo>
                  <a:cubicBezTo>
                    <a:pt x="227457" y="174689"/>
                    <a:pt x="212191" y="164126"/>
                    <a:pt x="198120" y="152400"/>
                  </a:cubicBezTo>
                  <a:cubicBezTo>
                    <a:pt x="181563" y="138602"/>
                    <a:pt x="168957" y="120478"/>
                    <a:pt x="152400" y="106680"/>
                  </a:cubicBezTo>
                  <a:cubicBezTo>
                    <a:pt x="138329" y="94954"/>
                    <a:pt x="120751" y="87926"/>
                    <a:pt x="106680" y="76200"/>
                  </a:cubicBezTo>
                  <a:cubicBezTo>
                    <a:pt x="90123" y="62402"/>
                    <a:pt x="78498" y="43007"/>
                    <a:pt x="60960" y="30480"/>
                  </a:cubicBezTo>
                  <a:cubicBezTo>
                    <a:pt x="42473" y="17275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4" name="流程圖: 接點 13"/>
          <p:cNvSpPr/>
          <p:nvPr/>
        </p:nvSpPr>
        <p:spPr bwMode="auto">
          <a:xfrm>
            <a:off x="8532813" y="6447993"/>
            <a:ext cx="357322" cy="29931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流域 </a:t>
            </a:r>
            <a:r>
              <a:rPr lang="en-US" altLang="zh-TW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最大的集水區</a:t>
            </a:r>
          </a:p>
        </p:txBody>
      </p:sp>
      <p:sp>
        <p:nvSpPr>
          <p:cNvPr id="29702" name="文字方塊 18"/>
          <p:cNvSpPr txBox="1">
            <a:spLocks noChangeArrowheads="1"/>
          </p:cNvSpPr>
          <p:nvPr/>
        </p:nvSpPr>
        <p:spPr bwMode="auto">
          <a:xfrm>
            <a:off x="7008814" y="5085184"/>
            <a:ext cx="21351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出海口</a:t>
            </a: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>
            <a:off x="0" y="693738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出海口</a:t>
            </a:r>
            <a:r>
              <a:rPr lang="en-US" altLang="zh-TW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en-US" altLang="zh-TW" sz="3600" b="1" dirty="0" err="1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集水點</a:t>
            </a:r>
            <a:r>
              <a:rPr lang="en-US" altLang="zh-TW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r>
              <a:rPr lang="zh-TW" altLang="en-US" sz="36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以上的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集水區</a:t>
            </a:r>
          </a:p>
        </p:txBody>
      </p:sp>
    </p:spTree>
    <p:extLst>
      <p:ext uri="{BB962C8B-B14F-4D97-AF65-F5344CB8AC3E}">
        <p14:creationId xmlns:p14="http://schemas.microsoft.com/office/powerpoint/2010/main" val="311147992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2826362"/>
            <a:ext cx="6858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先發 白板答</a:t>
            </a:r>
            <a:b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Starting Pitcher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7461010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IMG_1374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2953" r="5536" b="20020"/>
          <a:stretch>
            <a:fillRect/>
          </a:stretch>
        </p:blipFill>
        <p:spPr bwMode="auto">
          <a:xfrm>
            <a:off x="269875" y="592138"/>
            <a:ext cx="862330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水系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6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流域</a:t>
            </a:r>
            <a:r>
              <a:rPr lang="en-US" altLang="zh-TW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練習活動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11188" y="5430168"/>
            <a:ext cx="2447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幾個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水系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11188" y="6021388"/>
            <a:ext cx="2447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甲地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稱為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563938" y="5508898"/>
            <a:ext cx="2592387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 a, b, c</a:t>
            </a: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何者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地勢高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56325" y="5508897"/>
            <a:ext cx="273685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4.a, b, c</a:t>
            </a: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何地的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水量多</a:t>
            </a: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5" grpId="0"/>
      <p:bldP spid="43016" grpId="0"/>
      <p:bldP spid="430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3.depositphotos.com/1006233/208/v/950/depositphotos_2080272-stock-illustration-finland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03" y="674618"/>
            <a:ext cx="5256585" cy="63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台灣河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7985"/>
            <a:ext cx="3528392" cy="62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0" y="-33268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台灣主要的水資源形態是河流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3888956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-252413" y="1341438"/>
            <a:ext cx="9813926" cy="3549650"/>
            <a:chOff x="-159" y="845"/>
            <a:chExt cx="6182" cy="2236"/>
          </a:xfrm>
        </p:grpSpPr>
        <p:sp>
          <p:nvSpPr>
            <p:cNvPr id="45064" name="Freeform 9"/>
            <p:cNvSpPr>
              <a:spLocks/>
            </p:cNvSpPr>
            <p:nvPr/>
          </p:nvSpPr>
          <p:spPr bwMode="auto">
            <a:xfrm>
              <a:off x="-159" y="1842"/>
              <a:ext cx="6182" cy="1239"/>
            </a:xfrm>
            <a:custGeom>
              <a:avLst/>
              <a:gdLst>
                <a:gd name="T0" fmla="*/ 398 w 6182"/>
                <a:gd name="T1" fmla="*/ 2 h 1730"/>
                <a:gd name="T2" fmla="*/ 2464 w 6182"/>
                <a:gd name="T3" fmla="*/ 1 h 1730"/>
                <a:gd name="T4" fmla="*/ 2811 w 6182"/>
                <a:gd name="T5" fmla="*/ 4 h 1730"/>
                <a:gd name="T6" fmla="*/ 3195 w 6182"/>
                <a:gd name="T7" fmla="*/ 4 h 1730"/>
                <a:gd name="T8" fmla="*/ 3753 w 6182"/>
                <a:gd name="T9" fmla="*/ 1 h 1730"/>
                <a:gd name="T10" fmla="*/ 4055 w 6182"/>
                <a:gd name="T11" fmla="*/ 2 h 1730"/>
                <a:gd name="T12" fmla="*/ 4786 w 6182"/>
                <a:gd name="T13" fmla="*/ 4 h 1730"/>
                <a:gd name="T14" fmla="*/ 5636 w 6182"/>
                <a:gd name="T15" fmla="*/ 4 h 1730"/>
                <a:gd name="T16" fmla="*/ 5728 w 6182"/>
                <a:gd name="T17" fmla="*/ 0 h 1730"/>
                <a:gd name="T18" fmla="*/ 5911 w 6182"/>
                <a:gd name="T19" fmla="*/ 1 h 1730"/>
                <a:gd name="T20" fmla="*/ 5938 w 6182"/>
                <a:gd name="T21" fmla="*/ 2 h 1730"/>
                <a:gd name="T22" fmla="*/ 5911 w 6182"/>
                <a:gd name="T23" fmla="*/ 92 h 1730"/>
                <a:gd name="T24" fmla="*/ 5508 w 6182"/>
                <a:gd name="T25" fmla="*/ 165 h 1730"/>
                <a:gd name="T26" fmla="*/ 1705 w 6182"/>
                <a:gd name="T27" fmla="*/ 162 h 1730"/>
                <a:gd name="T28" fmla="*/ 279 w 6182"/>
                <a:gd name="T29" fmla="*/ 164 h 1730"/>
                <a:gd name="T30" fmla="*/ 169 w 6182"/>
                <a:gd name="T31" fmla="*/ 127 h 1730"/>
                <a:gd name="T32" fmla="*/ 160 w 6182"/>
                <a:gd name="T33" fmla="*/ 42 h 1730"/>
                <a:gd name="T34" fmla="*/ 151 w 6182"/>
                <a:gd name="T35" fmla="*/ 0 h 17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82" h="1730">
                  <a:moveTo>
                    <a:pt x="398" y="18"/>
                  </a:moveTo>
                  <a:cubicBezTo>
                    <a:pt x="1087" y="15"/>
                    <a:pt x="1775" y="15"/>
                    <a:pt x="2464" y="9"/>
                  </a:cubicBezTo>
                  <a:cubicBezTo>
                    <a:pt x="2510" y="9"/>
                    <a:pt x="2764" y="30"/>
                    <a:pt x="2811" y="28"/>
                  </a:cubicBezTo>
                  <a:cubicBezTo>
                    <a:pt x="2901" y="22"/>
                    <a:pt x="3037" y="39"/>
                    <a:pt x="3195" y="28"/>
                  </a:cubicBezTo>
                  <a:cubicBezTo>
                    <a:pt x="3352" y="25"/>
                    <a:pt x="3610" y="11"/>
                    <a:pt x="3753" y="9"/>
                  </a:cubicBezTo>
                  <a:cubicBezTo>
                    <a:pt x="3853" y="23"/>
                    <a:pt x="3956" y="4"/>
                    <a:pt x="4055" y="18"/>
                  </a:cubicBezTo>
                  <a:cubicBezTo>
                    <a:pt x="4198" y="36"/>
                    <a:pt x="4523" y="26"/>
                    <a:pt x="4786" y="28"/>
                  </a:cubicBezTo>
                  <a:cubicBezTo>
                    <a:pt x="5049" y="30"/>
                    <a:pt x="5479" y="33"/>
                    <a:pt x="5636" y="28"/>
                  </a:cubicBezTo>
                  <a:cubicBezTo>
                    <a:pt x="5666" y="17"/>
                    <a:pt x="5697" y="10"/>
                    <a:pt x="5728" y="0"/>
                  </a:cubicBezTo>
                  <a:cubicBezTo>
                    <a:pt x="5789" y="3"/>
                    <a:pt x="5850" y="4"/>
                    <a:pt x="5911" y="9"/>
                  </a:cubicBezTo>
                  <a:cubicBezTo>
                    <a:pt x="5920" y="10"/>
                    <a:pt x="5936" y="9"/>
                    <a:pt x="5938" y="18"/>
                  </a:cubicBezTo>
                  <a:cubicBezTo>
                    <a:pt x="5949" y="75"/>
                    <a:pt x="5935" y="622"/>
                    <a:pt x="5911" y="686"/>
                  </a:cubicBezTo>
                  <a:cubicBezTo>
                    <a:pt x="5901" y="1730"/>
                    <a:pt x="6182" y="1208"/>
                    <a:pt x="5508" y="1225"/>
                  </a:cubicBezTo>
                  <a:cubicBezTo>
                    <a:pt x="4241" y="1195"/>
                    <a:pt x="2973" y="1208"/>
                    <a:pt x="1705" y="1198"/>
                  </a:cubicBezTo>
                  <a:cubicBezTo>
                    <a:pt x="1193" y="1177"/>
                    <a:pt x="696" y="1494"/>
                    <a:pt x="279" y="1216"/>
                  </a:cubicBezTo>
                  <a:cubicBezTo>
                    <a:pt x="0" y="1164"/>
                    <a:pt x="189" y="1093"/>
                    <a:pt x="169" y="942"/>
                  </a:cubicBezTo>
                  <a:cubicBezTo>
                    <a:pt x="149" y="791"/>
                    <a:pt x="163" y="468"/>
                    <a:pt x="160" y="311"/>
                  </a:cubicBezTo>
                  <a:cubicBezTo>
                    <a:pt x="157" y="154"/>
                    <a:pt x="133" y="53"/>
                    <a:pt x="151" y="0"/>
                  </a:cubicBezTo>
                </a:path>
              </a:pathLst>
            </a:custGeom>
            <a:solidFill>
              <a:srgbClr val="0000FF">
                <a:alpha val="4313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5065" name="Group 5"/>
            <p:cNvGrpSpPr>
              <a:grpSpLocks/>
            </p:cNvGrpSpPr>
            <p:nvPr/>
          </p:nvGrpSpPr>
          <p:grpSpPr bwMode="auto">
            <a:xfrm>
              <a:off x="2996" y="862"/>
              <a:ext cx="2422" cy="1008"/>
              <a:chOff x="431" y="2286"/>
              <a:chExt cx="2422" cy="1008"/>
            </a:xfrm>
          </p:grpSpPr>
          <p:sp>
            <p:nvSpPr>
              <p:cNvPr id="45067" name="Freeform 6"/>
              <p:cNvSpPr>
                <a:spLocks/>
              </p:cNvSpPr>
              <p:nvPr/>
            </p:nvSpPr>
            <p:spPr bwMode="auto">
              <a:xfrm>
                <a:off x="457" y="2286"/>
                <a:ext cx="2396" cy="996"/>
              </a:xfrm>
              <a:custGeom>
                <a:avLst/>
                <a:gdLst>
                  <a:gd name="T0" fmla="*/ 0 w 2396"/>
                  <a:gd name="T1" fmla="*/ 978 h 996"/>
                  <a:gd name="T2" fmla="*/ 265 w 2396"/>
                  <a:gd name="T3" fmla="*/ 896 h 996"/>
                  <a:gd name="T4" fmla="*/ 293 w 2396"/>
                  <a:gd name="T5" fmla="*/ 877 h 996"/>
                  <a:gd name="T6" fmla="*/ 320 w 2396"/>
                  <a:gd name="T7" fmla="*/ 868 h 996"/>
                  <a:gd name="T8" fmla="*/ 402 w 2396"/>
                  <a:gd name="T9" fmla="*/ 823 h 996"/>
                  <a:gd name="T10" fmla="*/ 448 w 2396"/>
                  <a:gd name="T11" fmla="*/ 795 h 996"/>
                  <a:gd name="T12" fmla="*/ 549 w 2396"/>
                  <a:gd name="T13" fmla="*/ 731 h 996"/>
                  <a:gd name="T14" fmla="*/ 576 w 2396"/>
                  <a:gd name="T15" fmla="*/ 713 h 996"/>
                  <a:gd name="T16" fmla="*/ 604 w 2396"/>
                  <a:gd name="T17" fmla="*/ 704 h 996"/>
                  <a:gd name="T18" fmla="*/ 713 w 2396"/>
                  <a:gd name="T19" fmla="*/ 631 h 996"/>
                  <a:gd name="T20" fmla="*/ 841 w 2396"/>
                  <a:gd name="T21" fmla="*/ 539 h 996"/>
                  <a:gd name="T22" fmla="*/ 905 w 2396"/>
                  <a:gd name="T23" fmla="*/ 503 h 996"/>
                  <a:gd name="T24" fmla="*/ 924 w 2396"/>
                  <a:gd name="T25" fmla="*/ 484 h 996"/>
                  <a:gd name="T26" fmla="*/ 951 w 2396"/>
                  <a:gd name="T27" fmla="*/ 475 h 996"/>
                  <a:gd name="T28" fmla="*/ 1106 w 2396"/>
                  <a:gd name="T29" fmla="*/ 365 h 996"/>
                  <a:gd name="T30" fmla="*/ 1253 w 2396"/>
                  <a:gd name="T31" fmla="*/ 256 h 996"/>
                  <a:gd name="T32" fmla="*/ 1344 w 2396"/>
                  <a:gd name="T33" fmla="*/ 173 h 996"/>
                  <a:gd name="T34" fmla="*/ 1399 w 2396"/>
                  <a:gd name="T35" fmla="*/ 137 h 996"/>
                  <a:gd name="T36" fmla="*/ 1490 w 2396"/>
                  <a:gd name="T37" fmla="*/ 45 h 996"/>
                  <a:gd name="T38" fmla="*/ 1573 w 2396"/>
                  <a:gd name="T39" fmla="*/ 9 h 996"/>
                  <a:gd name="T40" fmla="*/ 1600 w 2396"/>
                  <a:gd name="T41" fmla="*/ 0 h 996"/>
                  <a:gd name="T42" fmla="*/ 1737 w 2396"/>
                  <a:gd name="T43" fmla="*/ 9 h 996"/>
                  <a:gd name="T44" fmla="*/ 1856 w 2396"/>
                  <a:gd name="T45" fmla="*/ 128 h 996"/>
                  <a:gd name="T46" fmla="*/ 1938 w 2396"/>
                  <a:gd name="T47" fmla="*/ 265 h 996"/>
                  <a:gd name="T48" fmla="*/ 2057 w 2396"/>
                  <a:gd name="T49" fmla="*/ 439 h 996"/>
                  <a:gd name="T50" fmla="*/ 2149 w 2396"/>
                  <a:gd name="T51" fmla="*/ 567 h 996"/>
                  <a:gd name="T52" fmla="*/ 2158 w 2396"/>
                  <a:gd name="T53" fmla="*/ 594 h 996"/>
                  <a:gd name="T54" fmla="*/ 2176 w 2396"/>
                  <a:gd name="T55" fmla="*/ 621 h 996"/>
                  <a:gd name="T56" fmla="*/ 2194 w 2396"/>
                  <a:gd name="T57" fmla="*/ 676 h 996"/>
                  <a:gd name="T58" fmla="*/ 2231 w 2396"/>
                  <a:gd name="T59" fmla="*/ 731 h 996"/>
                  <a:gd name="T60" fmla="*/ 2277 w 2396"/>
                  <a:gd name="T61" fmla="*/ 823 h 996"/>
                  <a:gd name="T62" fmla="*/ 2350 w 2396"/>
                  <a:gd name="T63" fmla="*/ 941 h 996"/>
                  <a:gd name="T64" fmla="*/ 2377 w 2396"/>
                  <a:gd name="T65" fmla="*/ 960 h 996"/>
                  <a:gd name="T66" fmla="*/ 2386 w 2396"/>
                  <a:gd name="T67" fmla="*/ 987 h 996"/>
                  <a:gd name="T68" fmla="*/ 2396 w 2396"/>
                  <a:gd name="T69" fmla="*/ 996 h 9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96" h="996">
                    <a:moveTo>
                      <a:pt x="0" y="978"/>
                    </a:moveTo>
                    <a:cubicBezTo>
                      <a:pt x="88" y="950"/>
                      <a:pt x="177" y="925"/>
                      <a:pt x="265" y="896"/>
                    </a:cubicBezTo>
                    <a:cubicBezTo>
                      <a:pt x="274" y="890"/>
                      <a:pt x="283" y="882"/>
                      <a:pt x="293" y="877"/>
                    </a:cubicBezTo>
                    <a:cubicBezTo>
                      <a:pt x="301" y="873"/>
                      <a:pt x="312" y="873"/>
                      <a:pt x="320" y="868"/>
                    </a:cubicBezTo>
                    <a:cubicBezTo>
                      <a:pt x="414" y="817"/>
                      <a:pt x="341" y="843"/>
                      <a:pt x="402" y="823"/>
                    </a:cubicBezTo>
                    <a:cubicBezTo>
                      <a:pt x="444" y="781"/>
                      <a:pt x="396" y="824"/>
                      <a:pt x="448" y="795"/>
                    </a:cubicBezTo>
                    <a:cubicBezTo>
                      <a:pt x="485" y="775"/>
                      <a:pt x="510" y="743"/>
                      <a:pt x="549" y="731"/>
                    </a:cubicBezTo>
                    <a:cubicBezTo>
                      <a:pt x="558" y="725"/>
                      <a:pt x="566" y="718"/>
                      <a:pt x="576" y="713"/>
                    </a:cubicBezTo>
                    <a:cubicBezTo>
                      <a:pt x="585" y="709"/>
                      <a:pt x="595" y="709"/>
                      <a:pt x="604" y="704"/>
                    </a:cubicBezTo>
                    <a:cubicBezTo>
                      <a:pt x="641" y="683"/>
                      <a:pt x="677" y="655"/>
                      <a:pt x="713" y="631"/>
                    </a:cubicBezTo>
                    <a:cubicBezTo>
                      <a:pt x="756" y="602"/>
                      <a:pt x="797" y="568"/>
                      <a:pt x="841" y="539"/>
                    </a:cubicBezTo>
                    <a:cubicBezTo>
                      <a:pt x="861" y="526"/>
                      <a:pt x="885" y="517"/>
                      <a:pt x="905" y="503"/>
                    </a:cubicBezTo>
                    <a:cubicBezTo>
                      <a:pt x="912" y="498"/>
                      <a:pt x="916" y="489"/>
                      <a:pt x="924" y="484"/>
                    </a:cubicBezTo>
                    <a:cubicBezTo>
                      <a:pt x="932" y="479"/>
                      <a:pt x="943" y="480"/>
                      <a:pt x="951" y="475"/>
                    </a:cubicBezTo>
                    <a:cubicBezTo>
                      <a:pt x="1007" y="444"/>
                      <a:pt x="1056" y="403"/>
                      <a:pt x="1106" y="365"/>
                    </a:cubicBezTo>
                    <a:cubicBezTo>
                      <a:pt x="1156" y="327"/>
                      <a:pt x="1209" y="300"/>
                      <a:pt x="1253" y="256"/>
                    </a:cubicBezTo>
                    <a:cubicBezTo>
                      <a:pt x="1283" y="226"/>
                      <a:pt x="1311" y="198"/>
                      <a:pt x="1344" y="173"/>
                    </a:cubicBezTo>
                    <a:cubicBezTo>
                      <a:pt x="1362" y="160"/>
                      <a:pt x="1384" y="152"/>
                      <a:pt x="1399" y="137"/>
                    </a:cubicBezTo>
                    <a:cubicBezTo>
                      <a:pt x="1423" y="113"/>
                      <a:pt x="1459" y="65"/>
                      <a:pt x="1490" y="45"/>
                    </a:cubicBezTo>
                    <a:cubicBezTo>
                      <a:pt x="1534" y="16"/>
                      <a:pt x="1507" y="31"/>
                      <a:pt x="1573" y="9"/>
                    </a:cubicBezTo>
                    <a:cubicBezTo>
                      <a:pt x="1582" y="6"/>
                      <a:pt x="1600" y="0"/>
                      <a:pt x="1600" y="0"/>
                    </a:cubicBezTo>
                    <a:cubicBezTo>
                      <a:pt x="1646" y="3"/>
                      <a:pt x="1692" y="2"/>
                      <a:pt x="1737" y="9"/>
                    </a:cubicBezTo>
                    <a:cubicBezTo>
                      <a:pt x="1788" y="17"/>
                      <a:pt x="1822" y="93"/>
                      <a:pt x="1856" y="128"/>
                    </a:cubicBezTo>
                    <a:cubicBezTo>
                      <a:pt x="1874" y="182"/>
                      <a:pt x="1905" y="220"/>
                      <a:pt x="1938" y="265"/>
                    </a:cubicBezTo>
                    <a:cubicBezTo>
                      <a:pt x="1980" y="323"/>
                      <a:pt x="2007" y="386"/>
                      <a:pt x="2057" y="439"/>
                    </a:cubicBezTo>
                    <a:cubicBezTo>
                      <a:pt x="2072" y="484"/>
                      <a:pt x="2115" y="533"/>
                      <a:pt x="2149" y="567"/>
                    </a:cubicBezTo>
                    <a:cubicBezTo>
                      <a:pt x="2152" y="576"/>
                      <a:pt x="2154" y="586"/>
                      <a:pt x="2158" y="594"/>
                    </a:cubicBezTo>
                    <a:cubicBezTo>
                      <a:pt x="2163" y="604"/>
                      <a:pt x="2172" y="611"/>
                      <a:pt x="2176" y="621"/>
                    </a:cubicBezTo>
                    <a:cubicBezTo>
                      <a:pt x="2184" y="639"/>
                      <a:pt x="2183" y="660"/>
                      <a:pt x="2194" y="676"/>
                    </a:cubicBezTo>
                    <a:cubicBezTo>
                      <a:pt x="2206" y="694"/>
                      <a:pt x="2231" y="731"/>
                      <a:pt x="2231" y="731"/>
                    </a:cubicBezTo>
                    <a:cubicBezTo>
                      <a:pt x="2242" y="765"/>
                      <a:pt x="2263" y="790"/>
                      <a:pt x="2277" y="823"/>
                    </a:cubicBezTo>
                    <a:cubicBezTo>
                      <a:pt x="2299" y="876"/>
                      <a:pt x="2291" y="922"/>
                      <a:pt x="2350" y="941"/>
                    </a:cubicBezTo>
                    <a:cubicBezTo>
                      <a:pt x="2359" y="947"/>
                      <a:pt x="2370" y="951"/>
                      <a:pt x="2377" y="960"/>
                    </a:cubicBezTo>
                    <a:cubicBezTo>
                      <a:pt x="2383" y="967"/>
                      <a:pt x="2382" y="979"/>
                      <a:pt x="2386" y="987"/>
                    </a:cubicBezTo>
                    <a:cubicBezTo>
                      <a:pt x="2388" y="991"/>
                      <a:pt x="2393" y="993"/>
                      <a:pt x="2396" y="9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5068" name="Line 7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24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45066" name="Freeform 8"/>
            <p:cNvSpPr>
              <a:spLocks/>
            </p:cNvSpPr>
            <p:nvPr/>
          </p:nvSpPr>
          <p:spPr bwMode="auto">
            <a:xfrm>
              <a:off x="3016" y="845"/>
              <a:ext cx="2387" cy="1052"/>
            </a:xfrm>
            <a:custGeom>
              <a:avLst/>
              <a:gdLst>
                <a:gd name="T0" fmla="*/ 0 w 2387"/>
                <a:gd name="T1" fmla="*/ 1009 h 1052"/>
                <a:gd name="T2" fmla="*/ 238 w 2387"/>
                <a:gd name="T3" fmla="*/ 909 h 1052"/>
                <a:gd name="T4" fmla="*/ 339 w 2387"/>
                <a:gd name="T5" fmla="*/ 854 h 1052"/>
                <a:gd name="T6" fmla="*/ 448 w 2387"/>
                <a:gd name="T7" fmla="*/ 799 h 1052"/>
                <a:gd name="T8" fmla="*/ 494 w 2387"/>
                <a:gd name="T9" fmla="*/ 772 h 1052"/>
                <a:gd name="T10" fmla="*/ 512 w 2387"/>
                <a:gd name="T11" fmla="*/ 753 h 1052"/>
                <a:gd name="T12" fmla="*/ 659 w 2387"/>
                <a:gd name="T13" fmla="*/ 644 h 1052"/>
                <a:gd name="T14" fmla="*/ 741 w 2387"/>
                <a:gd name="T15" fmla="*/ 589 h 1052"/>
                <a:gd name="T16" fmla="*/ 814 w 2387"/>
                <a:gd name="T17" fmla="*/ 534 h 1052"/>
                <a:gd name="T18" fmla="*/ 887 w 2387"/>
                <a:gd name="T19" fmla="*/ 479 h 1052"/>
                <a:gd name="T20" fmla="*/ 1271 w 2387"/>
                <a:gd name="T21" fmla="*/ 260 h 1052"/>
                <a:gd name="T22" fmla="*/ 1463 w 2387"/>
                <a:gd name="T23" fmla="*/ 104 h 1052"/>
                <a:gd name="T24" fmla="*/ 1710 w 2387"/>
                <a:gd name="T25" fmla="*/ 4 h 1052"/>
                <a:gd name="T26" fmla="*/ 1774 w 2387"/>
                <a:gd name="T27" fmla="*/ 68 h 1052"/>
                <a:gd name="T28" fmla="*/ 1838 w 2387"/>
                <a:gd name="T29" fmla="*/ 168 h 1052"/>
                <a:gd name="T30" fmla="*/ 1957 w 2387"/>
                <a:gd name="T31" fmla="*/ 324 h 1052"/>
                <a:gd name="T32" fmla="*/ 2067 w 2387"/>
                <a:gd name="T33" fmla="*/ 470 h 1052"/>
                <a:gd name="T34" fmla="*/ 2240 w 2387"/>
                <a:gd name="T35" fmla="*/ 753 h 1052"/>
                <a:gd name="T36" fmla="*/ 2304 w 2387"/>
                <a:gd name="T37" fmla="*/ 890 h 1052"/>
                <a:gd name="T38" fmla="*/ 2387 w 2387"/>
                <a:gd name="T39" fmla="*/ 1018 h 1052"/>
                <a:gd name="T40" fmla="*/ 2048 w 2387"/>
                <a:gd name="T41" fmla="*/ 1009 h 1052"/>
                <a:gd name="T42" fmla="*/ 1299 w 2387"/>
                <a:gd name="T43" fmla="*/ 1046 h 1052"/>
                <a:gd name="T44" fmla="*/ 92 w 2387"/>
                <a:gd name="T45" fmla="*/ 1037 h 1052"/>
                <a:gd name="T46" fmla="*/ 0 w 2387"/>
                <a:gd name="T47" fmla="*/ 1009 h 10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387" h="1052">
                  <a:moveTo>
                    <a:pt x="0" y="1009"/>
                  </a:moveTo>
                  <a:cubicBezTo>
                    <a:pt x="9" y="986"/>
                    <a:pt x="182" y="935"/>
                    <a:pt x="238" y="909"/>
                  </a:cubicBezTo>
                  <a:cubicBezTo>
                    <a:pt x="299" y="886"/>
                    <a:pt x="276" y="874"/>
                    <a:pt x="339" y="854"/>
                  </a:cubicBezTo>
                  <a:cubicBezTo>
                    <a:pt x="372" y="832"/>
                    <a:pt x="410" y="812"/>
                    <a:pt x="448" y="799"/>
                  </a:cubicBezTo>
                  <a:cubicBezTo>
                    <a:pt x="503" y="747"/>
                    <a:pt x="427" y="813"/>
                    <a:pt x="494" y="772"/>
                  </a:cubicBezTo>
                  <a:cubicBezTo>
                    <a:pt x="501" y="767"/>
                    <a:pt x="505" y="758"/>
                    <a:pt x="512" y="753"/>
                  </a:cubicBezTo>
                  <a:cubicBezTo>
                    <a:pt x="561" y="716"/>
                    <a:pt x="610" y="681"/>
                    <a:pt x="659" y="644"/>
                  </a:cubicBezTo>
                  <a:cubicBezTo>
                    <a:pt x="685" y="624"/>
                    <a:pt x="718" y="613"/>
                    <a:pt x="741" y="589"/>
                  </a:cubicBezTo>
                  <a:cubicBezTo>
                    <a:pt x="774" y="554"/>
                    <a:pt x="752" y="575"/>
                    <a:pt x="814" y="534"/>
                  </a:cubicBezTo>
                  <a:cubicBezTo>
                    <a:pt x="923" y="462"/>
                    <a:pt x="815" y="503"/>
                    <a:pt x="887" y="479"/>
                  </a:cubicBezTo>
                  <a:cubicBezTo>
                    <a:pt x="963" y="433"/>
                    <a:pt x="1175" y="322"/>
                    <a:pt x="1271" y="260"/>
                  </a:cubicBezTo>
                  <a:cubicBezTo>
                    <a:pt x="1278" y="255"/>
                    <a:pt x="1455" y="108"/>
                    <a:pt x="1463" y="104"/>
                  </a:cubicBezTo>
                  <a:cubicBezTo>
                    <a:pt x="1535" y="81"/>
                    <a:pt x="1631" y="13"/>
                    <a:pt x="1710" y="4"/>
                  </a:cubicBezTo>
                  <a:cubicBezTo>
                    <a:pt x="1775" y="0"/>
                    <a:pt x="1722" y="54"/>
                    <a:pt x="1774" y="68"/>
                  </a:cubicBezTo>
                  <a:cubicBezTo>
                    <a:pt x="1811" y="73"/>
                    <a:pt x="1821" y="142"/>
                    <a:pt x="1838" y="168"/>
                  </a:cubicBezTo>
                  <a:cubicBezTo>
                    <a:pt x="1859" y="233"/>
                    <a:pt x="1918" y="271"/>
                    <a:pt x="1957" y="324"/>
                  </a:cubicBezTo>
                  <a:cubicBezTo>
                    <a:pt x="1994" y="374"/>
                    <a:pt x="2022" y="427"/>
                    <a:pt x="2067" y="470"/>
                  </a:cubicBezTo>
                  <a:cubicBezTo>
                    <a:pt x="2097" y="562"/>
                    <a:pt x="2158" y="698"/>
                    <a:pt x="2240" y="753"/>
                  </a:cubicBezTo>
                  <a:cubicBezTo>
                    <a:pt x="2269" y="795"/>
                    <a:pt x="2278" y="847"/>
                    <a:pt x="2304" y="890"/>
                  </a:cubicBezTo>
                  <a:cubicBezTo>
                    <a:pt x="2330" y="934"/>
                    <a:pt x="2369" y="969"/>
                    <a:pt x="2387" y="1018"/>
                  </a:cubicBezTo>
                  <a:cubicBezTo>
                    <a:pt x="2335" y="1052"/>
                    <a:pt x="2229" y="1004"/>
                    <a:pt x="2048" y="1009"/>
                  </a:cubicBezTo>
                  <a:cubicBezTo>
                    <a:pt x="1867" y="1014"/>
                    <a:pt x="1625" y="1041"/>
                    <a:pt x="1299" y="1046"/>
                  </a:cubicBezTo>
                  <a:cubicBezTo>
                    <a:pt x="897" y="1046"/>
                    <a:pt x="494" y="1040"/>
                    <a:pt x="92" y="1037"/>
                  </a:cubicBezTo>
                  <a:cubicBezTo>
                    <a:pt x="64" y="1028"/>
                    <a:pt x="30" y="1009"/>
                    <a:pt x="0" y="1009"/>
                  </a:cubicBezTo>
                  <a:close/>
                </a:path>
              </a:pathLst>
            </a:custGeom>
            <a:solidFill>
              <a:schemeClr val="folHlink">
                <a:alpha val="4392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5059" name="Picture 4" descr="台灣河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17"/>
            <a:ext cx="3563888" cy="62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Line 10"/>
          <p:cNvSpPr>
            <a:spLocks noChangeShapeType="1"/>
          </p:cNvSpPr>
          <p:nvPr/>
        </p:nvSpPr>
        <p:spPr bwMode="auto">
          <a:xfrm flipH="1">
            <a:off x="4643438" y="1773238"/>
            <a:ext cx="1800225" cy="10064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8027988" y="1700213"/>
            <a:ext cx="647700" cy="12239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0" y="-33268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台灣河流的特色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東西分流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923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-252413" y="1341438"/>
            <a:ext cx="9813926" cy="3549650"/>
            <a:chOff x="-159" y="845"/>
            <a:chExt cx="6182" cy="2236"/>
          </a:xfrm>
        </p:grpSpPr>
        <p:sp>
          <p:nvSpPr>
            <p:cNvPr id="45064" name="Freeform 9"/>
            <p:cNvSpPr>
              <a:spLocks/>
            </p:cNvSpPr>
            <p:nvPr/>
          </p:nvSpPr>
          <p:spPr bwMode="auto">
            <a:xfrm>
              <a:off x="-159" y="1842"/>
              <a:ext cx="6182" cy="1239"/>
            </a:xfrm>
            <a:custGeom>
              <a:avLst/>
              <a:gdLst>
                <a:gd name="T0" fmla="*/ 398 w 6182"/>
                <a:gd name="T1" fmla="*/ 2 h 1730"/>
                <a:gd name="T2" fmla="*/ 2464 w 6182"/>
                <a:gd name="T3" fmla="*/ 1 h 1730"/>
                <a:gd name="T4" fmla="*/ 2811 w 6182"/>
                <a:gd name="T5" fmla="*/ 4 h 1730"/>
                <a:gd name="T6" fmla="*/ 3195 w 6182"/>
                <a:gd name="T7" fmla="*/ 4 h 1730"/>
                <a:gd name="T8" fmla="*/ 3753 w 6182"/>
                <a:gd name="T9" fmla="*/ 1 h 1730"/>
                <a:gd name="T10" fmla="*/ 4055 w 6182"/>
                <a:gd name="T11" fmla="*/ 2 h 1730"/>
                <a:gd name="T12" fmla="*/ 4786 w 6182"/>
                <a:gd name="T13" fmla="*/ 4 h 1730"/>
                <a:gd name="T14" fmla="*/ 5636 w 6182"/>
                <a:gd name="T15" fmla="*/ 4 h 1730"/>
                <a:gd name="T16" fmla="*/ 5728 w 6182"/>
                <a:gd name="T17" fmla="*/ 0 h 1730"/>
                <a:gd name="T18" fmla="*/ 5911 w 6182"/>
                <a:gd name="T19" fmla="*/ 1 h 1730"/>
                <a:gd name="T20" fmla="*/ 5938 w 6182"/>
                <a:gd name="T21" fmla="*/ 2 h 1730"/>
                <a:gd name="T22" fmla="*/ 5911 w 6182"/>
                <a:gd name="T23" fmla="*/ 92 h 1730"/>
                <a:gd name="T24" fmla="*/ 5508 w 6182"/>
                <a:gd name="T25" fmla="*/ 165 h 1730"/>
                <a:gd name="T26" fmla="*/ 1705 w 6182"/>
                <a:gd name="T27" fmla="*/ 162 h 1730"/>
                <a:gd name="T28" fmla="*/ 279 w 6182"/>
                <a:gd name="T29" fmla="*/ 164 h 1730"/>
                <a:gd name="T30" fmla="*/ 169 w 6182"/>
                <a:gd name="T31" fmla="*/ 127 h 1730"/>
                <a:gd name="T32" fmla="*/ 160 w 6182"/>
                <a:gd name="T33" fmla="*/ 42 h 1730"/>
                <a:gd name="T34" fmla="*/ 151 w 6182"/>
                <a:gd name="T35" fmla="*/ 0 h 17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82" h="1730">
                  <a:moveTo>
                    <a:pt x="398" y="18"/>
                  </a:moveTo>
                  <a:cubicBezTo>
                    <a:pt x="1087" y="15"/>
                    <a:pt x="1775" y="15"/>
                    <a:pt x="2464" y="9"/>
                  </a:cubicBezTo>
                  <a:cubicBezTo>
                    <a:pt x="2510" y="9"/>
                    <a:pt x="2764" y="30"/>
                    <a:pt x="2811" y="28"/>
                  </a:cubicBezTo>
                  <a:cubicBezTo>
                    <a:pt x="2901" y="22"/>
                    <a:pt x="3037" y="39"/>
                    <a:pt x="3195" y="28"/>
                  </a:cubicBezTo>
                  <a:cubicBezTo>
                    <a:pt x="3352" y="25"/>
                    <a:pt x="3610" y="11"/>
                    <a:pt x="3753" y="9"/>
                  </a:cubicBezTo>
                  <a:cubicBezTo>
                    <a:pt x="3853" y="23"/>
                    <a:pt x="3956" y="4"/>
                    <a:pt x="4055" y="18"/>
                  </a:cubicBezTo>
                  <a:cubicBezTo>
                    <a:pt x="4198" y="36"/>
                    <a:pt x="4523" y="26"/>
                    <a:pt x="4786" y="28"/>
                  </a:cubicBezTo>
                  <a:cubicBezTo>
                    <a:pt x="5049" y="30"/>
                    <a:pt x="5479" y="33"/>
                    <a:pt x="5636" y="28"/>
                  </a:cubicBezTo>
                  <a:cubicBezTo>
                    <a:pt x="5666" y="17"/>
                    <a:pt x="5697" y="10"/>
                    <a:pt x="5728" y="0"/>
                  </a:cubicBezTo>
                  <a:cubicBezTo>
                    <a:pt x="5789" y="3"/>
                    <a:pt x="5850" y="4"/>
                    <a:pt x="5911" y="9"/>
                  </a:cubicBezTo>
                  <a:cubicBezTo>
                    <a:pt x="5920" y="10"/>
                    <a:pt x="5936" y="9"/>
                    <a:pt x="5938" y="18"/>
                  </a:cubicBezTo>
                  <a:cubicBezTo>
                    <a:pt x="5949" y="75"/>
                    <a:pt x="5935" y="622"/>
                    <a:pt x="5911" y="686"/>
                  </a:cubicBezTo>
                  <a:cubicBezTo>
                    <a:pt x="5901" y="1730"/>
                    <a:pt x="6182" y="1208"/>
                    <a:pt x="5508" y="1225"/>
                  </a:cubicBezTo>
                  <a:cubicBezTo>
                    <a:pt x="4241" y="1195"/>
                    <a:pt x="2973" y="1208"/>
                    <a:pt x="1705" y="1198"/>
                  </a:cubicBezTo>
                  <a:cubicBezTo>
                    <a:pt x="1193" y="1177"/>
                    <a:pt x="696" y="1494"/>
                    <a:pt x="279" y="1216"/>
                  </a:cubicBezTo>
                  <a:cubicBezTo>
                    <a:pt x="0" y="1164"/>
                    <a:pt x="189" y="1093"/>
                    <a:pt x="169" y="942"/>
                  </a:cubicBezTo>
                  <a:cubicBezTo>
                    <a:pt x="149" y="791"/>
                    <a:pt x="163" y="468"/>
                    <a:pt x="160" y="311"/>
                  </a:cubicBezTo>
                  <a:cubicBezTo>
                    <a:pt x="157" y="154"/>
                    <a:pt x="133" y="53"/>
                    <a:pt x="151" y="0"/>
                  </a:cubicBezTo>
                </a:path>
              </a:pathLst>
            </a:custGeom>
            <a:solidFill>
              <a:srgbClr val="0000FF">
                <a:alpha val="4313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5065" name="Group 5"/>
            <p:cNvGrpSpPr>
              <a:grpSpLocks/>
            </p:cNvGrpSpPr>
            <p:nvPr/>
          </p:nvGrpSpPr>
          <p:grpSpPr bwMode="auto">
            <a:xfrm>
              <a:off x="2996" y="862"/>
              <a:ext cx="2422" cy="1008"/>
              <a:chOff x="431" y="2286"/>
              <a:chExt cx="2422" cy="1008"/>
            </a:xfrm>
          </p:grpSpPr>
          <p:sp>
            <p:nvSpPr>
              <p:cNvPr id="45067" name="Freeform 6"/>
              <p:cNvSpPr>
                <a:spLocks/>
              </p:cNvSpPr>
              <p:nvPr/>
            </p:nvSpPr>
            <p:spPr bwMode="auto">
              <a:xfrm>
                <a:off x="457" y="2286"/>
                <a:ext cx="2396" cy="996"/>
              </a:xfrm>
              <a:custGeom>
                <a:avLst/>
                <a:gdLst>
                  <a:gd name="T0" fmla="*/ 0 w 2396"/>
                  <a:gd name="T1" fmla="*/ 978 h 996"/>
                  <a:gd name="T2" fmla="*/ 265 w 2396"/>
                  <a:gd name="T3" fmla="*/ 896 h 996"/>
                  <a:gd name="T4" fmla="*/ 293 w 2396"/>
                  <a:gd name="T5" fmla="*/ 877 h 996"/>
                  <a:gd name="T6" fmla="*/ 320 w 2396"/>
                  <a:gd name="T7" fmla="*/ 868 h 996"/>
                  <a:gd name="T8" fmla="*/ 402 w 2396"/>
                  <a:gd name="T9" fmla="*/ 823 h 996"/>
                  <a:gd name="T10" fmla="*/ 448 w 2396"/>
                  <a:gd name="T11" fmla="*/ 795 h 996"/>
                  <a:gd name="T12" fmla="*/ 549 w 2396"/>
                  <a:gd name="T13" fmla="*/ 731 h 996"/>
                  <a:gd name="T14" fmla="*/ 576 w 2396"/>
                  <a:gd name="T15" fmla="*/ 713 h 996"/>
                  <a:gd name="T16" fmla="*/ 604 w 2396"/>
                  <a:gd name="T17" fmla="*/ 704 h 996"/>
                  <a:gd name="T18" fmla="*/ 713 w 2396"/>
                  <a:gd name="T19" fmla="*/ 631 h 996"/>
                  <a:gd name="T20" fmla="*/ 841 w 2396"/>
                  <a:gd name="T21" fmla="*/ 539 h 996"/>
                  <a:gd name="T22" fmla="*/ 905 w 2396"/>
                  <a:gd name="T23" fmla="*/ 503 h 996"/>
                  <a:gd name="T24" fmla="*/ 924 w 2396"/>
                  <a:gd name="T25" fmla="*/ 484 h 996"/>
                  <a:gd name="T26" fmla="*/ 951 w 2396"/>
                  <a:gd name="T27" fmla="*/ 475 h 996"/>
                  <a:gd name="T28" fmla="*/ 1106 w 2396"/>
                  <a:gd name="T29" fmla="*/ 365 h 996"/>
                  <a:gd name="T30" fmla="*/ 1253 w 2396"/>
                  <a:gd name="T31" fmla="*/ 256 h 996"/>
                  <a:gd name="T32" fmla="*/ 1344 w 2396"/>
                  <a:gd name="T33" fmla="*/ 173 h 996"/>
                  <a:gd name="T34" fmla="*/ 1399 w 2396"/>
                  <a:gd name="T35" fmla="*/ 137 h 996"/>
                  <a:gd name="T36" fmla="*/ 1490 w 2396"/>
                  <a:gd name="T37" fmla="*/ 45 h 996"/>
                  <a:gd name="T38" fmla="*/ 1573 w 2396"/>
                  <a:gd name="T39" fmla="*/ 9 h 996"/>
                  <a:gd name="T40" fmla="*/ 1600 w 2396"/>
                  <a:gd name="T41" fmla="*/ 0 h 996"/>
                  <a:gd name="T42" fmla="*/ 1737 w 2396"/>
                  <a:gd name="T43" fmla="*/ 9 h 996"/>
                  <a:gd name="T44" fmla="*/ 1856 w 2396"/>
                  <a:gd name="T45" fmla="*/ 128 h 996"/>
                  <a:gd name="T46" fmla="*/ 1938 w 2396"/>
                  <a:gd name="T47" fmla="*/ 265 h 996"/>
                  <a:gd name="T48" fmla="*/ 2057 w 2396"/>
                  <a:gd name="T49" fmla="*/ 439 h 996"/>
                  <a:gd name="T50" fmla="*/ 2149 w 2396"/>
                  <a:gd name="T51" fmla="*/ 567 h 996"/>
                  <a:gd name="T52" fmla="*/ 2158 w 2396"/>
                  <a:gd name="T53" fmla="*/ 594 h 996"/>
                  <a:gd name="T54" fmla="*/ 2176 w 2396"/>
                  <a:gd name="T55" fmla="*/ 621 h 996"/>
                  <a:gd name="T56" fmla="*/ 2194 w 2396"/>
                  <a:gd name="T57" fmla="*/ 676 h 996"/>
                  <a:gd name="T58" fmla="*/ 2231 w 2396"/>
                  <a:gd name="T59" fmla="*/ 731 h 996"/>
                  <a:gd name="T60" fmla="*/ 2277 w 2396"/>
                  <a:gd name="T61" fmla="*/ 823 h 996"/>
                  <a:gd name="T62" fmla="*/ 2350 w 2396"/>
                  <a:gd name="T63" fmla="*/ 941 h 996"/>
                  <a:gd name="T64" fmla="*/ 2377 w 2396"/>
                  <a:gd name="T65" fmla="*/ 960 h 996"/>
                  <a:gd name="T66" fmla="*/ 2386 w 2396"/>
                  <a:gd name="T67" fmla="*/ 987 h 996"/>
                  <a:gd name="T68" fmla="*/ 2396 w 2396"/>
                  <a:gd name="T69" fmla="*/ 996 h 9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96" h="996">
                    <a:moveTo>
                      <a:pt x="0" y="978"/>
                    </a:moveTo>
                    <a:cubicBezTo>
                      <a:pt x="88" y="950"/>
                      <a:pt x="177" y="925"/>
                      <a:pt x="265" y="896"/>
                    </a:cubicBezTo>
                    <a:cubicBezTo>
                      <a:pt x="274" y="890"/>
                      <a:pt x="283" y="882"/>
                      <a:pt x="293" y="877"/>
                    </a:cubicBezTo>
                    <a:cubicBezTo>
                      <a:pt x="301" y="873"/>
                      <a:pt x="312" y="873"/>
                      <a:pt x="320" y="868"/>
                    </a:cubicBezTo>
                    <a:cubicBezTo>
                      <a:pt x="414" y="817"/>
                      <a:pt x="341" y="843"/>
                      <a:pt x="402" y="823"/>
                    </a:cubicBezTo>
                    <a:cubicBezTo>
                      <a:pt x="444" y="781"/>
                      <a:pt x="396" y="824"/>
                      <a:pt x="448" y="795"/>
                    </a:cubicBezTo>
                    <a:cubicBezTo>
                      <a:pt x="485" y="775"/>
                      <a:pt x="510" y="743"/>
                      <a:pt x="549" y="731"/>
                    </a:cubicBezTo>
                    <a:cubicBezTo>
                      <a:pt x="558" y="725"/>
                      <a:pt x="566" y="718"/>
                      <a:pt x="576" y="713"/>
                    </a:cubicBezTo>
                    <a:cubicBezTo>
                      <a:pt x="585" y="709"/>
                      <a:pt x="595" y="709"/>
                      <a:pt x="604" y="704"/>
                    </a:cubicBezTo>
                    <a:cubicBezTo>
                      <a:pt x="641" y="683"/>
                      <a:pt x="677" y="655"/>
                      <a:pt x="713" y="631"/>
                    </a:cubicBezTo>
                    <a:cubicBezTo>
                      <a:pt x="756" y="602"/>
                      <a:pt x="797" y="568"/>
                      <a:pt x="841" y="539"/>
                    </a:cubicBezTo>
                    <a:cubicBezTo>
                      <a:pt x="861" y="526"/>
                      <a:pt x="885" y="517"/>
                      <a:pt x="905" y="503"/>
                    </a:cubicBezTo>
                    <a:cubicBezTo>
                      <a:pt x="912" y="498"/>
                      <a:pt x="916" y="489"/>
                      <a:pt x="924" y="484"/>
                    </a:cubicBezTo>
                    <a:cubicBezTo>
                      <a:pt x="932" y="479"/>
                      <a:pt x="943" y="480"/>
                      <a:pt x="951" y="475"/>
                    </a:cubicBezTo>
                    <a:cubicBezTo>
                      <a:pt x="1007" y="444"/>
                      <a:pt x="1056" y="403"/>
                      <a:pt x="1106" y="365"/>
                    </a:cubicBezTo>
                    <a:cubicBezTo>
                      <a:pt x="1156" y="327"/>
                      <a:pt x="1209" y="300"/>
                      <a:pt x="1253" y="256"/>
                    </a:cubicBezTo>
                    <a:cubicBezTo>
                      <a:pt x="1283" y="226"/>
                      <a:pt x="1311" y="198"/>
                      <a:pt x="1344" y="173"/>
                    </a:cubicBezTo>
                    <a:cubicBezTo>
                      <a:pt x="1362" y="160"/>
                      <a:pt x="1384" y="152"/>
                      <a:pt x="1399" y="137"/>
                    </a:cubicBezTo>
                    <a:cubicBezTo>
                      <a:pt x="1423" y="113"/>
                      <a:pt x="1459" y="65"/>
                      <a:pt x="1490" y="45"/>
                    </a:cubicBezTo>
                    <a:cubicBezTo>
                      <a:pt x="1534" y="16"/>
                      <a:pt x="1507" y="31"/>
                      <a:pt x="1573" y="9"/>
                    </a:cubicBezTo>
                    <a:cubicBezTo>
                      <a:pt x="1582" y="6"/>
                      <a:pt x="1600" y="0"/>
                      <a:pt x="1600" y="0"/>
                    </a:cubicBezTo>
                    <a:cubicBezTo>
                      <a:pt x="1646" y="3"/>
                      <a:pt x="1692" y="2"/>
                      <a:pt x="1737" y="9"/>
                    </a:cubicBezTo>
                    <a:cubicBezTo>
                      <a:pt x="1788" y="17"/>
                      <a:pt x="1822" y="93"/>
                      <a:pt x="1856" y="128"/>
                    </a:cubicBezTo>
                    <a:cubicBezTo>
                      <a:pt x="1874" y="182"/>
                      <a:pt x="1905" y="220"/>
                      <a:pt x="1938" y="265"/>
                    </a:cubicBezTo>
                    <a:cubicBezTo>
                      <a:pt x="1980" y="323"/>
                      <a:pt x="2007" y="386"/>
                      <a:pt x="2057" y="439"/>
                    </a:cubicBezTo>
                    <a:cubicBezTo>
                      <a:pt x="2072" y="484"/>
                      <a:pt x="2115" y="533"/>
                      <a:pt x="2149" y="567"/>
                    </a:cubicBezTo>
                    <a:cubicBezTo>
                      <a:pt x="2152" y="576"/>
                      <a:pt x="2154" y="586"/>
                      <a:pt x="2158" y="594"/>
                    </a:cubicBezTo>
                    <a:cubicBezTo>
                      <a:pt x="2163" y="604"/>
                      <a:pt x="2172" y="611"/>
                      <a:pt x="2176" y="621"/>
                    </a:cubicBezTo>
                    <a:cubicBezTo>
                      <a:pt x="2184" y="639"/>
                      <a:pt x="2183" y="660"/>
                      <a:pt x="2194" y="676"/>
                    </a:cubicBezTo>
                    <a:cubicBezTo>
                      <a:pt x="2206" y="694"/>
                      <a:pt x="2231" y="731"/>
                      <a:pt x="2231" y="731"/>
                    </a:cubicBezTo>
                    <a:cubicBezTo>
                      <a:pt x="2242" y="765"/>
                      <a:pt x="2263" y="790"/>
                      <a:pt x="2277" y="823"/>
                    </a:cubicBezTo>
                    <a:cubicBezTo>
                      <a:pt x="2299" y="876"/>
                      <a:pt x="2291" y="922"/>
                      <a:pt x="2350" y="941"/>
                    </a:cubicBezTo>
                    <a:cubicBezTo>
                      <a:pt x="2359" y="947"/>
                      <a:pt x="2370" y="951"/>
                      <a:pt x="2377" y="960"/>
                    </a:cubicBezTo>
                    <a:cubicBezTo>
                      <a:pt x="2383" y="967"/>
                      <a:pt x="2382" y="979"/>
                      <a:pt x="2386" y="987"/>
                    </a:cubicBezTo>
                    <a:cubicBezTo>
                      <a:pt x="2388" y="991"/>
                      <a:pt x="2393" y="993"/>
                      <a:pt x="2396" y="9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5068" name="Line 7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24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45066" name="Freeform 8"/>
            <p:cNvSpPr>
              <a:spLocks/>
            </p:cNvSpPr>
            <p:nvPr/>
          </p:nvSpPr>
          <p:spPr bwMode="auto">
            <a:xfrm>
              <a:off x="3016" y="845"/>
              <a:ext cx="2387" cy="1052"/>
            </a:xfrm>
            <a:custGeom>
              <a:avLst/>
              <a:gdLst>
                <a:gd name="T0" fmla="*/ 0 w 2387"/>
                <a:gd name="T1" fmla="*/ 1009 h 1052"/>
                <a:gd name="T2" fmla="*/ 238 w 2387"/>
                <a:gd name="T3" fmla="*/ 909 h 1052"/>
                <a:gd name="T4" fmla="*/ 339 w 2387"/>
                <a:gd name="T5" fmla="*/ 854 h 1052"/>
                <a:gd name="T6" fmla="*/ 448 w 2387"/>
                <a:gd name="T7" fmla="*/ 799 h 1052"/>
                <a:gd name="T8" fmla="*/ 494 w 2387"/>
                <a:gd name="T9" fmla="*/ 772 h 1052"/>
                <a:gd name="T10" fmla="*/ 512 w 2387"/>
                <a:gd name="T11" fmla="*/ 753 h 1052"/>
                <a:gd name="T12" fmla="*/ 659 w 2387"/>
                <a:gd name="T13" fmla="*/ 644 h 1052"/>
                <a:gd name="T14" fmla="*/ 741 w 2387"/>
                <a:gd name="T15" fmla="*/ 589 h 1052"/>
                <a:gd name="T16" fmla="*/ 814 w 2387"/>
                <a:gd name="T17" fmla="*/ 534 h 1052"/>
                <a:gd name="T18" fmla="*/ 887 w 2387"/>
                <a:gd name="T19" fmla="*/ 479 h 1052"/>
                <a:gd name="T20" fmla="*/ 1271 w 2387"/>
                <a:gd name="T21" fmla="*/ 260 h 1052"/>
                <a:gd name="T22" fmla="*/ 1463 w 2387"/>
                <a:gd name="T23" fmla="*/ 104 h 1052"/>
                <a:gd name="T24" fmla="*/ 1710 w 2387"/>
                <a:gd name="T25" fmla="*/ 4 h 1052"/>
                <a:gd name="T26" fmla="*/ 1774 w 2387"/>
                <a:gd name="T27" fmla="*/ 68 h 1052"/>
                <a:gd name="T28" fmla="*/ 1838 w 2387"/>
                <a:gd name="T29" fmla="*/ 168 h 1052"/>
                <a:gd name="T30" fmla="*/ 1957 w 2387"/>
                <a:gd name="T31" fmla="*/ 324 h 1052"/>
                <a:gd name="T32" fmla="*/ 2067 w 2387"/>
                <a:gd name="T33" fmla="*/ 470 h 1052"/>
                <a:gd name="T34" fmla="*/ 2240 w 2387"/>
                <a:gd name="T35" fmla="*/ 753 h 1052"/>
                <a:gd name="T36" fmla="*/ 2304 w 2387"/>
                <a:gd name="T37" fmla="*/ 890 h 1052"/>
                <a:gd name="T38" fmla="*/ 2387 w 2387"/>
                <a:gd name="T39" fmla="*/ 1018 h 1052"/>
                <a:gd name="T40" fmla="*/ 2048 w 2387"/>
                <a:gd name="T41" fmla="*/ 1009 h 1052"/>
                <a:gd name="T42" fmla="*/ 1299 w 2387"/>
                <a:gd name="T43" fmla="*/ 1046 h 1052"/>
                <a:gd name="T44" fmla="*/ 92 w 2387"/>
                <a:gd name="T45" fmla="*/ 1037 h 1052"/>
                <a:gd name="T46" fmla="*/ 0 w 2387"/>
                <a:gd name="T47" fmla="*/ 1009 h 10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387" h="1052">
                  <a:moveTo>
                    <a:pt x="0" y="1009"/>
                  </a:moveTo>
                  <a:cubicBezTo>
                    <a:pt x="9" y="986"/>
                    <a:pt x="182" y="935"/>
                    <a:pt x="238" y="909"/>
                  </a:cubicBezTo>
                  <a:cubicBezTo>
                    <a:pt x="299" y="886"/>
                    <a:pt x="276" y="874"/>
                    <a:pt x="339" y="854"/>
                  </a:cubicBezTo>
                  <a:cubicBezTo>
                    <a:pt x="372" y="832"/>
                    <a:pt x="410" y="812"/>
                    <a:pt x="448" y="799"/>
                  </a:cubicBezTo>
                  <a:cubicBezTo>
                    <a:pt x="503" y="747"/>
                    <a:pt x="427" y="813"/>
                    <a:pt x="494" y="772"/>
                  </a:cubicBezTo>
                  <a:cubicBezTo>
                    <a:pt x="501" y="767"/>
                    <a:pt x="505" y="758"/>
                    <a:pt x="512" y="753"/>
                  </a:cubicBezTo>
                  <a:cubicBezTo>
                    <a:pt x="561" y="716"/>
                    <a:pt x="610" y="681"/>
                    <a:pt x="659" y="644"/>
                  </a:cubicBezTo>
                  <a:cubicBezTo>
                    <a:pt x="685" y="624"/>
                    <a:pt x="718" y="613"/>
                    <a:pt x="741" y="589"/>
                  </a:cubicBezTo>
                  <a:cubicBezTo>
                    <a:pt x="774" y="554"/>
                    <a:pt x="752" y="575"/>
                    <a:pt x="814" y="534"/>
                  </a:cubicBezTo>
                  <a:cubicBezTo>
                    <a:pt x="923" y="462"/>
                    <a:pt x="815" y="503"/>
                    <a:pt x="887" y="479"/>
                  </a:cubicBezTo>
                  <a:cubicBezTo>
                    <a:pt x="963" y="433"/>
                    <a:pt x="1175" y="322"/>
                    <a:pt x="1271" y="260"/>
                  </a:cubicBezTo>
                  <a:cubicBezTo>
                    <a:pt x="1278" y="255"/>
                    <a:pt x="1455" y="108"/>
                    <a:pt x="1463" y="104"/>
                  </a:cubicBezTo>
                  <a:cubicBezTo>
                    <a:pt x="1535" y="81"/>
                    <a:pt x="1631" y="13"/>
                    <a:pt x="1710" y="4"/>
                  </a:cubicBezTo>
                  <a:cubicBezTo>
                    <a:pt x="1775" y="0"/>
                    <a:pt x="1722" y="54"/>
                    <a:pt x="1774" y="68"/>
                  </a:cubicBezTo>
                  <a:cubicBezTo>
                    <a:pt x="1811" y="73"/>
                    <a:pt x="1821" y="142"/>
                    <a:pt x="1838" y="168"/>
                  </a:cubicBezTo>
                  <a:cubicBezTo>
                    <a:pt x="1859" y="233"/>
                    <a:pt x="1918" y="271"/>
                    <a:pt x="1957" y="324"/>
                  </a:cubicBezTo>
                  <a:cubicBezTo>
                    <a:pt x="1994" y="374"/>
                    <a:pt x="2022" y="427"/>
                    <a:pt x="2067" y="470"/>
                  </a:cubicBezTo>
                  <a:cubicBezTo>
                    <a:pt x="2097" y="562"/>
                    <a:pt x="2158" y="698"/>
                    <a:pt x="2240" y="753"/>
                  </a:cubicBezTo>
                  <a:cubicBezTo>
                    <a:pt x="2269" y="795"/>
                    <a:pt x="2278" y="847"/>
                    <a:pt x="2304" y="890"/>
                  </a:cubicBezTo>
                  <a:cubicBezTo>
                    <a:pt x="2330" y="934"/>
                    <a:pt x="2369" y="969"/>
                    <a:pt x="2387" y="1018"/>
                  </a:cubicBezTo>
                  <a:cubicBezTo>
                    <a:pt x="2335" y="1052"/>
                    <a:pt x="2229" y="1004"/>
                    <a:pt x="2048" y="1009"/>
                  </a:cubicBezTo>
                  <a:cubicBezTo>
                    <a:pt x="1867" y="1014"/>
                    <a:pt x="1625" y="1041"/>
                    <a:pt x="1299" y="1046"/>
                  </a:cubicBezTo>
                  <a:cubicBezTo>
                    <a:pt x="897" y="1046"/>
                    <a:pt x="494" y="1040"/>
                    <a:pt x="92" y="1037"/>
                  </a:cubicBezTo>
                  <a:cubicBezTo>
                    <a:pt x="64" y="1028"/>
                    <a:pt x="30" y="1009"/>
                    <a:pt x="0" y="1009"/>
                  </a:cubicBezTo>
                  <a:close/>
                </a:path>
              </a:pathLst>
            </a:custGeom>
            <a:solidFill>
              <a:schemeClr val="folHlink">
                <a:alpha val="4392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5059" name="Picture 4" descr="台灣河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17"/>
            <a:ext cx="3563888" cy="62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Line 10"/>
          <p:cNvSpPr>
            <a:spLocks noChangeShapeType="1"/>
          </p:cNvSpPr>
          <p:nvPr/>
        </p:nvSpPr>
        <p:spPr bwMode="auto">
          <a:xfrm flipH="1">
            <a:off x="4643438" y="1773238"/>
            <a:ext cx="1800225" cy="10064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8027988" y="1700213"/>
            <a:ext cx="647700" cy="12239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0" y="-33268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台灣河流的特色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河短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713632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如果台灣的山 長成 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東西走向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河流會比較長</a:t>
            </a:r>
          </a:p>
        </p:txBody>
      </p:sp>
    </p:spTree>
    <p:extLst>
      <p:ext uri="{BB962C8B-B14F-4D97-AF65-F5344CB8AC3E}">
        <p14:creationId xmlns:p14="http://schemas.microsoft.com/office/powerpoint/2010/main" val="1258727763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Group 10"/>
          <p:cNvGrpSpPr>
            <a:grpSpLocks/>
          </p:cNvGrpSpPr>
          <p:nvPr/>
        </p:nvGrpSpPr>
        <p:grpSpPr bwMode="auto">
          <a:xfrm>
            <a:off x="250825" y="2205038"/>
            <a:ext cx="4395788" cy="625475"/>
            <a:chOff x="431" y="969"/>
            <a:chExt cx="2769" cy="258"/>
          </a:xfrm>
        </p:grpSpPr>
        <p:sp>
          <p:nvSpPr>
            <p:cNvPr id="44050" name="Freeform 6"/>
            <p:cNvSpPr>
              <a:spLocks/>
            </p:cNvSpPr>
            <p:nvPr/>
          </p:nvSpPr>
          <p:spPr bwMode="auto">
            <a:xfrm>
              <a:off x="448" y="969"/>
              <a:ext cx="2752" cy="258"/>
            </a:xfrm>
            <a:custGeom>
              <a:avLst/>
              <a:gdLst>
                <a:gd name="T0" fmla="*/ 0 w 2752"/>
                <a:gd name="T1" fmla="*/ 238 h 258"/>
                <a:gd name="T2" fmla="*/ 439 w 2752"/>
                <a:gd name="T3" fmla="*/ 156 h 258"/>
                <a:gd name="T4" fmla="*/ 814 w 2752"/>
                <a:gd name="T5" fmla="*/ 55 h 258"/>
                <a:gd name="T6" fmla="*/ 942 w 2752"/>
                <a:gd name="T7" fmla="*/ 18 h 258"/>
                <a:gd name="T8" fmla="*/ 997 w 2752"/>
                <a:gd name="T9" fmla="*/ 0 h 258"/>
                <a:gd name="T10" fmla="*/ 1518 w 2752"/>
                <a:gd name="T11" fmla="*/ 9 h 258"/>
                <a:gd name="T12" fmla="*/ 1573 w 2752"/>
                <a:gd name="T13" fmla="*/ 37 h 258"/>
                <a:gd name="T14" fmla="*/ 1655 w 2752"/>
                <a:gd name="T15" fmla="*/ 64 h 258"/>
                <a:gd name="T16" fmla="*/ 1829 w 2752"/>
                <a:gd name="T17" fmla="*/ 128 h 258"/>
                <a:gd name="T18" fmla="*/ 2176 w 2752"/>
                <a:gd name="T19" fmla="*/ 210 h 258"/>
                <a:gd name="T20" fmla="*/ 2752 w 2752"/>
                <a:gd name="T21" fmla="*/ 238 h 2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52" h="258">
                  <a:moveTo>
                    <a:pt x="0" y="238"/>
                  </a:moveTo>
                  <a:cubicBezTo>
                    <a:pt x="133" y="137"/>
                    <a:pt x="270" y="162"/>
                    <a:pt x="439" y="156"/>
                  </a:cubicBezTo>
                  <a:cubicBezTo>
                    <a:pt x="561" y="111"/>
                    <a:pt x="687" y="80"/>
                    <a:pt x="814" y="55"/>
                  </a:cubicBezTo>
                  <a:cubicBezTo>
                    <a:pt x="877" y="43"/>
                    <a:pt x="886" y="37"/>
                    <a:pt x="942" y="18"/>
                  </a:cubicBezTo>
                  <a:cubicBezTo>
                    <a:pt x="960" y="12"/>
                    <a:pt x="997" y="0"/>
                    <a:pt x="997" y="0"/>
                  </a:cubicBezTo>
                  <a:cubicBezTo>
                    <a:pt x="1171" y="3"/>
                    <a:pt x="1344" y="3"/>
                    <a:pt x="1518" y="9"/>
                  </a:cubicBezTo>
                  <a:cubicBezTo>
                    <a:pt x="1545" y="10"/>
                    <a:pt x="1550" y="27"/>
                    <a:pt x="1573" y="37"/>
                  </a:cubicBezTo>
                  <a:cubicBezTo>
                    <a:pt x="1599" y="49"/>
                    <a:pt x="1655" y="64"/>
                    <a:pt x="1655" y="64"/>
                  </a:cubicBezTo>
                  <a:cubicBezTo>
                    <a:pt x="1707" y="99"/>
                    <a:pt x="1770" y="109"/>
                    <a:pt x="1829" y="128"/>
                  </a:cubicBezTo>
                  <a:cubicBezTo>
                    <a:pt x="1956" y="170"/>
                    <a:pt x="2038" y="199"/>
                    <a:pt x="2176" y="210"/>
                  </a:cubicBezTo>
                  <a:cubicBezTo>
                    <a:pt x="2307" y="258"/>
                    <a:pt x="2673" y="238"/>
                    <a:pt x="2752" y="23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1" name="Line 9"/>
            <p:cNvSpPr>
              <a:spLocks noChangeShapeType="1"/>
            </p:cNvSpPr>
            <p:nvPr/>
          </p:nvSpPr>
          <p:spPr bwMode="auto">
            <a:xfrm>
              <a:off x="431" y="1207"/>
              <a:ext cx="27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4036" name="Group 12"/>
          <p:cNvGrpSpPr>
            <a:grpSpLocks/>
          </p:cNvGrpSpPr>
          <p:nvPr/>
        </p:nvGrpSpPr>
        <p:grpSpPr bwMode="auto">
          <a:xfrm>
            <a:off x="5076825" y="1196975"/>
            <a:ext cx="3844925" cy="1600200"/>
            <a:chOff x="431" y="2286"/>
            <a:chExt cx="2422" cy="1008"/>
          </a:xfrm>
        </p:grpSpPr>
        <p:sp>
          <p:nvSpPr>
            <p:cNvPr id="44048" name="Freeform 7"/>
            <p:cNvSpPr>
              <a:spLocks/>
            </p:cNvSpPr>
            <p:nvPr/>
          </p:nvSpPr>
          <p:spPr bwMode="auto">
            <a:xfrm>
              <a:off x="457" y="2286"/>
              <a:ext cx="2396" cy="996"/>
            </a:xfrm>
            <a:custGeom>
              <a:avLst/>
              <a:gdLst>
                <a:gd name="T0" fmla="*/ 0 w 2396"/>
                <a:gd name="T1" fmla="*/ 978 h 996"/>
                <a:gd name="T2" fmla="*/ 265 w 2396"/>
                <a:gd name="T3" fmla="*/ 896 h 996"/>
                <a:gd name="T4" fmla="*/ 293 w 2396"/>
                <a:gd name="T5" fmla="*/ 877 h 996"/>
                <a:gd name="T6" fmla="*/ 320 w 2396"/>
                <a:gd name="T7" fmla="*/ 868 h 996"/>
                <a:gd name="T8" fmla="*/ 402 w 2396"/>
                <a:gd name="T9" fmla="*/ 823 h 996"/>
                <a:gd name="T10" fmla="*/ 448 w 2396"/>
                <a:gd name="T11" fmla="*/ 795 h 996"/>
                <a:gd name="T12" fmla="*/ 549 w 2396"/>
                <a:gd name="T13" fmla="*/ 731 h 996"/>
                <a:gd name="T14" fmla="*/ 576 w 2396"/>
                <a:gd name="T15" fmla="*/ 713 h 996"/>
                <a:gd name="T16" fmla="*/ 604 w 2396"/>
                <a:gd name="T17" fmla="*/ 704 h 996"/>
                <a:gd name="T18" fmla="*/ 713 w 2396"/>
                <a:gd name="T19" fmla="*/ 631 h 996"/>
                <a:gd name="T20" fmla="*/ 841 w 2396"/>
                <a:gd name="T21" fmla="*/ 539 h 996"/>
                <a:gd name="T22" fmla="*/ 905 w 2396"/>
                <a:gd name="T23" fmla="*/ 503 h 996"/>
                <a:gd name="T24" fmla="*/ 924 w 2396"/>
                <a:gd name="T25" fmla="*/ 484 h 996"/>
                <a:gd name="T26" fmla="*/ 951 w 2396"/>
                <a:gd name="T27" fmla="*/ 475 h 996"/>
                <a:gd name="T28" fmla="*/ 1106 w 2396"/>
                <a:gd name="T29" fmla="*/ 365 h 996"/>
                <a:gd name="T30" fmla="*/ 1253 w 2396"/>
                <a:gd name="T31" fmla="*/ 256 h 996"/>
                <a:gd name="T32" fmla="*/ 1344 w 2396"/>
                <a:gd name="T33" fmla="*/ 173 h 996"/>
                <a:gd name="T34" fmla="*/ 1399 w 2396"/>
                <a:gd name="T35" fmla="*/ 137 h 996"/>
                <a:gd name="T36" fmla="*/ 1490 w 2396"/>
                <a:gd name="T37" fmla="*/ 45 h 996"/>
                <a:gd name="T38" fmla="*/ 1573 w 2396"/>
                <a:gd name="T39" fmla="*/ 9 h 996"/>
                <a:gd name="T40" fmla="*/ 1600 w 2396"/>
                <a:gd name="T41" fmla="*/ 0 h 996"/>
                <a:gd name="T42" fmla="*/ 1737 w 2396"/>
                <a:gd name="T43" fmla="*/ 9 h 996"/>
                <a:gd name="T44" fmla="*/ 1856 w 2396"/>
                <a:gd name="T45" fmla="*/ 128 h 996"/>
                <a:gd name="T46" fmla="*/ 1938 w 2396"/>
                <a:gd name="T47" fmla="*/ 265 h 996"/>
                <a:gd name="T48" fmla="*/ 2057 w 2396"/>
                <a:gd name="T49" fmla="*/ 439 h 996"/>
                <a:gd name="T50" fmla="*/ 2149 w 2396"/>
                <a:gd name="T51" fmla="*/ 567 h 996"/>
                <a:gd name="T52" fmla="*/ 2158 w 2396"/>
                <a:gd name="T53" fmla="*/ 594 h 996"/>
                <a:gd name="T54" fmla="*/ 2176 w 2396"/>
                <a:gd name="T55" fmla="*/ 621 h 996"/>
                <a:gd name="T56" fmla="*/ 2194 w 2396"/>
                <a:gd name="T57" fmla="*/ 676 h 996"/>
                <a:gd name="T58" fmla="*/ 2231 w 2396"/>
                <a:gd name="T59" fmla="*/ 731 h 996"/>
                <a:gd name="T60" fmla="*/ 2277 w 2396"/>
                <a:gd name="T61" fmla="*/ 823 h 996"/>
                <a:gd name="T62" fmla="*/ 2350 w 2396"/>
                <a:gd name="T63" fmla="*/ 941 h 996"/>
                <a:gd name="T64" fmla="*/ 2377 w 2396"/>
                <a:gd name="T65" fmla="*/ 960 h 996"/>
                <a:gd name="T66" fmla="*/ 2386 w 2396"/>
                <a:gd name="T67" fmla="*/ 987 h 996"/>
                <a:gd name="T68" fmla="*/ 2396 w 2396"/>
                <a:gd name="T69" fmla="*/ 996 h 9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96" h="996">
                  <a:moveTo>
                    <a:pt x="0" y="978"/>
                  </a:moveTo>
                  <a:cubicBezTo>
                    <a:pt x="88" y="950"/>
                    <a:pt x="177" y="925"/>
                    <a:pt x="265" y="896"/>
                  </a:cubicBezTo>
                  <a:cubicBezTo>
                    <a:pt x="274" y="890"/>
                    <a:pt x="283" y="882"/>
                    <a:pt x="293" y="877"/>
                  </a:cubicBezTo>
                  <a:cubicBezTo>
                    <a:pt x="301" y="873"/>
                    <a:pt x="312" y="873"/>
                    <a:pt x="320" y="868"/>
                  </a:cubicBezTo>
                  <a:cubicBezTo>
                    <a:pt x="414" y="817"/>
                    <a:pt x="341" y="843"/>
                    <a:pt x="402" y="823"/>
                  </a:cubicBezTo>
                  <a:cubicBezTo>
                    <a:pt x="444" y="781"/>
                    <a:pt x="396" y="824"/>
                    <a:pt x="448" y="795"/>
                  </a:cubicBezTo>
                  <a:cubicBezTo>
                    <a:pt x="485" y="775"/>
                    <a:pt x="510" y="743"/>
                    <a:pt x="549" y="731"/>
                  </a:cubicBezTo>
                  <a:cubicBezTo>
                    <a:pt x="558" y="725"/>
                    <a:pt x="566" y="718"/>
                    <a:pt x="576" y="713"/>
                  </a:cubicBezTo>
                  <a:cubicBezTo>
                    <a:pt x="585" y="709"/>
                    <a:pt x="595" y="709"/>
                    <a:pt x="604" y="704"/>
                  </a:cubicBezTo>
                  <a:cubicBezTo>
                    <a:pt x="641" y="683"/>
                    <a:pt x="677" y="655"/>
                    <a:pt x="713" y="631"/>
                  </a:cubicBezTo>
                  <a:cubicBezTo>
                    <a:pt x="756" y="602"/>
                    <a:pt x="797" y="568"/>
                    <a:pt x="841" y="539"/>
                  </a:cubicBezTo>
                  <a:cubicBezTo>
                    <a:pt x="861" y="526"/>
                    <a:pt x="885" y="517"/>
                    <a:pt x="905" y="503"/>
                  </a:cubicBezTo>
                  <a:cubicBezTo>
                    <a:pt x="912" y="498"/>
                    <a:pt x="916" y="489"/>
                    <a:pt x="924" y="484"/>
                  </a:cubicBezTo>
                  <a:cubicBezTo>
                    <a:pt x="932" y="479"/>
                    <a:pt x="943" y="480"/>
                    <a:pt x="951" y="475"/>
                  </a:cubicBezTo>
                  <a:cubicBezTo>
                    <a:pt x="1007" y="444"/>
                    <a:pt x="1056" y="403"/>
                    <a:pt x="1106" y="365"/>
                  </a:cubicBezTo>
                  <a:cubicBezTo>
                    <a:pt x="1156" y="327"/>
                    <a:pt x="1209" y="300"/>
                    <a:pt x="1253" y="256"/>
                  </a:cubicBezTo>
                  <a:cubicBezTo>
                    <a:pt x="1283" y="226"/>
                    <a:pt x="1311" y="198"/>
                    <a:pt x="1344" y="173"/>
                  </a:cubicBezTo>
                  <a:cubicBezTo>
                    <a:pt x="1362" y="160"/>
                    <a:pt x="1384" y="152"/>
                    <a:pt x="1399" y="137"/>
                  </a:cubicBezTo>
                  <a:cubicBezTo>
                    <a:pt x="1423" y="113"/>
                    <a:pt x="1459" y="65"/>
                    <a:pt x="1490" y="45"/>
                  </a:cubicBezTo>
                  <a:cubicBezTo>
                    <a:pt x="1534" y="16"/>
                    <a:pt x="1507" y="31"/>
                    <a:pt x="1573" y="9"/>
                  </a:cubicBezTo>
                  <a:cubicBezTo>
                    <a:pt x="1582" y="6"/>
                    <a:pt x="1600" y="0"/>
                    <a:pt x="1600" y="0"/>
                  </a:cubicBezTo>
                  <a:cubicBezTo>
                    <a:pt x="1646" y="3"/>
                    <a:pt x="1692" y="2"/>
                    <a:pt x="1737" y="9"/>
                  </a:cubicBezTo>
                  <a:cubicBezTo>
                    <a:pt x="1788" y="17"/>
                    <a:pt x="1822" y="93"/>
                    <a:pt x="1856" y="128"/>
                  </a:cubicBezTo>
                  <a:cubicBezTo>
                    <a:pt x="1874" y="182"/>
                    <a:pt x="1905" y="220"/>
                    <a:pt x="1938" y="265"/>
                  </a:cubicBezTo>
                  <a:cubicBezTo>
                    <a:pt x="1980" y="323"/>
                    <a:pt x="2007" y="386"/>
                    <a:pt x="2057" y="439"/>
                  </a:cubicBezTo>
                  <a:cubicBezTo>
                    <a:pt x="2072" y="484"/>
                    <a:pt x="2115" y="533"/>
                    <a:pt x="2149" y="567"/>
                  </a:cubicBezTo>
                  <a:cubicBezTo>
                    <a:pt x="2152" y="576"/>
                    <a:pt x="2154" y="586"/>
                    <a:pt x="2158" y="594"/>
                  </a:cubicBezTo>
                  <a:cubicBezTo>
                    <a:pt x="2163" y="604"/>
                    <a:pt x="2172" y="611"/>
                    <a:pt x="2176" y="621"/>
                  </a:cubicBezTo>
                  <a:cubicBezTo>
                    <a:pt x="2184" y="639"/>
                    <a:pt x="2183" y="660"/>
                    <a:pt x="2194" y="676"/>
                  </a:cubicBezTo>
                  <a:cubicBezTo>
                    <a:pt x="2206" y="694"/>
                    <a:pt x="2231" y="731"/>
                    <a:pt x="2231" y="731"/>
                  </a:cubicBezTo>
                  <a:cubicBezTo>
                    <a:pt x="2242" y="765"/>
                    <a:pt x="2263" y="790"/>
                    <a:pt x="2277" y="823"/>
                  </a:cubicBezTo>
                  <a:cubicBezTo>
                    <a:pt x="2299" y="876"/>
                    <a:pt x="2291" y="922"/>
                    <a:pt x="2350" y="941"/>
                  </a:cubicBezTo>
                  <a:cubicBezTo>
                    <a:pt x="2359" y="947"/>
                    <a:pt x="2370" y="951"/>
                    <a:pt x="2377" y="960"/>
                  </a:cubicBezTo>
                  <a:cubicBezTo>
                    <a:pt x="2383" y="967"/>
                    <a:pt x="2382" y="979"/>
                    <a:pt x="2386" y="987"/>
                  </a:cubicBezTo>
                  <a:cubicBezTo>
                    <a:pt x="2388" y="991"/>
                    <a:pt x="2393" y="993"/>
                    <a:pt x="2396" y="9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49" name="Line 11"/>
            <p:cNvSpPr>
              <a:spLocks noChangeShapeType="1"/>
            </p:cNvSpPr>
            <p:nvPr/>
          </p:nvSpPr>
          <p:spPr bwMode="auto">
            <a:xfrm>
              <a:off x="431" y="3294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4037" name="Freeform 13"/>
          <p:cNvSpPr>
            <a:spLocks/>
          </p:cNvSpPr>
          <p:nvPr/>
        </p:nvSpPr>
        <p:spPr bwMode="auto">
          <a:xfrm>
            <a:off x="-268288" y="2757488"/>
            <a:ext cx="9813926" cy="1966912"/>
          </a:xfrm>
          <a:custGeom>
            <a:avLst/>
            <a:gdLst>
              <a:gd name="T0" fmla="*/ 2147483647 w 6182"/>
              <a:gd name="T1" fmla="*/ 2147483647 h 1730"/>
              <a:gd name="T2" fmla="*/ 2147483647 w 6182"/>
              <a:gd name="T3" fmla="*/ 2147483647 h 1730"/>
              <a:gd name="T4" fmla="*/ 2147483647 w 6182"/>
              <a:gd name="T5" fmla="*/ 2147483647 h 1730"/>
              <a:gd name="T6" fmla="*/ 2147483647 w 6182"/>
              <a:gd name="T7" fmla="*/ 2147483647 h 1730"/>
              <a:gd name="T8" fmla="*/ 2147483647 w 6182"/>
              <a:gd name="T9" fmla="*/ 2147483647 h 1730"/>
              <a:gd name="T10" fmla="*/ 2147483647 w 6182"/>
              <a:gd name="T11" fmla="*/ 2147483647 h 1730"/>
              <a:gd name="T12" fmla="*/ 2147483647 w 6182"/>
              <a:gd name="T13" fmla="*/ 2147483647 h 1730"/>
              <a:gd name="T14" fmla="*/ 2147483647 w 6182"/>
              <a:gd name="T15" fmla="*/ 2147483647 h 1730"/>
              <a:gd name="T16" fmla="*/ 2147483647 w 6182"/>
              <a:gd name="T17" fmla="*/ 0 h 1730"/>
              <a:gd name="T18" fmla="*/ 2147483647 w 6182"/>
              <a:gd name="T19" fmla="*/ 2147483647 h 1730"/>
              <a:gd name="T20" fmla="*/ 2147483647 w 6182"/>
              <a:gd name="T21" fmla="*/ 2147483647 h 1730"/>
              <a:gd name="T22" fmla="*/ 2147483647 w 6182"/>
              <a:gd name="T23" fmla="*/ 2147483647 h 1730"/>
              <a:gd name="T24" fmla="*/ 2147483647 w 6182"/>
              <a:gd name="T25" fmla="*/ 2147483647 h 1730"/>
              <a:gd name="T26" fmla="*/ 2147483647 w 6182"/>
              <a:gd name="T27" fmla="*/ 2147483647 h 1730"/>
              <a:gd name="T28" fmla="*/ 2147483647 w 6182"/>
              <a:gd name="T29" fmla="*/ 2147483647 h 1730"/>
              <a:gd name="T30" fmla="*/ 2147483647 w 6182"/>
              <a:gd name="T31" fmla="*/ 2147483647 h 1730"/>
              <a:gd name="T32" fmla="*/ 2147483647 w 6182"/>
              <a:gd name="T33" fmla="*/ 2147483647 h 1730"/>
              <a:gd name="T34" fmla="*/ 2147483647 w 6182"/>
              <a:gd name="T35" fmla="*/ 0 h 17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82" h="1730">
                <a:moveTo>
                  <a:pt x="398" y="18"/>
                </a:moveTo>
                <a:cubicBezTo>
                  <a:pt x="1087" y="15"/>
                  <a:pt x="1775" y="15"/>
                  <a:pt x="2464" y="9"/>
                </a:cubicBezTo>
                <a:cubicBezTo>
                  <a:pt x="2510" y="9"/>
                  <a:pt x="2764" y="30"/>
                  <a:pt x="2811" y="28"/>
                </a:cubicBezTo>
                <a:cubicBezTo>
                  <a:pt x="2901" y="22"/>
                  <a:pt x="3037" y="39"/>
                  <a:pt x="3195" y="28"/>
                </a:cubicBezTo>
                <a:cubicBezTo>
                  <a:pt x="3352" y="25"/>
                  <a:pt x="3610" y="11"/>
                  <a:pt x="3753" y="9"/>
                </a:cubicBezTo>
                <a:cubicBezTo>
                  <a:pt x="3853" y="23"/>
                  <a:pt x="3956" y="4"/>
                  <a:pt x="4055" y="18"/>
                </a:cubicBezTo>
                <a:cubicBezTo>
                  <a:pt x="4198" y="36"/>
                  <a:pt x="4523" y="26"/>
                  <a:pt x="4786" y="28"/>
                </a:cubicBezTo>
                <a:cubicBezTo>
                  <a:pt x="5049" y="30"/>
                  <a:pt x="5479" y="33"/>
                  <a:pt x="5636" y="28"/>
                </a:cubicBezTo>
                <a:cubicBezTo>
                  <a:pt x="5666" y="17"/>
                  <a:pt x="5697" y="10"/>
                  <a:pt x="5728" y="0"/>
                </a:cubicBezTo>
                <a:cubicBezTo>
                  <a:pt x="5789" y="3"/>
                  <a:pt x="5850" y="4"/>
                  <a:pt x="5911" y="9"/>
                </a:cubicBezTo>
                <a:cubicBezTo>
                  <a:pt x="5920" y="10"/>
                  <a:pt x="5936" y="9"/>
                  <a:pt x="5938" y="18"/>
                </a:cubicBezTo>
                <a:cubicBezTo>
                  <a:pt x="5949" y="75"/>
                  <a:pt x="5935" y="622"/>
                  <a:pt x="5911" y="686"/>
                </a:cubicBezTo>
                <a:cubicBezTo>
                  <a:pt x="5901" y="1730"/>
                  <a:pt x="6182" y="1208"/>
                  <a:pt x="5508" y="1225"/>
                </a:cubicBezTo>
                <a:cubicBezTo>
                  <a:pt x="4241" y="1195"/>
                  <a:pt x="2973" y="1208"/>
                  <a:pt x="1705" y="1198"/>
                </a:cubicBezTo>
                <a:cubicBezTo>
                  <a:pt x="1193" y="1177"/>
                  <a:pt x="696" y="1494"/>
                  <a:pt x="279" y="1216"/>
                </a:cubicBezTo>
                <a:cubicBezTo>
                  <a:pt x="0" y="1164"/>
                  <a:pt x="189" y="1093"/>
                  <a:pt x="169" y="942"/>
                </a:cubicBezTo>
                <a:cubicBezTo>
                  <a:pt x="149" y="791"/>
                  <a:pt x="163" y="468"/>
                  <a:pt x="160" y="311"/>
                </a:cubicBezTo>
                <a:cubicBezTo>
                  <a:pt x="157" y="154"/>
                  <a:pt x="133" y="53"/>
                  <a:pt x="151" y="0"/>
                </a:cubicBezTo>
              </a:path>
            </a:pathLst>
          </a:custGeom>
          <a:solidFill>
            <a:srgbClr val="0000FF">
              <a:alpha val="4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8" name="Freeform 14"/>
          <p:cNvSpPr>
            <a:spLocks/>
          </p:cNvSpPr>
          <p:nvPr/>
        </p:nvSpPr>
        <p:spPr bwMode="auto">
          <a:xfrm>
            <a:off x="304800" y="2216150"/>
            <a:ext cx="3657600" cy="858838"/>
          </a:xfrm>
          <a:custGeom>
            <a:avLst/>
            <a:gdLst>
              <a:gd name="T0" fmla="*/ 0 w 2304"/>
              <a:gd name="T1" fmla="*/ 2147483647 h 541"/>
              <a:gd name="T2" fmla="*/ 2147483647 w 2304"/>
              <a:gd name="T3" fmla="*/ 2147483647 h 541"/>
              <a:gd name="T4" fmla="*/ 2147483647 w 2304"/>
              <a:gd name="T5" fmla="*/ 2147483647 h 541"/>
              <a:gd name="T6" fmla="*/ 2147483647 w 2304"/>
              <a:gd name="T7" fmla="*/ 2147483647 h 541"/>
              <a:gd name="T8" fmla="*/ 2147483647 w 2304"/>
              <a:gd name="T9" fmla="*/ 2147483647 h 541"/>
              <a:gd name="T10" fmla="*/ 2147483647 w 2304"/>
              <a:gd name="T11" fmla="*/ 2147483647 h 541"/>
              <a:gd name="T12" fmla="*/ 2147483647 w 2304"/>
              <a:gd name="T13" fmla="*/ 2147483647 h 541"/>
              <a:gd name="T14" fmla="*/ 2147483647 w 2304"/>
              <a:gd name="T15" fmla="*/ 2147483647 h 541"/>
              <a:gd name="T16" fmla="*/ 2147483647 w 2304"/>
              <a:gd name="T17" fmla="*/ 2147483647 h 541"/>
              <a:gd name="T18" fmla="*/ 2147483647 w 2304"/>
              <a:gd name="T19" fmla="*/ 2147483647 h 541"/>
              <a:gd name="T20" fmla="*/ 2147483647 w 2304"/>
              <a:gd name="T21" fmla="*/ 2147483647 h 541"/>
              <a:gd name="T22" fmla="*/ 2147483647 w 2304"/>
              <a:gd name="T23" fmla="*/ 2147483647 h 541"/>
              <a:gd name="T24" fmla="*/ 2147483647 w 2304"/>
              <a:gd name="T25" fmla="*/ 2147483647 h 541"/>
              <a:gd name="T26" fmla="*/ 2147483647 w 2304"/>
              <a:gd name="T27" fmla="*/ 2147483647 h 541"/>
              <a:gd name="T28" fmla="*/ 2147483647 w 2304"/>
              <a:gd name="T29" fmla="*/ 2147483647 h 541"/>
              <a:gd name="T30" fmla="*/ 2147483647 w 2304"/>
              <a:gd name="T31" fmla="*/ 2147483647 h 541"/>
              <a:gd name="T32" fmla="*/ 0 w 2304"/>
              <a:gd name="T33" fmla="*/ 2147483647 h 5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304" h="541">
                <a:moveTo>
                  <a:pt x="0" y="341"/>
                </a:moveTo>
                <a:cubicBezTo>
                  <a:pt x="44" y="210"/>
                  <a:pt x="81" y="238"/>
                  <a:pt x="219" y="231"/>
                </a:cubicBezTo>
                <a:cubicBezTo>
                  <a:pt x="292" y="227"/>
                  <a:pt x="366" y="225"/>
                  <a:pt x="439" y="222"/>
                </a:cubicBezTo>
                <a:cubicBezTo>
                  <a:pt x="465" y="213"/>
                  <a:pt x="468" y="217"/>
                  <a:pt x="485" y="195"/>
                </a:cubicBezTo>
                <a:cubicBezTo>
                  <a:pt x="492" y="186"/>
                  <a:pt x="494" y="173"/>
                  <a:pt x="503" y="167"/>
                </a:cubicBezTo>
                <a:cubicBezTo>
                  <a:pt x="529" y="151"/>
                  <a:pt x="582" y="141"/>
                  <a:pt x="613" y="131"/>
                </a:cubicBezTo>
                <a:cubicBezTo>
                  <a:pt x="661" y="115"/>
                  <a:pt x="704" y="91"/>
                  <a:pt x="750" y="76"/>
                </a:cubicBezTo>
                <a:cubicBezTo>
                  <a:pt x="813" y="34"/>
                  <a:pt x="846" y="14"/>
                  <a:pt x="923" y="3"/>
                </a:cubicBezTo>
                <a:cubicBezTo>
                  <a:pt x="1121" y="6"/>
                  <a:pt x="1320" y="0"/>
                  <a:pt x="1518" y="12"/>
                </a:cubicBezTo>
                <a:cubicBezTo>
                  <a:pt x="1652" y="39"/>
                  <a:pt x="1662" y="136"/>
                  <a:pt x="1728" y="167"/>
                </a:cubicBezTo>
                <a:cubicBezTo>
                  <a:pt x="1796" y="192"/>
                  <a:pt x="1822" y="189"/>
                  <a:pt x="1911" y="195"/>
                </a:cubicBezTo>
                <a:cubicBezTo>
                  <a:pt x="1940" y="205"/>
                  <a:pt x="1964" y="221"/>
                  <a:pt x="1993" y="231"/>
                </a:cubicBezTo>
                <a:cubicBezTo>
                  <a:pt x="2032" y="257"/>
                  <a:pt x="2076" y="262"/>
                  <a:pt x="2121" y="277"/>
                </a:cubicBezTo>
                <a:cubicBezTo>
                  <a:pt x="2143" y="284"/>
                  <a:pt x="2163" y="297"/>
                  <a:pt x="2185" y="305"/>
                </a:cubicBezTo>
                <a:cubicBezTo>
                  <a:pt x="2221" y="339"/>
                  <a:pt x="2258" y="348"/>
                  <a:pt x="2304" y="359"/>
                </a:cubicBezTo>
                <a:cubicBezTo>
                  <a:pt x="1812" y="541"/>
                  <a:pt x="799" y="360"/>
                  <a:pt x="119" y="341"/>
                </a:cubicBezTo>
                <a:cubicBezTo>
                  <a:pt x="43" y="329"/>
                  <a:pt x="82" y="329"/>
                  <a:pt x="0" y="341"/>
                </a:cubicBezTo>
                <a:close/>
              </a:path>
            </a:pathLst>
          </a:custGeom>
          <a:solidFill>
            <a:schemeClr val="folHlink">
              <a:alpha val="4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9" name="Freeform 15"/>
          <p:cNvSpPr>
            <a:spLocks/>
          </p:cNvSpPr>
          <p:nvPr/>
        </p:nvSpPr>
        <p:spPr bwMode="auto">
          <a:xfrm>
            <a:off x="5108575" y="1169988"/>
            <a:ext cx="3789363" cy="1670050"/>
          </a:xfrm>
          <a:custGeom>
            <a:avLst/>
            <a:gdLst>
              <a:gd name="T0" fmla="*/ 0 w 2387"/>
              <a:gd name="T1" fmla="*/ 2147483647 h 1052"/>
              <a:gd name="T2" fmla="*/ 2147483647 w 2387"/>
              <a:gd name="T3" fmla="*/ 2147483647 h 1052"/>
              <a:gd name="T4" fmla="*/ 2147483647 w 2387"/>
              <a:gd name="T5" fmla="*/ 2147483647 h 1052"/>
              <a:gd name="T6" fmla="*/ 2147483647 w 2387"/>
              <a:gd name="T7" fmla="*/ 2147483647 h 1052"/>
              <a:gd name="T8" fmla="*/ 2147483647 w 2387"/>
              <a:gd name="T9" fmla="*/ 2147483647 h 1052"/>
              <a:gd name="T10" fmla="*/ 2147483647 w 2387"/>
              <a:gd name="T11" fmla="*/ 2147483647 h 1052"/>
              <a:gd name="T12" fmla="*/ 2147483647 w 2387"/>
              <a:gd name="T13" fmla="*/ 2147483647 h 1052"/>
              <a:gd name="T14" fmla="*/ 2147483647 w 2387"/>
              <a:gd name="T15" fmla="*/ 2147483647 h 1052"/>
              <a:gd name="T16" fmla="*/ 2147483647 w 2387"/>
              <a:gd name="T17" fmla="*/ 2147483647 h 1052"/>
              <a:gd name="T18" fmla="*/ 2147483647 w 2387"/>
              <a:gd name="T19" fmla="*/ 2147483647 h 1052"/>
              <a:gd name="T20" fmla="*/ 2147483647 w 2387"/>
              <a:gd name="T21" fmla="*/ 2147483647 h 1052"/>
              <a:gd name="T22" fmla="*/ 2147483647 w 2387"/>
              <a:gd name="T23" fmla="*/ 2147483647 h 1052"/>
              <a:gd name="T24" fmla="*/ 2147483647 w 2387"/>
              <a:gd name="T25" fmla="*/ 2147483647 h 1052"/>
              <a:gd name="T26" fmla="*/ 2147483647 w 2387"/>
              <a:gd name="T27" fmla="*/ 2147483647 h 1052"/>
              <a:gd name="T28" fmla="*/ 2147483647 w 2387"/>
              <a:gd name="T29" fmla="*/ 2147483647 h 1052"/>
              <a:gd name="T30" fmla="*/ 2147483647 w 2387"/>
              <a:gd name="T31" fmla="*/ 2147483647 h 1052"/>
              <a:gd name="T32" fmla="*/ 2147483647 w 2387"/>
              <a:gd name="T33" fmla="*/ 2147483647 h 1052"/>
              <a:gd name="T34" fmla="*/ 2147483647 w 2387"/>
              <a:gd name="T35" fmla="*/ 2147483647 h 1052"/>
              <a:gd name="T36" fmla="*/ 2147483647 w 2387"/>
              <a:gd name="T37" fmla="*/ 2147483647 h 1052"/>
              <a:gd name="T38" fmla="*/ 2147483647 w 2387"/>
              <a:gd name="T39" fmla="*/ 2147483647 h 1052"/>
              <a:gd name="T40" fmla="*/ 2147483647 w 2387"/>
              <a:gd name="T41" fmla="*/ 2147483647 h 1052"/>
              <a:gd name="T42" fmla="*/ 2147483647 w 2387"/>
              <a:gd name="T43" fmla="*/ 2147483647 h 1052"/>
              <a:gd name="T44" fmla="*/ 2147483647 w 2387"/>
              <a:gd name="T45" fmla="*/ 2147483647 h 1052"/>
              <a:gd name="T46" fmla="*/ 0 w 2387"/>
              <a:gd name="T47" fmla="*/ 2147483647 h 105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87" h="1052">
                <a:moveTo>
                  <a:pt x="0" y="1009"/>
                </a:moveTo>
                <a:cubicBezTo>
                  <a:pt x="9" y="986"/>
                  <a:pt x="182" y="935"/>
                  <a:pt x="238" y="909"/>
                </a:cubicBezTo>
                <a:cubicBezTo>
                  <a:pt x="299" y="886"/>
                  <a:pt x="276" y="874"/>
                  <a:pt x="339" y="854"/>
                </a:cubicBezTo>
                <a:cubicBezTo>
                  <a:pt x="372" y="832"/>
                  <a:pt x="410" y="812"/>
                  <a:pt x="448" y="799"/>
                </a:cubicBezTo>
                <a:cubicBezTo>
                  <a:pt x="503" y="747"/>
                  <a:pt x="427" y="813"/>
                  <a:pt x="494" y="772"/>
                </a:cubicBezTo>
                <a:cubicBezTo>
                  <a:pt x="501" y="767"/>
                  <a:pt x="505" y="758"/>
                  <a:pt x="512" y="753"/>
                </a:cubicBezTo>
                <a:cubicBezTo>
                  <a:pt x="561" y="716"/>
                  <a:pt x="610" y="681"/>
                  <a:pt x="659" y="644"/>
                </a:cubicBezTo>
                <a:cubicBezTo>
                  <a:pt x="685" y="624"/>
                  <a:pt x="718" y="613"/>
                  <a:pt x="741" y="589"/>
                </a:cubicBezTo>
                <a:cubicBezTo>
                  <a:pt x="774" y="554"/>
                  <a:pt x="752" y="575"/>
                  <a:pt x="814" y="534"/>
                </a:cubicBezTo>
                <a:cubicBezTo>
                  <a:pt x="923" y="462"/>
                  <a:pt x="815" y="503"/>
                  <a:pt x="887" y="479"/>
                </a:cubicBezTo>
                <a:cubicBezTo>
                  <a:pt x="963" y="433"/>
                  <a:pt x="1175" y="322"/>
                  <a:pt x="1271" y="260"/>
                </a:cubicBezTo>
                <a:cubicBezTo>
                  <a:pt x="1278" y="255"/>
                  <a:pt x="1455" y="108"/>
                  <a:pt x="1463" y="104"/>
                </a:cubicBezTo>
                <a:cubicBezTo>
                  <a:pt x="1535" y="81"/>
                  <a:pt x="1631" y="13"/>
                  <a:pt x="1710" y="4"/>
                </a:cubicBezTo>
                <a:cubicBezTo>
                  <a:pt x="1775" y="0"/>
                  <a:pt x="1722" y="54"/>
                  <a:pt x="1774" y="68"/>
                </a:cubicBezTo>
                <a:cubicBezTo>
                  <a:pt x="1811" y="73"/>
                  <a:pt x="1821" y="142"/>
                  <a:pt x="1838" y="168"/>
                </a:cubicBezTo>
                <a:cubicBezTo>
                  <a:pt x="1859" y="233"/>
                  <a:pt x="1918" y="271"/>
                  <a:pt x="1957" y="324"/>
                </a:cubicBezTo>
                <a:cubicBezTo>
                  <a:pt x="1994" y="374"/>
                  <a:pt x="2022" y="427"/>
                  <a:pt x="2067" y="470"/>
                </a:cubicBezTo>
                <a:cubicBezTo>
                  <a:pt x="2097" y="562"/>
                  <a:pt x="2158" y="698"/>
                  <a:pt x="2240" y="753"/>
                </a:cubicBezTo>
                <a:cubicBezTo>
                  <a:pt x="2269" y="795"/>
                  <a:pt x="2278" y="847"/>
                  <a:pt x="2304" y="890"/>
                </a:cubicBezTo>
                <a:cubicBezTo>
                  <a:pt x="2330" y="934"/>
                  <a:pt x="2369" y="969"/>
                  <a:pt x="2387" y="1018"/>
                </a:cubicBezTo>
                <a:cubicBezTo>
                  <a:pt x="2335" y="1052"/>
                  <a:pt x="2229" y="1004"/>
                  <a:pt x="2048" y="1009"/>
                </a:cubicBezTo>
                <a:cubicBezTo>
                  <a:pt x="1867" y="1014"/>
                  <a:pt x="1625" y="1041"/>
                  <a:pt x="1299" y="1046"/>
                </a:cubicBezTo>
                <a:cubicBezTo>
                  <a:pt x="897" y="1046"/>
                  <a:pt x="494" y="1040"/>
                  <a:pt x="92" y="1037"/>
                </a:cubicBezTo>
                <a:cubicBezTo>
                  <a:pt x="64" y="1028"/>
                  <a:pt x="30" y="1009"/>
                  <a:pt x="0" y="1009"/>
                </a:cubicBezTo>
                <a:close/>
              </a:path>
            </a:pathLst>
          </a:custGeom>
          <a:solidFill>
            <a:schemeClr val="folHlink">
              <a:alpha val="4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0" name="Line 16"/>
          <p:cNvSpPr>
            <a:spLocks noChangeShapeType="1"/>
          </p:cNvSpPr>
          <p:nvPr/>
        </p:nvSpPr>
        <p:spPr bwMode="auto">
          <a:xfrm flipH="1">
            <a:off x="250825" y="2133600"/>
            <a:ext cx="1441450" cy="503238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1" name="Line 17"/>
          <p:cNvSpPr>
            <a:spLocks noChangeShapeType="1"/>
          </p:cNvSpPr>
          <p:nvPr/>
        </p:nvSpPr>
        <p:spPr bwMode="auto">
          <a:xfrm>
            <a:off x="2700338" y="2133600"/>
            <a:ext cx="1511300" cy="5048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2" name="Line 18"/>
          <p:cNvSpPr>
            <a:spLocks noChangeShapeType="1"/>
          </p:cNvSpPr>
          <p:nvPr/>
        </p:nvSpPr>
        <p:spPr bwMode="auto">
          <a:xfrm>
            <a:off x="8243888" y="1484313"/>
            <a:ext cx="720725" cy="12239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3" name="Line 19"/>
          <p:cNvSpPr>
            <a:spLocks noChangeShapeType="1"/>
          </p:cNvSpPr>
          <p:nvPr/>
        </p:nvSpPr>
        <p:spPr bwMode="auto">
          <a:xfrm flipH="1">
            <a:off x="5076825" y="1773238"/>
            <a:ext cx="1439863" cy="93503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1692275" y="1484313"/>
            <a:ext cx="1368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A</a:t>
            </a:r>
            <a:r>
              <a:rPr lang="zh-TW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地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877050" y="1989138"/>
            <a:ext cx="1368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B</a:t>
            </a:r>
            <a:r>
              <a:rPr lang="zh-TW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地</a:t>
            </a: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Q.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何地的水資源，不易留住，很快又還給海洋？</a:t>
            </a:r>
          </a:p>
        </p:txBody>
      </p:sp>
    </p:spTree>
    <p:extLst>
      <p:ext uri="{BB962C8B-B14F-4D97-AF65-F5344CB8AC3E}">
        <p14:creationId xmlns:p14="http://schemas.microsoft.com/office/powerpoint/2010/main" val="1607772026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Group 10"/>
          <p:cNvGrpSpPr>
            <a:grpSpLocks/>
          </p:cNvGrpSpPr>
          <p:nvPr/>
        </p:nvGrpSpPr>
        <p:grpSpPr bwMode="auto">
          <a:xfrm>
            <a:off x="250825" y="2205038"/>
            <a:ext cx="4395788" cy="625475"/>
            <a:chOff x="431" y="969"/>
            <a:chExt cx="2769" cy="258"/>
          </a:xfrm>
        </p:grpSpPr>
        <p:sp>
          <p:nvSpPr>
            <p:cNvPr id="44050" name="Freeform 6"/>
            <p:cNvSpPr>
              <a:spLocks/>
            </p:cNvSpPr>
            <p:nvPr/>
          </p:nvSpPr>
          <p:spPr bwMode="auto">
            <a:xfrm>
              <a:off x="448" y="969"/>
              <a:ext cx="2752" cy="258"/>
            </a:xfrm>
            <a:custGeom>
              <a:avLst/>
              <a:gdLst>
                <a:gd name="T0" fmla="*/ 0 w 2752"/>
                <a:gd name="T1" fmla="*/ 238 h 258"/>
                <a:gd name="T2" fmla="*/ 439 w 2752"/>
                <a:gd name="T3" fmla="*/ 156 h 258"/>
                <a:gd name="T4" fmla="*/ 814 w 2752"/>
                <a:gd name="T5" fmla="*/ 55 h 258"/>
                <a:gd name="T6" fmla="*/ 942 w 2752"/>
                <a:gd name="T7" fmla="*/ 18 h 258"/>
                <a:gd name="T8" fmla="*/ 997 w 2752"/>
                <a:gd name="T9" fmla="*/ 0 h 258"/>
                <a:gd name="T10" fmla="*/ 1518 w 2752"/>
                <a:gd name="T11" fmla="*/ 9 h 258"/>
                <a:gd name="T12" fmla="*/ 1573 w 2752"/>
                <a:gd name="T13" fmla="*/ 37 h 258"/>
                <a:gd name="T14" fmla="*/ 1655 w 2752"/>
                <a:gd name="T15" fmla="*/ 64 h 258"/>
                <a:gd name="T16" fmla="*/ 1829 w 2752"/>
                <a:gd name="T17" fmla="*/ 128 h 258"/>
                <a:gd name="T18" fmla="*/ 2176 w 2752"/>
                <a:gd name="T19" fmla="*/ 210 h 258"/>
                <a:gd name="T20" fmla="*/ 2752 w 2752"/>
                <a:gd name="T21" fmla="*/ 238 h 2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52" h="258">
                  <a:moveTo>
                    <a:pt x="0" y="238"/>
                  </a:moveTo>
                  <a:cubicBezTo>
                    <a:pt x="133" y="137"/>
                    <a:pt x="270" y="162"/>
                    <a:pt x="439" y="156"/>
                  </a:cubicBezTo>
                  <a:cubicBezTo>
                    <a:pt x="561" y="111"/>
                    <a:pt x="687" y="80"/>
                    <a:pt x="814" y="55"/>
                  </a:cubicBezTo>
                  <a:cubicBezTo>
                    <a:pt x="877" y="43"/>
                    <a:pt x="886" y="37"/>
                    <a:pt x="942" y="18"/>
                  </a:cubicBezTo>
                  <a:cubicBezTo>
                    <a:pt x="960" y="12"/>
                    <a:pt x="997" y="0"/>
                    <a:pt x="997" y="0"/>
                  </a:cubicBezTo>
                  <a:cubicBezTo>
                    <a:pt x="1171" y="3"/>
                    <a:pt x="1344" y="3"/>
                    <a:pt x="1518" y="9"/>
                  </a:cubicBezTo>
                  <a:cubicBezTo>
                    <a:pt x="1545" y="10"/>
                    <a:pt x="1550" y="27"/>
                    <a:pt x="1573" y="37"/>
                  </a:cubicBezTo>
                  <a:cubicBezTo>
                    <a:pt x="1599" y="49"/>
                    <a:pt x="1655" y="64"/>
                    <a:pt x="1655" y="64"/>
                  </a:cubicBezTo>
                  <a:cubicBezTo>
                    <a:pt x="1707" y="99"/>
                    <a:pt x="1770" y="109"/>
                    <a:pt x="1829" y="128"/>
                  </a:cubicBezTo>
                  <a:cubicBezTo>
                    <a:pt x="1956" y="170"/>
                    <a:pt x="2038" y="199"/>
                    <a:pt x="2176" y="210"/>
                  </a:cubicBezTo>
                  <a:cubicBezTo>
                    <a:pt x="2307" y="258"/>
                    <a:pt x="2673" y="238"/>
                    <a:pt x="2752" y="23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1" name="Line 9"/>
            <p:cNvSpPr>
              <a:spLocks noChangeShapeType="1"/>
            </p:cNvSpPr>
            <p:nvPr/>
          </p:nvSpPr>
          <p:spPr bwMode="auto">
            <a:xfrm>
              <a:off x="431" y="1207"/>
              <a:ext cx="27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4036" name="Group 12"/>
          <p:cNvGrpSpPr>
            <a:grpSpLocks/>
          </p:cNvGrpSpPr>
          <p:nvPr/>
        </p:nvGrpSpPr>
        <p:grpSpPr bwMode="auto">
          <a:xfrm>
            <a:off x="5076825" y="1196975"/>
            <a:ext cx="3844925" cy="1600200"/>
            <a:chOff x="431" y="2286"/>
            <a:chExt cx="2422" cy="1008"/>
          </a:xfrm>
        </p:grpSpPr>
        <p:sp>
          <p:nvSpPr>
            <p:cNvPr id="44048" name="Freeform 7"/>
            <p:cNvSpPr>
              <a:spLocks/>
            </p:cNvSpPr>
            <p:nvPr/>
          </p:nvSpPr>
          <p:spPr bwMode="auto">
            <a:xfrm>
              <a:off x="457" y="2286"/>
              <a:ext cx="2396" cy="996"/>
            </a:xfrm>
            <a:custGeom>
              <a:avLst/>
              <a:gdLst>
                <a:gd name="T0" fmla="*/ 0 w 2396"/>
                <a:gd name="T1" fmla="*/ 978 h 996"/>
                <a:gd name="T2" fmla="*/ 265 w 2396"/>
                <a:gd name="T3" fmla="*/ 896 h 996"/>
                <a:gd name="T4" fmla="*/ 293 w 2396"/>
                <a:gd name="T5" fmla="*/ 877 h 996"/>
                <a:gd name="T6" fmla="*/ 320 w 2396"/>
                <a:gd name="T7" fmla="*/ 868 h 996"/>
                <a:gd name="T8" fmla="*/ 402 w 2396"/>
                <a:gd name="T9" fmla="*/ 823 h 996"/>
                <a:gd name="T10" fmla="*/ 448 w 2396"/>
                <a:gd name="T11" fmla="*/ 795 h 996"/>
                <a:gd name="T12" fmla="*/ 549 w 2396"/>
                <a:gd name="T13" fmla="*/ 731 h 996"/>
                <a:gd name="T14" fmla="*/ 576 w 2396"/>
                <a:gd name="T15" fmla="*/ 713 h 996"/>
                <a:gd name="T16" fmla="*/ 604 w 2396"/>
                <a:gd name="T17" fmla="*/ 704 h 996"/>
                <a:gd name="T18" fmla="*/ 713 w 2396"/>
                <a:gd name="T19" fmla="*/ 631 h 996"/>
                <a:gd name="T20" fmla="*/ 841 w 2396"/>
                <a:gd name="T21" fmla="*/ 539 h 996"/>
                <a:gd name="T22" fmla="*/ 905 w 2396"/>
                <a:gd name="T23" fmla="*/ 503 h 996"/>
                <a:gd name="T24" fmla="*/ 924 w 2396"/>
                <a:gd name="T25" fmla="*/ 484 h 996"/>
                <a:gd name="T26" fmla="*/ 951 w 2396"/>
                <a:gd name="T27" fmla="*/ 475 h 996"/>
                <a:gd name="T28" fmla="*/ 1106 w 2396"/>
                <a:gd name="T29" fmla="*/ 365 h 996"/>
                <a:gd name="T30" fmla="*/ 1253 w 2396"/>
                <a:gd name="T31" fmla="*/ 256 h 996"/>
                <a:gd name="T32" fmla="*/ 1344 w 2396"/>
                <a:gd name="T33" fmla="*/ 173 h 996"/>
                <a:gd name="T34" fmla="*/ 1399 w 2396"/>
                <a:gd name="T35" fmla="*/ 137 h 996"/>
                <a:gd name="T36" fmla="*/ 1490 w 2396"/>
                <a:gd name="T37" fmla="*/ 45 h 996"/>
                <a:gd name="T38" fmla="*/ 1573 w 2396"/>
                <a:gd name="T39" fmla="*/ 9 h 996"/>
                <a:gd name="T40" fmla="*/ 1600 w 2396"/>
                <a:gd name="T41" fmla="*/ 0 h 996"/>
                <a:gd name="T42" fmla="*/ 1737 w 2396"/>
                <a:gd name="T43" fmla="*/ 9 h 996"/>
                <a:gd name="T44" fmla="*/ 1856 w 2396"/>
                <a:gd name="T45" fmla="*/ 128 h 996"/>
                <a:gd name="T46" fmla="*/ 1938 w 2396"/>
                <a:gd name="T47" fmla="*/ 265 h 996"/>
                <a:gd name="T48" fmla="*/ 2057 w 2396"/>
                <a:gd name="T49" fmla="*/ 439 h 996"/>
                <a:gd name="T50" fmla="*/ 2149 w 2396"/>
                <a:gd name="T51" fmla="*/ 567 h 996"/>
                <a:gd name="T52" fmla="*/ 2158 w 2396"/>
                <a:gd name="T53" fmla="*/ 594 h 996"/>
                <a:gd name="T54" fmla="*/ 2176 w 2396"/>
                <a:gd name="T55" fmla="*/ 621 h 996"/>
                <a:gd name="T56" fmla="*/ 2194 w 2396"/>
                <a:gd name="T57" fmla="*/ 676 h 996"/>
                <a:gd name="T58" fmla="*/ 2231 w 2396"/>
                <a:gd name="T59" fmla="*/ 731 h 996"/>
                <a:gd name="T60" fmla="*/ 2277 w 2396"/>
                <a:gd name="T61" fmla="*/ 823 h 996"/>
                <a:gd name="T62" fmla="*/ 2350 w 2396"/>
                <a:gd name="T63" fmla="*/ 941 h 996"/>
                <a:gd name="T64" fmla="*/ 2377 w 2396"/>
                <a:gd name="T65" fmla="*/ 960 h 996"/>
                <a:gd name="T66" fmla="*/ 2386 w 2396"/>
                <a:gd name="T67" fmla="*/ 987 h 996"/>
                <a:gd name="T68" fmla="*/ 2396 w 2396"/>
                <a:gd name="T69" fmla="*/ 996 h 9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96" h="996">
                  <a:moveTo>
                    <a:pt x="0" y="978"/>
                  </a:moveTo>
                  <a:cubicBezTo>
                    <a:pt x="88" y="950"/>
                    <a:pt x="177" y="925"/>
                    <a:pt x="265" y="896"/>
                  </a:cubicBezTo>
                  <a:cubicBezTo>
                    <a:pt x="274" y="890"/>
                    <a:pt x="283" y="882"/>
                    <a:pt x="293" y="877"/>
                  </a:cubicBezTo>
                  <a:cubicBezTo>
                    <a:pt x="301" y="873"/>
                    <a:pt x="312" y="873"/>
                    <a:pt x="320" y="868"/>
                  </a:cubicBezTo>
                  <a:cubicBezTo>
                    <a:pt x="414" y="817"/>
                    <a:pt x="341" y="843"/>
                    <a:pt x="402" y="823"/>
                  </a:cubicBezTo>
                  <a:cubicBezTo>
                    <a:pt x="444" y="781"/>
                    <a:pt x="396" y="824"/>
                    <a:pt x="448" y="795"/>
                  </a:cubicBezTo>
                  <a:cubicBezTo>
                    <a:pt x="485" y="775"/>
                    <a:pt x="510" y="743"/>
                    <a:pt x="549" y="731"/>
                  </a:cubicBezTo>
                  <a:cubicBezTo>
                    <a:pt x="558" y="725"/>
                    <a:pt x="566" y="718"/>
                    <a:pt x="576" y="713"/>
                  </a:cubicBezTo>
                  <a:cubicBezTo>
                    <a:pt x="585" y="709"/>
                    <a:pt x="595" y="709"/>
                    <a:pt x="604" y="704"/>
                  </a:cubicBezTo>
                  <a:cubicBezTo>
                    <a:pt x="641" y="683"/>
                    <a:pt x="677" y="655"/>
                    <a:pt x="713" y="631"/>
                  </a:cubicBezTo>
                  <a:cubicBezTo>
                    <a:pt x="756" y="602"/>
                    <a:pt x="797" y="568"/>
                    <a:pt x="841" y="539"/>
                  </a:cubicBezTo>
                  <a:cubicBezTo>
                    <a:pt x="861" y="526"/>
                    <a:pt x="885" y="517"/>
                    <a:pt x="905" y="503"/>
                  </a:cubicBezTo>
                  <a:cubicBezTo>
                    <a:pt x="912" y="498"/>
                    <a:pt x="916" y="489"/>
                    <a:pt x="924" y="484"/>
                  </a:cubicBezTo>
                  <a:cubicBezTo>
                    <a:pt x="932" y="479"/>
                    <a:pt x="943" y="480"/>
                    <a:pt x="951" y="475"/>
                  </a:cubicBezTo>
                  <a:cubicBezTo>
                    <a:pt x="1007" y="444"/>
                    <a:pt x="1056" y="403"/>
                    <a:pt x="1106" y="365"/>
                  </a:cubicBezTo>
                  <a:cubicBezTo>
                    <a:pt x="1156" y="327"/>
                    <a:pt x="1209" y="300"/>
                    <a:pt x="1253" y="256"/>
                  </a:cubicBezTo>
                  <a:cubicBezTo>
                    <a:pt x="1283" y="226"/>
                    <a:pt x="1311" y="198"/>
                    <a:pt x="1344" y="173"/>
                  </a:cubicBezTo>
                  <a:cubicBezTo>
                    <a:pt x="1362" y="160"/>
                    <a:pt x="1384" y="152"/>
                    <a:pt x="1399" y="137"/>
                  </a:cubicBezTo>
                  <a:cubicBezTo>
                    <a:pt x="1423" y="113"/>
                    <a:pt x="1459" y="65"/>
                    <a:pt x="1490" y="45"/>
                  </a:cubicBezTo>
                  <a:cubicBezTo>
                    <a:pt x="1534" y="16"/>
                    <a:pt x="1507" y="31"/>
                    <a:pt x="1573" y="9"/>
                  </a:cubicBezTo>
                  <a:cubicBezTo>
                    <a:pt x="1582" y="6"/>
                    <a:pt x="1600" y="0"/>
                    <a:pt x="1600" y="0"/>
                  </a:cubicBezTo>
                  <a:cubicBezTo>
                    <a:pt x="1646" y="3"/>
                    <a:pt x="1692" y="2"/>
                    <a:pt x="1737" y="9"/>
                  </a:cubicBezTo>
                  <a:cubicBezTo>
                    <a:pt x="1788" y="17"/>
                    <a:pt x="1822" y="93"/>
                    <a:pt x="1856" y="128"/>
                  </a:cubicBezTo>
                  <a:cubicBezTo>
                    <a:pt x="1874" y="182"/>
                    <a:pt x="1905" y="220"/>
                    <a:pt x="1938" y="265"/>
                  </a:cubicBezTo>
                  <a:cubicBezTo>
                    <a:pt x="1980" y="323"/>
                    <a:pt x="2007" y="386"/>
                    <a:pt x="2057" y="439"/>
                  </a:cubicBezTo>
                  <a:cubicBezTo>
                    <a:pt x="2072" y="484"/>
                    <a:pt x="2115" y="533"/>
                    <a:pt x="2149" y="567"/>
                  </a:cubicBezTo>
                  <a:cubicBezTo>
                    <a:pt x="2152" y="576"/>
                    <a:pt x="2154" y="586"/>
                    <a:pt x="2158" y="594"/>
                  </a:cubicBezTo>
                  <a:cubicBezTo>
                    <a:pt x="2163" y="604"/>
                    <a:pt x="2172" y="611"/>
                    <a:pt x="2176" y="621"/>
                  </a:cubicBezTo>
                  <a:cubicBezTo>
                    <a:pt x="2184" y="639"/>
                    <a:pt x="2183" y="660"/>
                    <a:pt x="2194" y="676"/>
                  </a:cubicBezTo>
                  <a:cubicBezTo>
                    <a:pt x="2206" y="694"/>
                    <a:pt x="2231" y="731"/>
                    <a:pt x="2231" y="731"/>
                  </a:cubicBezTo>
                  <a:cubicBezTo>
                    <a:pt x="2242" y="765"/>
                    <a:pt x="2263" y="790"/>
                    <a:pt x="2277" y="823"/>
                  </a:cubicBezTo>
                  <a:cubicBezTo>
                    <a:pt x="2299" y="876"/>
                    <a:pt x="2291" y="922"/>
                    <a:pt x="2350" y="941"/>
                  </a:cubicBezTo>
                  <a:cubicBezTo>
                    <a:pt x="2359" y="947"/>
                    <a:pt x="2370" y="951"/>
                    <a:pt x="2377" y="960"/>
                  </a:cubicBezTo>
                  <a:cubicBezTo>
                    <a:pt x="2383" y="967"/>
                    <a:pt x="2382" y="979"/>
                    <a:pt x="2386" y="987"/>
                  </a:cubicBezTo>
                  <a:cubicBezTo>
                    <a:pt x="2388" y="991"/>
                    <a:pt x="2393" y="993"/>
                    <a:pt x="2396" y="9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49" name="Line 11"/>
            <p:cNvSpPr>
              <a:spLocks noChangeShapeType="1"/>
            </p:cNvSpPr>
            <p:nvPr/>
          </p:nvSpPr>
          <p:spPr bwMode="auto">
            <a:xfrm>
              <a:off x="431" y="3294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4037" name="Freeform 13"/>
          <p:cNvSpPr>
            <a:spLocks/>
          </p:cNvSpPr>
          <p:nvPr/>
        </p:nvSpPr>
        <p:spPr bwMode="auto">
          <a:xfrm>
            <a:off x="-268288" y="2757488"/>
            <a:ext cx="9813926" cy="1966912"/>
          </a:xfrm>
          <a:custGeom>
            <a:avLst/>
            <a:gdLst>
              <a:gd name="T0" fmla="*/ 2147483647 w 6182"/>
              <a:gd name="T1" fmla="*/ 2147483647 h 1730"/>
              <a:gd name="T2" fmla="*/ 2147483647 w 6182"/>
              <a:gd name="T3" fmla="*/ 2147483647 h 1730"/>
              <a:gd name="T4" fmla="*/ 2147483647 w 6182"/>
              <a:gd name="T5" fmla="*/ 2147483647 h 1730"/>
              <a:gd name="T6" fmla="*/ 2147483647 w 6182"/>
              <a:gd name="T7" fmla="*/ 2147483647 h 1730"/>
              <a:gd name="T8" fmla="*/ 2147483647 w 6182"/>
              <a:gd name="T9" fmla="*/ 2147483647 h 1730"/>
              <a:gd name="T10" fmla="*/ 2147483647 w 6182"/>
              <a:gd name="T11" fmla="*/ 2147483647 h 1730"/>
              <a:gd name="T12" fmla="*/ 2147483647 w 6182"/>
              <a:gd name="T13" fmla="*/ 2147483647 h 1730"/>
              <a:gd name="T14" fmla="*/ 2147483647 w 6182"/>
              <a:gd name="T15" fmla="*/ 2147483647 h 1730"/>
              <a:gd name="T16" fmla="*/ 2147483647 w 6182"/>
              <a:gd name="T17" fmla="*/ 0 h 1730"/>
              <a:gd name="T18" fmla="*/ 2147483647 w 6182"/>
              <a:gd name="T19" fmla="*/ 2147483647 h 1730"/>
              <a:gd name="T20" fmla="*/ 2147483647 w 6182"/>
              <a:gd name="T21" fmla="*/ 2147483647 h 1730"/>
              <a:gd name="T22" fmla="*/ 2147483647 w 6182"/>
              <a:gd name="T23" fmla="*/ 2147483647 h 1730"/>
              <a:gd name="T24" fmla="*/ 2147483647 w 6182"/>
              <a:gd name="T25" fmla="*/ 2147483647 h 1730"/>
              <a:gd name="T26" fmla="*/ 2147483647 w 6182"/>
              <a:gd name="T27" fmla="*/ 2147483647 h 1730"/>
              <a:gd name="T28" fmla="*/ 2147483647 w 6182"/>
              <a:gd name="T29" fmla="*/ 2147483647 h 1730"/>
              <a:gd name="T30" fmla="*/ 2147483647 w 6182"/>
              <a:gd name="T31" fmla="*/ 2147483647 h 1730"/>
              <a:gd name="T32" fmla="*/ 2147483647 w 6182"/>
              <a:gd name="T33" fmla="*/ 2147483647 h 1730"/>
              <a:gd name="T34" fmla="*/ 2147483647 w 6182"/>
              <a:gd name="T35" fmla="*/ 0 h 17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82" h="1730">
                <a:moveTo>
                  <a:pt x="398" y="18"/>
                </a:moveTo>
                <a:cubicBezTo>
                  <a:pt x="1087" y="15"/>
                  <a:pt x="1775" y="15"/>
                  <a:pt x="2464" y="9"/>
                </a:cubicBezTo>
                <a:cubicBezTo>
                  <a:pt x="2510" y="9"/>
                  <a:pt x="2764" y="30"/>
                  <a:pt x="2811" y="28"/>
                </a:cubicBezTo>
                <a:cubicBezTo>
                  <a:pt x="2901" y="22"/>
                  <a:pt x="3037" y="39"/>
                  <a:pt x="3195" y="28"/>
                </a:cubicBezTo>
                <a:cubicBezTo>
                  <a:pt x="3352" y="25"/>
                  <a:pt x="3610" y="11"/>
                  <a:pt x="3753" y="9"/>
                </a:cubicBezTo>
                <a:cubicBezTo>
                  <a:pt x="3853" y="23"/>
                  <a:pt x="3956" y="4"/>
                  <a:pt x="4055" y="18"/>
                </a:cubicBezTo>
                <a:cubicBezTo>
                  <a:pt x="4198" y="36"/>
                  <a:pt x="4523" y="26"/>
                  <a:pt x="4786" y="28"/>
                </a:cubicBezTo>
                <a:cubicBezTo>
                  <a:pt x="5049" y="30"/>
                  <a:pt x="5479" y="33"/>
                  <a:pt x="5636" y="28"/>
                </a:cubicBezTo>
                <a:cubicBezTo>
                  <a:pt x="5666" y="17"/>
                  <a:pt x="5697" y="10"/>
                  <a:pt x="5728" y="0"/>
                </a:cubicBezTo>
                <a:cubicBezTo>
                  <a:pt x="5789" y="3"/>
                  <a:pt x="5850" y="4"/>
                  <a:pt x="5911" y="9"/>
                </a:cubicBezTo>
                <a:cubicBezTo>
                  <a:pt x="5920" y="10"/>
                  <a:pt x="5936" y="9"/>
                  <a:pt x="5938" y="18"/>
                </a:cubicBezTo>
                <a:cubicBezTo>
                  <a:pt x="5949" y="75"/>
                  <a:pt x="5935" y="622"/>
                  <a:pt x="5911" y="686"/>
                </a:cubicBezTo>
                <a:cubicBezTo>
                  <a:pt x="5901" y="1730"/>
                  <a:pt x="6182" y="1208"/>
                  <a:pt x="5508" y="1225"/>
                </a:cubicBezTo>
                <a:cubicBezTo>
                  <a:pt x="4241" y="1195"/>
                  <a:pt x="2973" y="1208"/>
                  <a:pt x="1705" y="1198"/>
                </a:cubicBezTo>
                <a:cubicBezTo>
                  <a:pt x="1193" y="1177"/>
                  <a:pt x="696" y="1494"/>
                  <a:pt x="279" y="1216"/>
                </a:cubicBezTo>
                <a:cubicBezTo>
                  <a:pt x="0" y="1164"/>
                  <a:pt x="189" y="1093"/>
                  <a:pt x="169" y="942"/>
                </a:cubicBezTo>
                <a:cubicBezTo>
                  <a:pt x="149" y="791"/>
                  <a:pt x="163" y="468"/>
                  <a:pt x="160" y="311"/>
                </a:cubicBezTo>
                <a:cubicBezTo>
                  <a:pt x="157" y="154"/>
                  <a:pt x="133" y="53"/>
                  <a:pt x="151" y="0"/>
                </a:cubicBezTo>
              </a:path>
            </a:pathLst>
          </a:custGeom>
          <a:solidFill>
            <a:srgbClr val="0000FF">
              <a:alpha val="4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8" name="Freeform 14"/>
          <p:cNvSpPr>
            <a:spLocks/>
          </p:cNvSpPr>
          <p:nvPr/>
        </p:nvSpPr>
        <p:spPr bwMode="auto">
          <a:xfrm>
            <a:off x="304800" y="2216150"/>
            <a:ext cx="3657600" cy="858838"/>
          </a:xfrm>
          <a:custGeom>
            <a:avLst/>
            <a:gdLst>
              <a:gd name="T0" fmla="*/ 0 w 2304"/>
              <a:gd name="T1" fmla="*/ 2147483647 h 541"/>
              <a:gd name="T2" fmla="*/ 2147483647 w 2304"/>
              <a:gd name="T3" fmla="*/ 2147483647 h 541"/>
              <a:gd name="T4" fmla="*/ 2147483647 w 2304"/>
              <a:gd name="T5" fmla="*/ 2147483647 h 541"/>
              <a:gd name="T6" fmla="*/ 2147483647 w 2304"/>
              <a:gd name="T7" fmla="*/ 2147483647 h 541"/>
              <a:gd name="T8" fmla="*/ 2147483647 w 2304"/>
              <a:gd name="T9" fmla="*/ 2147483647 h 541"/>
              <a:gd name="T10" fmla="*/ 2147483647 w 2304"/>
              <a:gd name="T11" fmla="*/ 2147483647 h 541"/>
              <a:gd name="T12" fmla="*/ 2147483647 w 2304"/>
              <a:gd name="T13" fmla="*/ 2147483647 h 541"/>
              <a:gd name="T14" fmla="*/ 2147483647 w 2304"/>
              <a:gd name="T15" fmla="*/ 2147483647 h 541"/>
              <a:gd name="T16" fmla="*/ 2147483647 w 2304"/>
              <a:gd name="T17" fmla="*/ 2147483647 h 541"/>
              <a:gd name="T18" fmla="*/ 2147483647 w 2304"/>
              <a:gd name="T19" fmla="*/ 2147483647 h 541"/>
              <a:gd name="T20" fmla="*/ 2147483647 w 2304"/>
              <a:gd name="T21" fmla="*/ 2147483647 h 541"/>
              <a:gd name="T22" fmla="*/ 2147483647 w 2304"/>
              <a:gd name="T23" fmla="*/ 2147483647 h 541"/>
              <a:gd name="T24" fmla="*/ 2147483647 w 2304"/>
              <a:gd name="T25" fmla="*/ 2147483647 h 541"/>
              <a:gd name="T26" fmla="*/ 2147483647 w 2304"/>
              <a:gd name="T27" fmla="*/ 2147483647 h 541"/>
              <a:gd name="T28" fmla="*/ 2147483647 w 2304"/>
              <a:gd name="T29" fmla="*/ 2147483647 h 541"/>
              <a:gd name="T30" fmla="*/ 2147483647 w 2304"/>
              <a:gd name="T31" fmla="*/ 2147483647 h 541"/>
              <a:gd name="T32" fmla="*/ 0 w 2304"/>
              <a:gd name="T33" fmla="*/ 2147483647 h 5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304" h="541">
                <a:moveTo>
                  <a:pt x="0" y="341"/>
                </a:moveTo>
                <a:cubicBezTo>
                  <a:pt x="44" y="210"/>
                  <a:pt x="81" y="238"/>
                  <a:pt x="219" y="231"/>
                </a:cubicBezTo>
                <a:cubicBezTo>
                  <a:pt x="292" y="227"/>
                  <a:pt x="366" y="225"/>
                  <a:pt x="439" y="222"/>
                </a:cubicBezTo>
                <a:cubicBezTo>
                  <a:pt x="465" y="213"/>
                  <a:pt x="468" y="217"/>
                  <a:pt x="485" y="195"/>
                </a:cubicBezTo>
                <a:cubicBezTo>
                  <a:pt x="492" y="186"/>
                  <a:pt x="494" y="173"/>
                  <a:pt x="503" y="167"/>
                </a:cubicBezTo>
                <a:cubicBezTo>
                  <a:pt x="529" y="151"/>
                  <a:pt x="582" y="141"/>
                  <a:pt x="613" y="131"/>
                </a:cubicBezTo>
                <a:cubicBezTo>
                  <a:pt x="661" y="115"/>
                  <a:pt x="704" y="91"/>
                  <a:pt x="750" y="76"/>
                </a:cubicBezTo>
                <a:cubicBezTo>
                  <a:pt x="813" y="34"/>
                  <a:pt x="846" y="14"/>
                  <a:pt x="923" y="3"/>
                </a:cubicBezTo>
                <a:cubicBezTo>
                  <a:pt x="1121" y="6"/>
                  <a:pt x="1320" y="0"/>
                  <a:pt x="1518" y="12"/>
                </a:cubicBezTo>
                <a:cubicBezTo>
                  <a:pt x="1652" y="39"/>
                  <a:pt x="1662" y="136"/>
                  <a:pt x="1728" y="167"/>
                </a:cubicBezTo>
                <a:cubicBezTo>
                  <a:pt x="1796" y="192"/>
                  <a:pt x="1822" y="189"/>
                  <a:pt x="1911" y="195"/>
                </a:cubicBezTo>
                <a:cubicBezTo>
                  <a:pt x="1940" y="205"/>
                  <a:pt x="1964" y="221"/>
                  <a:pt x="1993" y="231"/>
                </a:cubicBezTo>
                <a:cubicBezTo>
                  <a:pt x="2032" y="257"/>
                  <a:pt x="2076" y="262"/>
                  <a:pt x="2121" y="277"/>
                </a:cubicBezTo>
                <a:cubicBezTo>
                  <a:pt x="2143" y="284"/>
                  <a:pt x="2163" y="297"/>
                  <a:pt x="2185" y="305"/>
                </a:cubicBezTo>
                <a:cubicBezTo>
                  <a:pt x="2221" y="339"/>
                  <a:pt x="2258" y="348"/>
                  <a:pt x="2304" y="359"/>
                </a:cubicBezTo>
                <a:cubicBezTo>
                  <a:pt x="1812" y="541"/>
                  <a:pt x="799" y="360"/>
                  <a:pt x="119" y="341"/>
                </a:cubicBezTo>
                <a:cubicBezTo>
                  <a:pt x="43" y="329"/>
                  <a:pt x="82" y="329"/>
                  <a:pt x="0" y="341"/>
                </a:cubicBezTo>
                <a:close/>
              </a:path>
            </a:pathLst>
          </a:custGeom>
          <a:solidFill>
            <a:schemeClr val="folHlink">
              <a:alpha val="4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9" name="Freeform 15"/>
          <p:cNvSpPr>
            <a:spLocks/>
          </p:cNvSpPr>
          <p:nvPr/>
        </p:nvSpPr>
        <p:spPr bwMode="auto">
          <a:xfrm>
            <a:off x="5108575" y="1169988"/>
            <a:ext cx="3789363" cy="1670050"/>
          </a:xfrm>
          <a:custGeom>
            <a:avLst/>
            <a:gdLst>
              <a:gd name="T0" fmla="*/ 0 w 2387"/>
              <a:gd name="T1" fmla="*/ 2147483647 h 1052"/>
              <a:gd name="T2" fmla="*/ 2147483647 w 2387"/>
              <a:gd name="T3" fmla="*/ 2147483647 h 1052"/>
              <a:gd name="T4" fmla="*/ 2147483647 w 2387"/>
              <a:gd name="T5" fmla="*/ 2147483647 h 1052"/>
              <a:gd name="T6" fmla="*/ 2147483647 w 2387"/>
              <a:gd name="T7" fmla="*/ 2147483647 h 1052"/>
              <a:gd name="T8" fmla="*/ 2147483647 w 2387"/>
              <a:gd name="T9" fmla="*/ 2147483647 h 1052"/>
              <a:gd name="T10" fmla="*/ 2147483647 w 2387"/>
              <a:gd name="T11" fmla="*/ 2147483647 h 1052"/>
              <a:gd name="T12" fmla="*/ 2147483647 w 2387"/>
              <a:gd name="T13" fmla="*/ 2147483647 h 1052"/>
              <a:gd name="T14" fmla="*/ 2147483647 w 2387"/>
              <a:gd name="T15" fmla="*/ 2147483647 h 1052"/>
              <a:gd name="T16" fmla="*/ 2147483647 w 2387"/>
              <a:gd name="T17" fmla="*/ 2147483647 h 1052"/>
              <a:gd name="T18" fmla="*/ 2147483647 w 2387"/>
              <a:gd name="T19" fmla="*/ 2147483647 h 1052"/>
              <a:gd name="T20" fmla="*/ 2147483647 w 2387"/>
              <a:gd name="T21" fmla="*/ 2147483647 h 1052"/>
              <a:gd name="T22" fmla="*/ 2147483647 w 2387"/>
              <a:gd name="T23" fmla="*/ 2147483647 h 1052"/>
              <a:gd name="T24" fmla="*/ 2147483647 w 2387"/>
              <a:gd name="T25" fmla="*/ 2147483647 h 1052"/>
              <a:gd name="T26" fmla="*/ 2147483647 w 2387"/>
              <a:gd name="T27" fmla="*/ 2147483647 h 1052"/>
              <a:gd name="T28" fmla="*/ 2147483647 w 2387"/>
              <a:gd name="T29" fmla="*/ 2147483647 h 1052"/>
              <a:gd name="T30" fmla="*/ 2147483647 w 2387"/>
              <a:gd name="T31" fmla="*/ 2147483647 h 1052"/>
              <a:gd name="T32" fmla="*/ 2147483647 w 2387"/>
              <a:gd name="T33" fmla="*/ 2147483647 h 1052"/>
              <a:gd name="T34" fmla="*/ 2147483647 w 2387"/>
              <a:gd name="T35" fmla="*/ 2147483647 h 1052"/>
              <a:gd name="T36" fmla="*/ 2147483647 w 2387"/>
              <a:gd name="T37" fmla="*/ 2147483647 h 1052"/>
              <a:gd name="T38" fmla="*/ 2147483647 w 2387"/>
              <a:gd name="T39" fmla="*/ 2147483647 h 1052"/>
              <a:gd name="T40" fmla="*/ 2147483647 w 2387"/>
              <a:gd name="T41" fmla="*/ 2147483647 h 1052"/>
              <a:gd name="T42" fmla="*/ 2147483647 w 2387"/>
              <a:gd name="T43" fmla="*/ 2147483647 h 1052"/>
              <a:gd name="T44" fmla="*/ 2147483647 w 2387"/>
              <a:gd name="T45" fmla="*/ 2147483647 h 1052"/>
              <a:gd name="T46" fmla="*/ 0 w 2387"/>
              <a:gd name="T47" fmla="*/ 2147483647 h 105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87" h="1052">
                <a:moveTo>
                  <a:pt x="0" y="1009"/>
                </a:moveTo>
                <a:cubicBezTo>
                  <a:pt x="9" y="986"/>
                  <a:pt x="182" y="935"/>
                  <a:pt x="238" y="909"/>
                </a:cubicBezTo>
                <a:cubicBezTo>
                  <a:pt x="299" y="886"/>
                  <a:pt x="276" y="874"/>
                  <a:pt x="339" y="854"/>
                </a:cubicBezTo>
                <a:cubicBezTo>
                  <a:pt x="372" y="832"/>
                  <a:pt x="410" y="812"/>
                  <a:pt x="448" y="799"/>
                </a:cubicBezTo>
                <a:cubicBezTo>
                  <a:pt x="503" y="747"/>
                  <a:pt x="427" y="813"/>
                  <a:pt x="494" y="772"/>
                </a:cubicBezTo>
                <a:cubicBezTo>
                  <a:pt x="501" y="767"/>
                  <a:pt x="505" y="758"/>
                  <a:pt x="512" y="753"/>
                </a:cubicBezTo>
                <a:cubicBezTo>
                  <a:pt x="561" y="716"/>
                  <a:pt x="610" y="681"/>
                  <a:pt x="659" y="644"/>
                </a:cubicBezTo>
                <a:cubicBezTo>
                  <a:pt x="685" y="624"/>
                  <a:pt x="718" y="613"/>
                  <a:pt x="741" y="589"/>
                </a:cubicBezTo>
                <a:cubicBezTo>
                  <a:pt x="774" y="554"/>
                  <a:pt x="752" y="575"/>
                  <a:pt x="814" y="534"/>
                </a:cubicBezTo>
                <a:cubicBezTo>
                  <a:pt x="923" y="462"/>
                  <a:pt x="815" y="503"/>
                  <a:pt x="887" y="479"/>
                </a:cubicBezTo>
                <a:cubicBezTo>
                  <a:pt x="963" y="433"/>
                  <a:pt x="1175" y="322"/>
                  <a:pt x="1271" y="260"/>
                </a:cubicBezTo>
                <a:cubicBezTo>
                  <a:pt x="1278" y="255"/>
                  <a:pt x="1455" y="108"/>
                  <a:pt x="1463" y="104"/>
                </a:cubicBezTo>
                <a:cubicBezTo>
                  <a:pt x="1535" y="81"/>
                  <a:pt x="1631" y="13"/>
                  <a:pt x="1710" y="4"/>
                </a:cubicBezTo>
                <a:cubicBezTo>
                  <a:pt x="1775" y="0"/>
                  <a:pt x="1722" y="54"/>
                  <a:pt x="1774" y="68"/>
                </a:cubicBezTo>
                <a:cubicBezTo>
                  <a:pt x="1811" y="73"/>
                  <a:pt x="1821" y="142"/>
                  <a:pt x="1838" y="168"/>
                </a:cubicBezTo>
                <a:cubicBezTo>
                  <a:pt x="1859" y="233"/>
                  <a:pt x="1918" y="271"/>
                  <a:pt x="1957" y="324"/>
                </a:cubicBezTo>
                <a:cubicBezTo>
                  <a:pt x="1994" y="374"/>
                  <a:pt x="2022" y="427"/>
                  <a:pt x="2067" y="470"/>
                </a:cubicBezTo>
                <a:cubicBezTo>
                  <a:pt x="2097" y="562"/>
                  <a:pt x="2158" y="698"/>
                  <a:pt x="2240" y="753"/>
                </a:cubicBezTo>
                <a:cubicBezTo>
                  <a:pt x="2269" y="795"/>
                  <a:pt x="2278" y="847"/>
                  <a:pt x="2304" y="890"/>
                </a:cubicBezTo>
                <a:cubicBezTo>
                  <a:pt x="2330" y="934"/>
                  <a:pt x="2369" y="969"/>
                  <a:pt x="2387" y="1018"/>
                </a:cubicBezTo>
                <a:cubicBezTo>
                  <a:pt x="2335" y="1052"/>
                  <a:pt x="2229" y="1004"/>
                  <a:pt x="2048" y="1009"/>
                </a:cubicBezTo>
                <a:cubicBezTo>
                  <a:pt x="1867" y="1014"/>
                  <a:pt x="1625" y="1041"/>
                  <a:pt x="1299" y="1046"/>
                </a:cubicBezTo>
                <a:cubicBezTo>
                  <a:pt x="897" y="1046"/>
                  <a:pt x="494" y="1040"/>
                  <a:pt x="92" y="1037"/>
                </a:cubicBezTo>
                <a:cubicBezTo>
                  <a:pt x="64" y="1028"/>
                  <a:pt x="30" y="1009"/>
                  <a:pt x="0" y="1009"/>
                </a:cubicBezTo>
                <a:close/>
              </a:path>
            </a:pathLst>
          </a:custGeom>
          <a:solidFill>
            <a:schemeClr val="folHlink">
              <a:alpha val="4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0" name="Line 16"/>
          <p:cNvSpPr>
            <a:spLocks noChangeShapeType="1"/>
          </p:cNvSpPr>
          <p:nvPr/>
        </p:nvSpPr>
        <p:spPr bwMode="auto">
          <a:xfrm flipH="1">
            <a:off x="250825" y="2133600"/>
            <a:ext cx="1441450" cy="503238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1" name="Line 17"/>
          <p:cNvSpPr>
            <a:spLocks noChangeShapeType="1"/>
          </p:cNvSpPr>
          <p:nvPr/>
        </p:nvSpPr>
        <p:spPr bwMode="auto">
          <a:xfrm>
            <a:off x="2700338" y="2133600"/>
            <a:ext cx="1511300" cy="5048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2" name="Line 18"/>
          <p:cNvSpPr>
            <a:spLocks noChangeShapeType="1"/>
          </p:cNvSpPr>
          <p:nvPr/>
        </p:nvSpPr>
        <p:spPr bwMode="auto">
          <a:xfrm>
            <a:off x="8243888" y="1484313"/>
            <a:ext cx="720725" cy="12239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43" name="Line 19"/>
          <p:cNvSpPr>
            <a:spLocks noChangeShapeType="1"/>
          </p:cNvSpPr>
          <p:nvPr/>
        </p:nvSpPr>
        <p:spPr bwMode="auto">
          <a:xfrm flipH="1">
            <a:off x="5076825" y="1773238"/>
            <a:ext cx="1439863" cy="93503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1692275" y="1484313"/>
            <a:ext cx="1368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A</a:t>
            </a:r>
            <a:r>
              <a:rPr lang="zh-TW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地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877050" y="1989138"/>
            <a:ext cx="1368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B</a:t>
            </a:r>
            <a:r>
              <a:rPr lang="zh-TW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地</a:t>
            </a: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地的流速慢 有機會</a:t>
            </a:r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入滲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成為</a:t>
            </a:r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地下水</a:t>
            </a:r>
          </a:p>
        </p:txBody>
      </p:sp>
    </p:spTree>
    <p:extLst>
      <p:ext uri="{BB962C8B-B14F-4D97-AF65-F5344CB8AC3E}">
        <p14:creationId xmlns:p14="http://schemas.microsoft.com/office/powerpoint/2010/main" val="573592281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-252413" y="1341438"/>
            <a:ext cx="9813926" cy="3549650"/>
            <a:chOff x="-159" y="845"/>
            <a:chExt cx="6182" cy="2236"/>
          </a:xfrm>
        </p:grpSpPr>
        <p:sp>
          <p:nvSpPr>
            <p:cNvPr id="45064" name="Freeform 9"/>
            <p:cNvSpPr>
              <a:spLocks/>
            </p:cNvSpPr>
            <p:nvPr/>
          </p:nvSpPr>
          <p:spPr bwMode="auto">
            <a:xfrm>
              <a:off x="-159" y="1842"/>
              <a:ext cx="6182" cy="1239"/>
            </a:xfrm>
            <a:custGeom>
              <a:avLst/>
              <a:gdLst>
                <a:gd name="T0" fmla="*/ 398 w 6182"/>
                <a:gd name="T1" fmla="*/ 2 h 1730"/>
                <a:gd name="T2" fmla="*/ 2464 w 6182"/>
                <a:gd name="T3" fmla="*/ 1 h 1730"/>
                <a:gd name="T4" fmla="*/ 2811 w 6182"/>
                <a:gd name="T5" fmla="*/ 4 h 1730"/>
                <a:gd name="T6" fmla="*/ 3195 w 6182"/>
                <a:gd name="T7" fmla="*/ 4 h 1730"/>
                <a:gd name="T8" fmla="*/ 3753 w 6182"/>
                <a:gd name="T9" fmla="*/ 1 h 1730"/>
                <a:gd name="T10" fmla="*/ 4055 w 6182"/>
                <a:gd name="T11" fmla="*/ 2 h 1730"/>
                <a:gd name="T12" fmla="*/ 4786 w 6182"/>
                <a:gd name="T13" fmla="*/ 4 h 1730"/>
                <a:gd name="T14" fmla="*/ 5636 w 6182"/>
                <a:gd name="T15" fmla="*/ 4 h 1730"/>
                <a:gd name="T16" fmla="*/ 5728 w 6182"/>
                <a:gd name="T17" fmla="*/ 0 h 1730"/>
                <a:gd name="T18" fmla="*/ 5911 w 6182"/>
                <a:gd name="T19" fmla="*/ 1 h 1730"/>
                <a:gd name="T20" fmla="*/ 5938 w 6182"/>
                <a:gd name="T21" fmla="*/ 2 h 1730"/>
                <a:gd name="T22" fmla="*/ 5911 w 6182"/>
                <a:gd name="T23" fmla="*/ 92 h 1730"/>
                <a:gd name="T24" fmla="*/ 5508 w 6182"/>
                <a:gd name="T25" fmla="*/ 165 h 1730"/>
                <a:gd name="T26" fmla="*/ 1705 w 6182"/>
                <a:gd name="T27" fmla="*/ 162 h 1730"/>
                <a:gd name="T28" fmla="*/ 279 w 6182"/>
                <a:gd name="T29" fmla="*/ 164 h 1730"/>
                <a:gd name="T30" fmla="*/ 169 w 6182"/>
                <a:gd name="T31" fmla="*/ 127 h 1730"/>
                <a:gd name="T32" fmla="*/ 160 w 6182"/>
                <a:gd name="T33" fmla="*/ 42 h 1730"/>
                <a:gd name="T34" fmla="*/ 151 w 6182"/>
                <a:gd name="T35" fmla="*/ 0 h 17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82" h="1730">
                  <a:moveTo>
                    <a:pt x="398" y="18"/>
                  </a:moveTo>
                  <a:cubicBezTo>
                    <a:pt x="1087" y="15"/>
                    <a:pt x="1775" y="15"/>
                    <a:pt x="2464" y="9"/>
                  </a:cubicBezTo>
                  <a:cubicBezTo>
                    <a:pt x="2510" y="9"/>
                    <a:pt x="2764" y="30"/>
                    <a:pt x="2811" y="28"/>
                  </a:cubicBezTo>
                  <a:cubicBezTo>
                    <a:pt x="2901" y="22"/>
                    <a:pt x="3037" y="39"/>
                    <a:pt x="3195" y="28"/>
                  </a:cubicBezTo>
                  <a:cubicBezTo>
                    <a:pt x="3352" y="25"/>
                    <a:pt x="3610" y="11"/>
                    <a:pt x="3753" y="9"/>
                  </a:cubicBezTo>
                  <a:cubicBezTo>
                    <a:pt x="3853" y="23"/>
                    <a:pt x="3956" y="4"/>
                    <a:pt x="4055" y="18"/>
                  </a:cubicBezTo>
                  <a:cubicBezTo>
                    <a:pt x="4198" y="36"/>
                    <a:pt x="4523" y="26"/>
                    <a:pt x="4786" y="28"/>
                  </a:cubicBezTo>
                  <a:cubicBezTo>
                    <a:pt x="5049" y="30"/>
                    <a:pt x="5479" y="33"/>
                    <a:pt x="5636" y="28"/>
                  </a:cubicBezTo>
                  <a:cubicBezTo>
                    <a:pt x="5666" y="17"/>
                    <a:pt x="5697" y="10"/>
                    <a:pt x="5728" y="0"/>
                  </a:cubicBezTo>
                  <a:cubicBezTo>
                    <a:pt x="5789" y="3"/>
                    <a:pt x="5850" y="4"/>
                    <a:pt x="5911" y="9"/>
                  </a:cubicBezTo>
                  <a:cubicBezTo>
                    <a:pt x="5920" y="10"/>
                    <a:pt x="5936" y="9"/>
                    <a:pt x="5938" y="18"/>
                  </a:cubicBezTo>
                  <a:cubicBezTo>
                    <a:pt x="5949" y="75"/>
                    <a:pt x="5935" y="622"/>
                    <a:pt x="5911" y="686"/>
                  </a:cubicBezTo>
                  <a:cubicBezTo>
                    <a:pt x="5901" y="1730"/>
                    <a:pt x="6182" y="1208"/>
                    <a:pt x="5508" y="1225"/>
                  </a:cubicBezTo>
                  <a:cubicBezTo>
                    <a:pt x="4241" y="1195"/>
                    <a:pt x="2973" y="1208"/>
                    <a:pt x="1705" y="1198"/>
                  </a:cubicBezTo>
                  <a:cubicBezTo>
                    <a:pt x="1193" y="1177"/>
                    <a:pt x="696" y="1494"/>
                    <a:pt x="279" y="1216"/>
                  </a:cubicBezTo>
                  <a:cubicBezTo>
                    <a:pt x="0" y="1164"/>
                    <a:pt x="189" y="1093"/>
                    <a:pt x="169" y="942"/>
                  </a:cubicBezTo>
                  <a:cubicBezTo>
                    <a:pt x="149" y="791"/>
                    <a:pt x="163" y="468"/>
                    <a:pt x="160" y="311"/>
                  </a:cubicBezTo>
                  <a:cubicBezTo>
                    <a:pt x="157" y="154"/>
                    <a:pt x="133" y="53"/>
                    <a:pt x="151" y="0"/>
                  </a:cubicBezTo>
                </a:path>
              </a:pathLst>
            </a:custGeom>
            <a:solidFill>
              <a:srgbClr val="0000FF">
                <a:alpha val="4313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5065" name="Group 5"/>
            <p:cNvGrpSpPr>
              <a:grpSpLocks/>
            </p:cNvGrpSpPr>
            <p:nvPr/>
          </p:nvGrpSpPr>
          <p:grpSpPr bwMode="auto">
            <a:xfrm>
              <a:off x="2996" y="862"/>
              <a:ext cx="2422" cy="1008"/>
              <a:chOff x="431" y="2286"/>
              <a:chExt cx="2422" cy="1008"/>
            </a:xfrm>
          </p:grpSpPr>
          <p:sp>
            <p:nvSpPr>
              <p:cNvPr id="45067" name="Freeform 6"/>
              <p:cNvSpPr>
                <a:spLocks/>
              </p:cNvSpPr>
              <p:nvPr/>
            </p:nvSpPr>
            <p:spPr bwMode="auto">
              <a:xfrm>
                <a:off x="457" y="2286"/>
                <a:ext cx="2396" cy="996"/>
              </a:xfrm>
              <a:custGeom>
                <a:avLst/>
                <a:gdLst>
                  <a:gd name="T0" fmla="*/ 0 w 2396"/>
                  <a:gd name="T1" fmla="*/ 978 h 996"/>
                  <a:gd name="T2" fmla="*/ 265 w 2396"/>
                  <a:gd name="T3" fmla="*/ 896 h 996"/>
                  <a:gd name="T4" fmla="*/ 293 w 2396"/>
                  <a:gd name="T5" fmla="*/ 877 h 996"/>
                  <a:gd name="T6" fmla="*/ 320 w 2396"/>
                  <a:gd name="T7" fmla="*/ 868 h 996"/>
                  <a:gd name="T8" fmla="*/ 402 w 2396"/>
                  <a:gd name="T9" fmla="*/ 823 h 996"/>
                  <a:gd name="T10" fmla="*/ 448 w 2396"/>
                  <a:gd name="T11" fmla="*/ 795 h 996"/>
                  <a:gd name="T12" fmla="*/ 549 w 2396"/>
                  <a:gd name="T13" fmla="*/ 731 h 996"/>
                  <a:gd name="T14" fmla="*/ 576 w 2396"/>
                  <a:gd name="T15" fmla="*/ 713 h 996"/>
                  <a:gd name="T16" fmla="*/ 604 w 2396"/>
                  <a:gd name="T17" fmla="*/ 704 h 996"/>
                  <a:gd name="T18" fmla="*/ 713 w 2396"/>
                  <a:gd name="T19" fmla="*/ 631 h 996"/>
                  <a:gd name="T20" fmla="*/ 841 w 2396"/>
                  <a:gd name="T21" fmla="*/ 539 h 996"/>
                  <a:gd name="T22" fmla="*/ 905 w 2396"/>
                  <a:gd name="T23" fmla="*/ 503 h 996"/>
                  <a:gd name="T24" fmla="*/ 924 w 2396"/>
                  <a:gd name="T25" fmla="*/ 484 h 996"/>
                  <a:gd name="T26" fmla="*/ 951 w 2396"/>
                  <a:gd name="T27" fmla="*/ 475 h 996"/>
                  <a:gd name="T28" fmla="*/ 1106 w 2396"/>
                  <a:gd name="T29" fmla="*/ 365 h 996"/>
                  <a:gd name="T30" fmla="*/ 1253 w 2396"/>
                  <a:gd name="T31" fmla="*/ 256 h 996"/>
                  <a:gd name="T32" fmla="*/ 1344 w 2396"/>
                  <a:gd name="T33" fmla="*/ 173 h 996"/>
                  <a:gd name="T34" fmla="*/ 1399 w 2396"/>
                  <a:gd name="T35" fmla="*/ 137 h 996"/>
                  <a:gd name="T36" fmla="*/ 1490 w 2396"/>
                  <a:gd name="T37" fmla="*/ 45 h 996"/>
                  <a:gd name="T38" fmla="*/ 1573 w 2396"/>
                  <a:gd name="T39" fmla="*/ 9 h 996"/>
                  <a:gd name="T40" fmla="*/ 1600 w 2396"/>
                  <a:gd name="T41" fmla="*/ 0 h 996"/>
                  <a:gd name="T42" fmla="*/ 1737 w 2396"/>
                  <a:gd name="T43" fmla="*/ 9 h 996"/>
                  <a:gd name="T44" fmla="*/ 1856 w 2396"/>
                  <a:gd name="T45" fmla="*/ 128 h 996"/>
                  <a:gd name="T46" fmla="*/ 1938 w 2396"/>
                  <a:gd name="T47" fmla="*/ 265 h 996"/>
                  <a:gd name="T48" fmla="*/ 2057 w 2396"/>
                  <a:gd name="T49" fmla="*/ 439 h 996"/>
                  <a:gd name="T50" fmla="*/ 2149 w 2396"/>
                  <a:gd name="T51" fmla="*/ 567 h 996"/>
                  <a:gd name="T52" fmla="*/ 2158 w 2396"/>
                  <a:gd name="T53" fmla="*/ 594 h 996"/>
                  <a:gd name="T54" fmla="*/ 2176 w 2396"/>
                  <a:gd name="T55" fmla="*/ 621 h 996"/>
                  <a:gd name="T56" fmla="*/ 2194 w 2396"/>
                  <a:gd name="T57" fmla="*/ 676 h 996"/>
                  <a:gd name="T58" fmla="*/ 2231 w 2396"/>
                  <a:gd name="T59" fmla="*/ 731 h 996"/>
                  <a:gd name="T60" fmla="*/ 2277 w 2396"/>
                  <a:gd name="T61" fmla="*/ 823 h 996"/>
                  <a:gd name="T62" fmla="*/ 2350 w 2396"/>
                  <a:gd name="T63" fmla="*/ 941 h 996"/>
                  <a:gd name="T64" fmla="*/ 2377 w 2396"/>
                  <a:gd name="T65" fmla="*/ 960 h 996"/>
                  <a:gd name="T66" fmla="*/ 2386 w 2396"/>
                  <a:gd name="T67" fmla="*/ 987 h 996"/>
                  <a:gd name="T68" fmla="*/ 2396 w 2396"/>
                  <a:gd name="T69" fmla="*/ 996 h 9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96" h="996">
                    <a:moveTo>
                      <a:pt x="0" y="978"/>
                    </a:moveTo>
                    <a:cubicBezTo>
                      <a:pt x="88" y="950"/>
                      <a:pt x="177" y="925"/>
                      <a:pt x="265" y="896"/>
                    </a:cubicBezTo>
                    <a:cubicBezTo>
                      <a:pt x="274" y="890"/>
                      <a:pt x="283" y="882"/>
                      <a:pt x="293" y="877"/>
                    </a:cubicBezTo>
                    <a:cubicBezTo>
                      <a:pt x="301" y="873"/>
                      <a:pt x="312" y="873"/>
                      <a:pt x="320" y="868"/>
                    </a:cubicBezTo>
                    <a:cubicBezTo>
                      <a:pt x="414" y="817"/>
                      <a:pt x="341" y="843"/>
                      <a:pt x="402" y="823"/>
                    </a:cubicBezTo>
                    <a:cubicBezTo>
                      <a:pt x="444" y="781"/>
                      <a:pt x="396" y="824"/>
                      <a:pt x="448" y="795"/>
                    </a:cubicBezTo>
                    <a:cubicBezTo>
                      <a:pt x="485" y="775"/>
                      <a:pt x="510" y="743"/>
                      <a:pt x="549" y="731"/>
                    </a:cubicBezTo>
                    <a:cubicBezTo>
                      <a:pt x="558" y="725"/>
                      <a:pt x="566" y="718"/>
                      <a:pt x="576" y="713"/>
                    </a:cubicBezTo>
                    <a:cubicBezTo>
                      <a:pt x="585" y="709"/>
                      <a:pt x="595" y="709"/>
                      <a:pt x="604" y="704"/>
                    </a:cubicBezTo>
                    <a:cubicBezTo>
                      <a:pt x="641" y="683"/>
                      <a:pt x="677" y="655"/>
                      <a:pt x="713" y="631"/>
                    </a:cubicBezTo>
                    <a:cubicBezTo>
                      <a:pt x="756" y="602"/>
                      <a:pt x="797" y="568"/>
                      <a:pt x="841" y="539"/>
                    </a:cubicBezTo>
                    <a:cubicBezTo>
                      <a:pt x="861" y="526"/>
                      <a:pt x="885" y="517"/>
                      <a:pt x="905" y="503"/>
                    </a:cubicBezTo>
                    <a:cubicBezTo>
                      <a:pt x="912" y="498"/>
                      <a:pt x="916" y="489"/>
                      <a:pt x="924" y="484"/>
                    </a:cubicBezTo>
                    <a:cubicBezTo>
                      <a:pt x="932" y="479"/>
                      <a:pt x="943" y="480"/>
                      <a:pt x="951" y="475"/>
                    </a:cubicBezTo>
                    <a:cubicBezTo>
                      <a:pt x="1007" y="444"/>
                      <a:pt x="1056" y="403"/>
                      <a:pt x="1106" y="365"/>
                    </a:cubicBezTo>
                    <a:cubicBezTo>
                      <a:pt x="1156" y="327"/>
                      <a:pt x="1209" y="300"/>
                      <a:pt x="1253" y="256"/>
                    </a:cubicBezTo>
                    <a:cubicBezTo>
                      <a:pt x="1283" y="226"/>
                      <a:pt x="1311" y="198"/>
                      <a:pt x="1344" y="173"/>
                    </a:cubicBezTo>
                    <a:cubicBezTo>
                      <a:pt x="1362" y="160"/>
                      <a:pt x="1384" y="152"/>
                      <a:pt x="1399" y="137"/>
                    </a:cubicBezTo>
                    <a:cubicBezTo>
                      <a:pt x="1423" y="113"/>
                      <a:pt x="1459" y="65"/>
                      <a:pt x="1490" y="45"/>
                    </a:cubicBezTo>
                    <a:cubicBezTo>
                      <a:pt x="1534" y="16"/>
                      <a:pt x="1507" y="31"/>
                      <a:pt x="1573" y="9"/>
                    </a:cubicBezTo>
                    <a:cubicBezTo>
                      <a:pt x="1582" y="6"/>
                      <a:pt x="1600" y="0"/>
                      <a:pt x="1600" y="0"/>
                    </a:cubicBezTo>
                    <a:cubicBezTo>
                      <a:pt x="1646" y="3"/>
                      <a:pt x="1692" y="2"/>
                      <a:pt x="1737" y="9"/>
                    </a:cubicBezTo>
                    <a:cubicBezTo>
                      <a:pt x="1788" y="17"/>
                      <a:pt x="1822" y="93"/>
                      <a:pt x="1856" y="128"/>
                    </a:cubicBezTo>
                    <a:cubicBezTo>
                      <a:pt x="1874" y="182"/>
                      <a:pt x="1905" y="220"/>
                      <a:pt x="1938" y="265"/>
                    </a:cubicBezTo>
                    <a:cubicBezTo>
                      <a:pt x="1980" y="323"/>
                      <a:pt x="2007" y="386"/>
                      <a:pt x="2057" y="439"/>
                    </a:cubicBezTo>
                    <a:cubicBezTo>
                      <a:pt x="2072" y="484"/>
                      <a:pt x="2115" y="533"/>
                      <a:pt x="2149" y="567"/>
                    </a:cubicBezTo>
                    <a:cubicBezTo>
                      <a:pt x="2152" y="576"/>
                      <a:pt x="2154" y="586"/>
                      <a:pt x="2158" y="594"/>
                    </a:cubicBezTo>
                    <a:cubicBezTo>
                      <a:pt x="2163" y="604"/>
                      <a:pt x="2172" y="611"/>
                      <a:pt x="2176" y="621"/>
                    </a:cubicBezTo>
                    <a:cubicBezTo>
                      <a:pt x="2184" y="639"/>
                      <a:pt x="2183" y="660"/>
                      <a:pt x="2194" y="676"/>
                    </a:cubicBezTo>
                    <a:cubicBezTo>
                      <a:pt x="2206" y="694"/>
                      <a:pt x="2231" y="731"/>
                      <a:pt x="2231" y="731"/>
                    </a:cubicBezTo>
                    <a:cubicBezTo>
                      <a:pt x="2242" y="765"/>
                      <a:pt x="2263" y="790"/>
                      <a:pt x="2277" y="823"/>
                    </a:cubicBezTo>
                    <a:cubicBezTo>
                      <a:pt x="2299" y="876"/>
                      <a:pt x="2291" y="922"/>
                      <a:pt x="2350" y="941"/>
                    </a:cubicBezTo>
                    <a:cubicBezTo>
                      <a:pt x="2359" y="947"/>
                      <a:pt x="2370" y="951"/>
                      <a:pt x="2377" y="960"/>
                    </a:cubicBezTo>
                    <a:cubicBezTo>
                      <a:pt x="2383" y="967"/>
                      <a:pt x="2382" y="979"/>
                      <a:pt x="2386" y="987"/>
                    </a:cubicBezTo>
                    <a:cubicBezTo>
                      <a:pt x="2388" y="991"/>
                      <a:pt x="2393" y="993"/>
                      <a:pt x="2396" y="9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5068" name="Line 7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24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45066" name="Freeform 8"/>
            <p:cNvSpPr>
              <a:spLocks/>
            </p:cNvSpPr>
            <p:nvPr/>
          </p:nvSpPr>
          <p:spPr bwMode="auto">
            <a:xfrm>
              <a:off x="3016" y="845"/>
              <a:ext cx="2387" cy="1052"/>
            </a:xfrm>
            <a:custGeom>
              <a:avLst/>
              <a:gdLst>
                <a:gd name="T0" fmla="*/ 0 w 2387"/>
                <a:gd name="T1" fmla="*/ 1009 h 1052"/>
                <a:gd name="T2" fmla="*/ 238 w 2387"/>
                <a:gd name="T3" fmla="*/ 909 h 1052"/>
                <a:gd name="T4" fmla="*/ 339 w 2387"/>
                <a:gd name="T5" fmla="*/ 854 h 1052"/>
                <a:gd name="T6" fmla="*/ 448 w 2387"/>
                <a:gd name="T7" fmla="*/ 799 h 1052"/>
                <a:gd name="T8" fmla="*/ 494 w 2387"/>
                <a:gd name="T9" fmla="*/ 772 h 1052"/>
                <a:gd name="T10" fmla="*/ 512 w 2387"/>
                <a:gd name="T11" fmla="*/ 753 h 1052"/>
                <a:gd name="T12" fmla="*/ 659 w 2387"/>
                <a:gd name="T13" fmla="*/ 644 h 1052"/>
                <a:gd name="T14" fmla="*/ 741 w 2387"/>
                <a:gd name="T15" fmla="*/ 589 h 1052"/>
                <a:gd name="T16" fmla="*/ 814 w 2387"/>
                <a:gd name="T17" fmla="*/ 534 h 1052"/>
                <a:gd name="T18" fmla="*/ 887 w 2387"/>
                <a:gd name="T19" fmla="*/ 479 h 1052"/>
                <a:gd name="T20" fmla="*/ 1271 w 2387"/>
                <a:gd name="T21" fmla="*/ 260 h 1052"/>
                <a:gd name="T22" fmla="*/ 1463 w 2387"/>
                <a:gd name="T23" fmla="*/ 104 h 1052"/>
                <a:gd name="T24" fmla="*/ 1710 w 2387"/>
                <a:gd name="T25" fmla="*/ 4 h 1052"/>
                <a:gd name="T26" fmla="*/ 1774 w 2387"/>
                <a:gd name="T27" fmla="*/ 68 h 1052"/>
                <a:gd name="T28" fmla="*/ 1838 w 2387"/>
                <a:gd name="T29" fmla="*/ 168 h 1052"/>
                <a:gd name="T30" fmla="*/ 1957 w 2387"/>
                <a:gd name="T31" fmla="*/ 324 h 1052"/>
                <a:gd name="T32" fmla="*/ 2067 w 2387"/>
                <a:gd name="T33" fmla="*/ 470 h 1052"/>
                <a:gd name="T34" fmla="*/ 2240 w 2387"/>
                <a:gd name="T35" fmla="*/ 753 h 1052"/>
                <a:gd name="T36" fmla="*/ 2304 w 2387"/>
                <a:gd name="T37" fmla="*/ 890 h 1052"/>
                <a:gd name="T38" fmla="*/ 2387 w 2387"/>
                <a:gd name="T39" fmla="*/ 1018 h 1052"/>
                <a:gd name="T40" fmla="*/ 2048 w 2387"/>
                <a:gd name="T41" fmla="*/ 1009 h 1052"/>
                <a:gd name="T42" fmla="*/ 1299 w 2387"/>
                <a:gd name="T43" fmla="*/ 1046 h 1052"/>
                <a:gd name="T44" fmla="*/ 92 w 2387"/>
                <a:gd name="T45" fmla="*/ 1037 h 1052"/>
                <a:gd name="T46" fmla="*/ 0 w 2387"/>
                <a:gd name="T47" fmla="*/ 1009 h 10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387" h="1052">
                  <a:moveTo>
                    <a:pt x="0" y="1009"/>
                  </a:moveTo>
                  <a:cubicBezTo>
                    <a:pt x="9" y="986"/>
                    <a:pt x="182" y="935"/>
                    <a:pt x="238" y="909"/>
                  </a:cubicBezTo>
                  <a:cubicBezTo>
                    <a:pt x="299" y="886"/>
                    <a:pt x="276" y="874"/>
                    <a:pt x="339" y="854"/>
                  </a:cubicBezTo>
                  <a:cubicBezTo>
                    <a:pt x="372" y="832"/>
                    <a:pt x="410" y="812"/>
                    <a:pt x="448" y="799"/>
                  </a:cubicBezTo>
                  <a:cubicBezTo>
                    <a:pt x="503" y="747"/>
                    <a:pt x="427" y="813"/>
                    <a:pt x="494" y="772"/>
                  </a:cubicBezTo>
                  <a:cubicBezTo>
                    <a:pt x="501" y="767"/>
                    <a:pt x="505" y="758"/>
                    <a:pt x="512" y="753"/>
                  </a:cubicBezTo>
                  <a:cubicBezTo>
                    <a:pt x="561" y="716"/>
                    <a:pt x="610" y="681"/>
                    <a:pt x="659" y="644"/>
                  </a:cubicBezTo>
                  <a:cubicBezTo>
                    <a:pt x="685" y="624"/>
                    <a:pt x="718" y="613"/>
                    <a:pt x="741" y="589"/>
                  </a:cubicBezTo>
                  <a:cubicBezTo>
                    <a:pt x="774" y="554"/>
                    <a:pt x="752" y="575"/>
                    <a:pt x="814" y="534"/>
                  </a:cubicBezTo>
                  <a:cubicBezTo>
                    <a:pt x="923" y="462"/>
                    <a:pt x="815" y="503"/>
                    <a:pt x="887" y="479"/>
                  </a:cubicBezTo>
                  <a:cubicBezTo>
                    <a:pt x="963" y="433"/>
                    <a:pt x="1175" y="322"/>
                    <a:pt x="1271" y="260"/>
                  </a:cubicBezTo>
                  <a:cubicBezTo>
                    <a:pt x="1278" y="255"/>
                    <a:pt x="1455" y="108"/>
                    <a:pt x="1463" y="104"/>
                  </a:cubicBezTo>
                  <a:cubicBezTo>
                    <a:pt x="1535" y="81"/>
                    <a:pt x="1631" y="13"/>
                    <a:pt x="1710" y="4"/>
                  </a:cubicBezTo>
                  <a:cubicBezTo>
                    <a:pt x="1775" y="0"/>
                    <a:pt x="1722" y="54"/>
                    <a:pt x="1774" y="68"/>
                  </a:cubicBezTo>
                  <a:cubicBezTo>
                    <a:pt x="1811" y="73"/>
                    <a:pt x="1821" y="142"/>
                    <a:pt x="1838" y="168"/>
                  </a:cubicBezTo>
                  <a:cubicBezTo>
                    <a:pt x="1859" y="233"/>
                    <a:pt x="1918" y="271"/>
                    <a:pt x="1957" y="324"/>
                  </a:cubicBezTo>
                  <a:cubicBezTo>
                    <a:pt x="1994" y="374"/>
                    <a:pt x="2022" y="427"/>
                    <a:pt x="2067" y="470"/>
                  </a:cubicBezTo>
                  <a:cubicBezTo>
                    <a:pt x="2097" y="562"/>
                    <a:pt x="2158" y="698"/>
                    <a:pt x="2240" y="753"/>
                  </a:cubicBezTo>
                  <a:cubicBezTo>
                    <a:pt x="2269" y="795"/>
                    <a:pt x="2278" y="847"/>
                    <a:pt x="2304" y="890"/>
                  </a:cubicBezTo>
                  <a:cubicBezTo>
                    <a:pt x="2330" y="934"/>
                    <a:pt x="2369" y="969"/>
                    <a:pt x="2387" y="1018"/>
                  </a:cubicBezTo>
                  <a:cubicBezTo>
                    <a:pt x="2335" y="1052"/>
                    <a:pt x="2229" y="1004"/>
                    <a:pt x="2048" y="1009"/>
                  </a:cubicBezTo>
                  <a:cubicBezTo>
                    <a:pt x="1867" y="1014"/>
                    <a:pt x="1625" y="1041"/>
                    <a:pt x="1299" y="1046"/>
                  </a:cubicBezTo>
                  <a:cubicBezTo>
                    <a:pt x="897" y="1046"/>
                    <a:pt x="494" y="1040"/>
                    <a:pt x="92" y="1037"/>
                  </a:cubicBezTo>
                  <a:cubicBezTo>
                    <a:pt x="64" y="1028"/>
                    <a:pt x="30" y="1009"/>
                    <a:pt x="0" y="1009"/>
                  </a:cubicBezTo>
                  <a:close/>
                </a:path>
              </a:pathLst>
            </a:custGeom>
            <a:solidFill>
              <a:schemeClr val="folHlink">
                <a:alpha val="4392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5059" name="Picture 4" descr="台灣河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4591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Line 10"/>
          <p:cNvSpPr>
            <a:spLocks noChangeShapeType="1"/>
          </p:cNvSpPr>
          <p:nvPr/>
        </p:nvSpPr>
        <p:spPr bwMode="auto">
          <a:xfrm flipH="1">
            <a:off x="4643438" y="1773238"/>
            <a:ext cx="1800225" cy="10064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8027988" y="1700213"/>
            <a:ext cx="647700" cy="12239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其實 這種河流 是有優點的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○○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857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-287337" y="1268760"/>
            <a:ext cx="9813926" cy="3549650"/>
            <a:chOff x="-159" y="845"/>
            <a:chExt cx="6182" cy="2236"/>
          </a:xfrm>
        </p:grpSpPr>
        <p:sp>
          <p:nvSpPr>
            <p:cNvPr id="45064" name="Freeform 9"/>
            <p:cNvSpPr>
              <a:spLocks/>
            </p:cNvSpPr>
            <p:nvPr/>
          </p:nvSpPr>
          <p:spPr bwMode="auto">
            <a:xfrm>
              <a:off x="-159" y="1842"/>
              <a:ext cx="6182" cy="1239"/>
            </a:xfrm>
            <a:custGeom>
              <a:avLst/>
              <a:gdLst>
                <a:gd name="T0" fmla="*/ 398 w 6182"/>
                <a:gd name="T1" fmla="*/ 2 h 1730"/>
                <a:gd name="T2" fmla="*/ 2464 w 6182"/>
                <a:gd name="T3" fmla="*/ 1 h 1730"/>
                <a:gd name="T4" fmla="*/ 2811 w 6182"/>
                <a:gd name="T5" fmla="*/ 4 h 1730"/>
                <a:gd name="T6" fmla="*/ 3195 w 6182"/>
                <a:gd name="T7" fmla="*/ 4 h 1730"/>
                <a:gd name="T8" fmla="*/ 3753 w 6182"/>
                <a:gd name="T9" fmla="*/ 1 h 1730"/>
                <a:gd name="T10" fmla="*/ 4055 w 6182"/>
                <a:gd name="T11" fmla="*/ 2 h 1730"/>
                <a:gd name="T12" fmla="*/ 4786 w 6182"/>
                <a:gd name="T13" fmla="*/ 4 h 1730"/>
                <a:gd name="T14" fmla="*/ 5636 w 6182"/>
                <a:gd name="T15" fmla="*/ 4 h 1730"/>
                <a:gd name="T16" fmla="*/ 5728 w 6182"/>
                <a:gd name="T17" fmla="*/ 0 h 1730"/>
                <a:gd name="T18" fmla="*/ 5911 w 6182"/>
                <a:gd name="T19" fmla="*/ 1 h 1730"/>
                <a:gd name="T20" fmla="*/ 5938 w 6182"/>
                <a:gd name="T21" fmla="*/ 2 h 1730"/>
                <a:gd name="T22" fmla="*/ 5911 w 6182"/>
                <a:gd name="T23" fmla="*/ 92 h 1730"/>
                <a:gd name="T24" fmla="*/ 5508 w 6182"/>
                <a:gd name="T25" fmla="*/ 165 h 1730"/>
                <a:gd name="T26" fmla="*/ 1705 w 6182"/>
                <a:gd name="T27" fmla="*/ 162 h 1730"/>
                <a:gd name="T28" fmla="*/ 279 w 6182"/>
                <a:gd name="T29" fmla="*/ 164 h 1730"/>
                <a:gd name="T30" fmla="*/ 169 w 6182"/>
                <a:gd name="T31" fmla="*/ 127 h 1730"/>
                <a:gd name="T32" fmla="*/ 160 w 6182"/>
                <a:gd name="T33" fmla="*/ 42 h 1730"/>
                <a:gd name="T34" fmla="*/ 151 w 6182"/>
                <a:gd name="T35" fmla="*/ 0 h 17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82" h="1730">
                  <a:moveTo>
                    <a:pt x="398" y="18"/>
                  </a:moveTo>
                  <a:cubicBezTo>
                    <a:pt x="1087" y="15"/>
                    <a:pt x="1775" y="15"/>
                    <a:pt x="2464" y="9"/>
                  </a:cubicBezTo>
                  <a:cubicBezTo>
                    <a:pt x="2510" y="9"/>
                    <a:pt x="2764" y="30"/>
                    <a:pt x="2811" y="28"/>
                  </a:cubicBezTo>
                  <a:cubicBezTo>
                    <a:pt x="2901" y="22"/>
                    <a:pt x="3037" y="39"/>
                    <a:pt x="3195" y="28"/>
                  </a:cubicBezTo>
                  <a:cubicBezTo>
                    <a:pt x="3352" y="25"/>
                    <a:pt x="3610" y="11"/>
                    <a:pt x="3753" y="9"/>
                  </a:cubicBezTo>
                  <a:cubicBezTo>
                    <a:pt x="3853" y="23"/>
                    <a:pt x="3956" y="4"/>
                    <a:pt x="4055" y="18"/>
                  </a:cubicBezTo>
                  <a:cubicBezTo>
                    <a:pt x="4198" y="36"/>
                    <a:pt x="4523" y="26"/>
                    <a:pt x="4786" y="28"/>
                  </a:cubicBezTo>
                  <a:cubicBezTo>
                    <a:pt x="5049" y="30"/>
                    <a:pt x="5479" y="33"/>
                    <a:pt x="5636" y="28"/>
                  </a:cubicBezTo>
                  <a:cubicBezTo>
                    <a:pt x="5666" y="17"/>
                    <a:pt x="5697" y="10"/>
                    <a:pt x="5728" y="0"/>
                  </a:cubicBezTo>
                  <a:cubicBezTo>
                    <a:pt x="5789" y="3"/>
                    <a:pt x="5850" y="4"/>
                    <a:pt x="5911" y="9"/>
                  </a:cubicBezTo>
                  <a:cubicBezTo>
                    <a:pt x="5920" y="10"/>
                    <a:pt x="5936" y="9"/>
                    <a:pt x="5938" y="18"/>
                  </a:cubicBezTo>
                  <a:cubicBezTo>
                    <a:pt x="5949" y="75"/>
                    <a:pt x="5935" y="622"/>
                    <a:pt x="5911" y="686"/>
                  </a:cubicBezTo>
                  <a:cubicBezTo>
                    <a:pt x="5901" y="1730"/>
                    <a:pt x="6182" y="1208"/>
                    <a:pt x="5508" y="1225"/>
                  </a:cubicBezTo>
                  <a:cubicBezTo>
                    <a:pt x="4241" y="1195"/>
                    <a:pt x="2973" y="1208"/>
                    <a:pt x="1705" y="1198"/>
                  </a:cubicBezTo>
                  <a:cubicBezTo>
                    <a:pt x="1193" y="1177"/>
                    <a:pt x="696" y="1494"/>
                    <a:pt x="279" y="1216"/>
                  </a:cubicBezTo>
                  <a:cubicBezTo>
                    <a:pt x="0" y="1164"/>
                    <a:pt x="189" y="1093"/>
                    <a:pt x="169" y="942"/>
                  </a:cubicBezTo>
                  <a:cubicBezTo>
                    <a:pt x="149" y="791"/>
                    <a:pt x="163" y="468"/>
                    <a:pt x="160" y="311"/>
                  </a:cubicBezTo>
                  <a:cubicBezTo>
                    <a:pt x="157" y="154"/>
                    <a:pt x="133" y="53"/>
                    <a:pt x="151" y="0"/>
                  </a:cubicBezTo>
                </a:path>
              </a:pathLst>
            </a:custGeom>
            <a:solidFill>
              <a:srgbClr val="0000FF">
                <a:alpha val="4313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5065" name="Group 5"/>
            <p:cNvGrpSpPr>
              <a:grpSpLocks/>
            </p:cNvGrpSpPr>
            <p:nvPr/>
          </p:nvGrpSpPr>
          <p:grpSpPr bwMode="auto">
            <a:xfrm>
              <a:off x="2996" y="862"/>
              <a:ext cx="2422" cy="1008"/>
              <a:chOff x="431" y="2286"/>
              <a:chExt cx="2422" cy="1008"/>
            </a:xfrm>
          </p:grpSpPr>
          <p:sp>
            <p:nvSpPr>
              <p:cNvPr id="45067" name="Freeform 6"/>
              <p:cNvSpPr>
                <a:spLocks/>
              </p:cNvSpPr>
              <p:nvPr/>
            </p:nvSpPr>
            <p:spPr bwMode="auto">
              <a:xfrm>
                <a:off x="457" y="2286"/>
                <a:ext cx="2396" cy="996"/>
              </a:xfrm>
              <a:custGeom>
                <a:avLst/>
                <a:gdLst>
                  <a:gd name="T0" fmla="*/ 0 w 2396"/>
                  <a:gd name="T1" fmla="*/ 978 h 996"/>
                  <a:gd name="T2" fmla="*/ 265 w 2396"/>
                  <a:gd name="T3" fmla="*/ 896 h 996"/>
                  <a:gd name="T4" fmla="*/ 293 w 2396"/>
                  <a:gd name="T5" fmla="*/ 877 h 996"/>
                  <a:gd name="T6" fmla="*/ 320 w 2396"/>
                  <a:gd name="T7" fmla="*/ 868 h 996"/>
                  <a:gd name="T8" fmla="*/ 402 w 2396"/>
                  <a:gd name="T9" fmla="*/ 823 h 996"/>
                  <a:gd name="T10" fmla="*/ 448 w 2396"/>
                  <a:gd name="T11" fmla="*/ 795 h 996"/>
                  <a:gd name="T12" fmla="*/ 549 w 2396"/>
                  <a:gd name="T13" fmla="*/ 731 h 996"/>
                  <a:gd name="T14" fmla="*/ 576 w 2396"/>
                  <a:gd name="T15" fmla="*/ 713 h 996"/>
                  <a:gd name="T16" fmla="*/ 604 w 2396"/>
                  <a:gd name="T17" fmla="*/ 704 h 996"/>
                  <a:gd name="T18" fmla="*/ 713 w 2396"/>
                  <a:gd name="T19" fmla="*/ 631 h 996"/>
                  <a:gd name="T20" fmla="*/ 841 w 2396"/>
                  <a:gd name="T21" fmla="*/ 539 h 996"/>
                  <a:gd name="T22" fmla="*/ 905 w 2396"/>
                  <a:gd name="T23" fmla="*/ 503 h 996"/>
                  <a:gd name="T24" fmla="*/ 924 w 2396"/>
                  <a:gd name="T25" fmla="*/ 484 h 996"/>
                  <a:gd name="T26" fmla="*/ 951 w 2396"/>
                  <a:gd name="T27" fmla="*/ 475 h 996"/>
                  <a:gd name="T28" fmla="*/ 1106 w 2396"/>
                  <a:gd name="T29" fmla="*/ 365 h 996"/>
                  <a:gd name="T30" fmla="*/ 1253 w 2396"/>
                  <a:gd name="T31" fmla="*/ 256 h 996"/>
                  <a:gd name="T32" fmla="*/ 1344 w 2396"/>
                  <a:gd name="T33" fmla="*/ 173 h 996"/>
                  <a:gd name="T34" fmla="*/ 1399 w 2396"/>
                  <a:gd name="T35" fmla="*/ 137 h 996"/>
                  <a:gd name="T36" fmla="*/ 1490 w 2396"/>
                  <a:gd name="T37" fmla="*/ 45 h 996"/>
                  <a:gd name="T38" fmla="*/ 1573 w 2396"/>
                  <a:gd name="T39" fmla="*/ 9 h 996"/>
                  <a:gd name="T40" fmla="*/ 1600 w 2396"/>
                  <a:gd name="T41" fmla="*/ 0 h 996"/>
                  <a:gd name="T42" fmla="*/ 1737 w 2396"/>
                  <a:gd name="T43" fmla="*/ 9 h 996"/>
                  <a:gd name="T44" fmla="*/ 1856 w 2396"/>
                  <a:gd name="T45" fmla="*/ 128 h 996"/>
                  <a:gd name="T46" fmla="*/ 1938 w 2396"/>
                  <a:gd name="T47" fmla="*/ 265 h 996"/>
                  <a:gd name="T48" fmla="*/ 2057 w 2396"/>
                  <a:gd name="T49" fmla="*/ 439 h 996"/>
                  <a:gd name="T50" fmla="*/ 2149 w 2396"/>
                  <a:gd name="T51" fmla="*/ 567 h 996"/>
                  <a:gd name="T52" fmla="*/ 2158 w 2396"/>
                  <a:gd name="T53" fmla="*/ 594 h 996"/>
                  <a:gd name="T54" fmla="*/ 2176 w 2396"/>
                  <a:gd name="T55" fmla="*/ 621 h 996"/>
                  <a:gd name="T56" fmla="*/ 2194 w 2396"/>
                  <a:gd name="T57" fmla="*/ 676 h 996"/>
                  <a:gd name="T58" fmla="*/ 2231 w 2396"/>
                  <a:gd name="T59" fmla="*/ 731 h 996"/>
                  <a:gd name="T60" fmla="*/ 2277 w 2396"/>
                  <a:gd name="T61" fmla="*/ 823 h 996"/>
                  <a:gd name="T62" fmla="*/ 2350 w 2396"/>
                  <a:gd name="T63" fmla="*/ 941 h 996"/>
                  <a:gd name="T64" fmla="*/ 2377 w 2396"/>
                  <a:gd name="T65" fmla="*/ 960 h 996"/>
                  <a:gd name="T66" fmla="*/ 2386 w 2396"/>
                  <a:gd name="T67" fmla="*/ 987 h 996"/>
                  <a:gd name="T68" fmla="*/ 2396 w 2396"/>
                  <a:gd name="T69" fmla="*/ 996 h 9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96" h="996">
                    <a:moveTo>
                      <a:pt x="0" y="978"/>
                    </a:moveTo>
                    <a:cubicBezTo>
                      <a:pt x="88" y="950"/>
                      <a:pt x="177" y="925"/>
                      <a:pt x="265" y="896"/>
                    </a:cubicBezTo>
                    <a:cubicBezTo>
                      <a:pt x="274" y="890"/>
                      <a:pt x="283" y="882"/>
                      <a:pt x="293" y="877"/>
                    </a:cubicBezTo>
                    <a:cubicBezTo>
                      <a:pt x="301" y="873"/>
                      <a:pt x="312" y="873"/>
                      <a:pt x="320" y="868"/>
                    </a:cubicBezTo>
                    <a:cubicBezTo>
                      <a:pt x="414" y="817"/>
                      <a:pt x="341" y="843"/>
                      <a:pt x="402" y="823"/>
                    </a:cubicBezTo>
                    <a:cubicBezTo>
                      <a:pt x="444" y="781"/>
                      <a:pt x="396" y="824"/>
                      <a:pt x="448" y="795"/>
                    </a:cubicBezTo>
                    <a:cubicBezTo>
                      <a:pt x="485" y="775"/>
                      <a:pt x="510" y="743"/>
                      <a:pt x="549" y="731"/>
                    </a:cubicBezTo>
                    <a:cubicBezTo>
                      <a:pt x="558" y="725"/>
                      <a:pt x="566" y="718"/>
                      <a:pt x="576" y="713"/>
                    </a:cubicBezTo>
                    <a:cubicBezTo>
                      <a:pt x="585" y="709"/>
                      <a:pt x="595" y="709"/>
                      <a:pt x="604" y="704"/>
                    </a:cubicBezTo>
                    <a:cubicBezTo>
                      <a:pt x="641" y="683"/>
                      <a:pt x="677" y="655"/>
                      <a:pt x="713" y="631"/>
                    </a:cubicBezTo>
                    <a:cubicBezTo>
                      <a:pt x="756" y="602"/>
                      <a:pt x="797" y="568"/>
                      <a:pt x="841" y="539"/>
                    </a:cubicBezTo>
                    <a:cubicBezTo>
                      <a:pt x="861" y="526"/>
                      <a:pt x="885" y="517"/>
                      <a:pt x="905" y="503"/>
                    </a:cubicBezTo>
                    <a:cubicBezTo>
                      <a:pt x="912" y="498"/>
                      <a:pt x="916" y="489"/>
                      <a:pt x="924" y="484"/>
                    </a:cubicBezTo>
                    <a:cubicBezTo>
                      <a:pt x="932" y="479"/>
                      <a:pt x="943" y="480"/>
                      <a:pt x="951" y="475"/>
                    </a:cubicBezTo>
                    <a:cubicBezTo>
                      <a:pt x="1007" y="444"/>
                      <a:pt x="1056" y="403"/>
                      <a:pt x="1106" y="365"/>
                    </a:cubicBezTo>
                    <a:cubicBezTo>
                      <a:pt x="1156" y="327"/>
                      <a:pt x="1209" y="300"/>
                      <a:pt x="1253" y="256"/>
                    </a:cubicBezTo>
                    <a:cubicBezTo>
                      <a:pt x="1283" y="226"/>
                      <a:pt x="1311" y="198"/>
                      <a:pt x="1344" y="173"/>
                    </a:cubicBezTo>
                    <a:cubicBezTo>
                      <a:pt x="1362" y="160"/>
                      <a:pt x="1384" y="152"/>
                      <a:pt x="1399" y="137"/>
                    </a:cubicBezTo>
                    <a:cubicBezTo>
                      <a:pt x="1423" y="113"/>
                      <a:pt x="1459" y="65"/>
                      <a:pt x="1490" y="45"/>
                    </a:cubicBezTo>
                    <a:cubicBezTo>
                      <a:pt x="1534" y="16"/>
                      <a:pt x="1507" y="31"/>
                      <a:pt x="1573" y="9"/>
                    </a:cubicBezTo>
                    <a:cubicBezTo>
                      <a:pt x="1582" y="6"/>
                      <a:pt x="1600" y="0"/>
                      <a:pt x="1600" y="0"/>
                    </a:cubicBezTo>
                    <a:cubicBezTo>
                      <a:pt x="1646" y="3"/>
                      <a:pt x="1692" y="2"/>
                      <a:pt x="1737" y="9"/>
                    </a:cubicBezTo>
                    <a:cubicBezTo>
                      <a:pt x="1788" y="17"/>
                      <a:pt x="1822" y="93"/>
                      <a:pt x="1856" y="128"/>
                    </a:cubicBezTo>
                    <a:cubicBezTo>
                      <a:pt x="1874" y="182"/>
                      <a:pt x="1905" y="220"/>
                      <a:pt x="1938" y="265"/>
                    </a:cubicBezTo>
                    <a:cubicBezTo>
                      <a:pt x="1980" y="323"/>
                      <a:pt x="2007" y="386"/>
                      <a:pt x="2057" y="439"/>
                    </a:cubicBezTo>
                    <a:cubicBezTo>
                      <a:pt x="2072" y="484"/>
                      <a:pt x="2115" y="533"/>
                      <a:pt x="2149" y="567"/>
                    </a:cubicBezTo>
                    <a:cubicBezTo>
                      <a:pt x="2152" y="576"/>
                      <a:pt x="2154" y="586"/>
                      <a:pt x="2158" y="594"/>
                    </a:cubicBezTo>
                    <a:cubicBezTo>
                      <a:pt x="2163" y="604"/>
                      <a:pt x="2172" y="611"/>
                      <a:pt x="2176" y="621"/>
                    </a:cubicBezTo>
                    <a:cubicBezTo>
                      <a:pt x="2184" y="639"/>
                      <a:pt x="2183" y="660"/>
                      <a:pt x="2194" y="676"/>
                    </a:cubicBezTo>
                    <a:cubicBezTo>
                      <a:pt x="2206" y="694"/>
                      <a:pt x="2231" y="731"/>
                      <a:pt x="2231" y="731"/>
                    </a:cubicBezTo>
                    <a:cubicBezTo>
                      <a:pt x="2242" y="765"/>
                      <a:pt x="2263" y="790"/>
                      <a:pt x="2277" y="823"/>
                    </a:cubicBezTo>
                    <a:cubicBezTo>
                      <a:pt x="2299" y="876"/>
                      <a:pt x="2291" y="922"/>
                      <a:pt x="2350" y="941"/>
                    </a:cubicBezTo>
                    <a:cubicBezTo>
                      <a:pt x="2359" y="947"/>
                      <a:pt x="2370" y="951"/>
                      <a:pt x="2377" y="960"/>
                    </a:cubicBezTo>
                    <a:cubicBezTo>
                      <a:pt x="2383" y="967"/>
                      <a:pt x="2382" y="979"/>
                      <a:pt x="2386" y="987"/>
                    </a:cubicBezTo>
                    <a:cubicBezTo>
                      <a:pt x="2388" y="991"/>
                      <a:pt x="2393" y="993"/>
                      <a:pt x="2396" y="9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5068" name="Line 7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24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45066" name="Freeform 8"/>
            <p:cNvSpPr>
              <a:spLocks/>
            </p:cNvSpPr>
            <p:nvPr/>
          </p:nvSpPr>
          <p:spPr bwMode="auto">
            <a:xfrm>
              <a:off x="3016" y="845"/>
              <a:ext cx="2387" cy="1052"/>
            </a:xfrm>
            <a:custGeom>
              <a:avLst/>
              <a:gdLst>
                <a:gd name="T0" fmla="*/ 0 w 2387"/>
                <a:gd name="T1" fmla="*/ 1009 h 1052"/>
                <a:gd name="T2" fmla="*/ 238 w 2387"/>
                <a:gd name="T3" fmla="*/ 909 h 1052"/>
                <a:gd name="T4" fmla="*/ 339 w 2387"/>
                <a:gd name="T5" fmla="*/ 854 h 1052"/>
                <a:gd name="T6" fmla="*/ 448 w 2387"/>
                <a:gd name="T7" fmla="*/ 799 h 1052"/>
                <a:gd name="T8" fmla="*/ 494 w 2387"/>
                <a:gd name="T9" fmla="*/ 772 h 1052"/>
                <a:gd name="T10" fmla="*/ 512 w 2387"/>
                <a:gd name="T11" fmla="*/ 753 h 1052"/>
                <a:gd name="T12" fmla="*/ 659 w 2387"/>
                <a:gd name="T13" fmla="*/ 644 h 1052"/>
                <a:gd name="T14" fmla="*/ 741 w 2387"/>
                <a:gd name="T15" fmla="*/ 589 h 1052"/>
                <a:gd name="T16" fmla="*/ 814 w 2387"/>
                <a:gd name="T17" fmla="*/ 534 h 1052"/>
                <a:gd name="T18" fmla="*/ 887 w 2387"/>
                <a:gd name="T19" fmla="*/ 479 h 1052"/>
                <a:gd name="T20" fmla="*/ 1271 w 2387"/>
                <a:gd name="T21" fmla="*/ 260 h 1052"/>
                <a:gd name="T22" fmla="*/ 1463 w 2387"/>
                <a:gd name="T23" fmla="*/ 104 h 1052"/>
                <a:gd name="T24" fmla="*/ 1710 w 2387"/>
                <a:gd name="T25" fmla="*/ 4 h 1052"/>
                <a:gd name="T26" fmla="*/ 1774 w 2387"/>
                <a:gd name="T27" fmla="*/ 68 h 1052"/>
                <a:gd name="T28" fmla="*/ 1838 w 2387"/>
                <a:gd name="T29" fmla="*/ 168 h 1052"/>
                <a:gd name="T30" fmla="*/ 1957 w 2387"/>
                <a:gd name="T31" fmla="*/ 324 h 1052"/>
                <a:gd name="T32" fmla="*/ 2067 w 2387"/>
                <a:gd name="T33" fmla="*/ 470 h 1052"/>
                <a:gd name="T34" fmla="*/ 2240 w 2387"/>
                <a:gd name="T35" fmla="*/ 753 h 1052"/>
                <a:gd name="T36" fmla="*/ 2304 w 2387"/>
                <a:gd name="T37" fmla="*/ 890 h 1052"/>
                <a:gd name="T38" fmla="*/ 2387 w 2387"/>
                <a:gd name="T39" fmla="*/ 1018 h 1052"/>
                <a:gd name="T40" fmla="*/ 2048 w 2387"/>
                <a:gd name="T41" fmla="*/ 1009 h 1052"/>
                <a:gd name="T42" fmla="*/ 1299 w 2387"/>
                <a:gd name="T43" fmla="*/ 1046 h 1052"/>
                <a:gd name="T44" fmla="*/ 92 w 2387"/>
                <a:gd name="T45" fmla="*/ 1037 h 1052"/>
                <a:gd name="T46" fmla="*/ 0 w 2387"/>
                <a:gd name="T47" fmla="*/ 1009 h 10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387" h="1052">
                  <a:moveTo>
                    <a:pt x="0" y="1009"/>
                  </a:moveTo>
                  <a:cubicBezTo>
                    <a:pt x="9" y="986"/>
                    <a:pt x="182" y="935"/>
                    <a:pt x="238" y="909"/>
                  </a:cubicBezTo>
                  <a:cubicBezTo>
                    <a:pt x="299" y="886"/>
                    <a:pt x="276" y="874"/>
                    <a:pt x="339" y="854"/>
                  </a:cubicBezTo>
                  <a:cubicBezTo>
                    <a:pt x="372" y="832"/>
                    <a:pt x="410" y="812"/>
                    <a:pt x="448" y="799"/>
                  </a:cubicBezTo>
                  <a:cubicBezTo>
                    <a:pt x="503" y="747"/>
                    <a:pt x="427" y="813"/>
                    <a:pt x="494" y="772"/>
                  </a:cubicBezTo>
                  <a:cubicBezTo>
                    <a:pt x="501" y="767"/>
                    <a:pt x="505" y="758"/>
                    <a:pt x="512" y="753"/>
                  </a:cubicBezTo>
                  <a:cubicBezTo>
                    <a:pt x="561" y="716"/>
                    <a:pt x="610" y="681"/>
                    <a:pt x="659" y="644"/>
                  </a:cubicBezTo>
                  <a:cubicBezTo>
                    <a:pt x="685" y="624"/>
                    <a:pt x="718" y="613"/>
                    <a:pt x="741" y="589"/>
                  </a:cubicBezTo>
                  <a:cubicBezTo>
                    <a:pt x="774" y="554"/>
                    <a:pt x="752" y="575"/>
                    <a:pt x="814" y="534"/>
                  </a:cubicBezTo>
                  <a:cubicBezTo>
                    <a:pt x="923" y="462"/>
                    <a:pt x="815" y="503"/>
                    <a:pt x="887" y="479"/>
                  </a:cubicBezTo>
                  <a:cubicBezTo>
                    <a:pt x="963" y="433"/>
                    <a:pt x="1175" y="322"/>
                    <a:pt x="1271" y="260"/>
                  </a:cubicBezTo>
                  <a:cubicBezTo>
                    <a:pt x="1278" y="255"/>
                    <a:pt x="1455" y="108"/>
                    <a:pt x="1463" y="104"/>
                  </a:cubicBezTo>
                  <a:cubicBezTo>
                    <a:pt x="1535" y="81"/>
                    <a:pt x="1631" y="13"/>
                    <a:pt x="1710" y="4"/>
                  </a:cubicBezTo>
                  <a:cubicBezTo>
                    <a:pt x="1775" y="0"/>
                    <a:pt x="1722" y="54"/>
                    <a:pt x="1774" y="68"/>
                  </a:cubicBezTo>
                  <a:cubicBezTo>
                    <a:pt x="1811" y="73"/>
                    <a:pt x="1821" y="142"/>
                    <a:pt x="1838" y="168"/>
                  </a:cubicBezTo>
                  <a:cubicBezTo>
                    <a:pt x="1859" y="233"/>
                    <a:pt x="1918" y="271"/>
                    <a:pt x="1957" y="324"/>
                  </a:cubicBezTo>
                  <a:cubicBezTo>
                    <a:pt x="1994" y="374"/>
                    <a:pt x="2022" y="427"/>
                    <a:pt x="2067" y="470"/>
                  </a:cubicBezTo>
                  <a:cubicBezTo>
                    <a:pt x="2097" y="562"/>
                    <a:pt x="2158" y="698"/>
                    <a:pt x="2240" y="753"/>
                  </a:cubicBezTo>
                  <a:cubicBezTo>
                    <a:pt x="2269" y="795"/>
                    <a:pt x="2278" y="847"/>
                    <a:pt x="2304" y="890"/>
                  </a:cubicBezTo>
                  <a:cubicBezTo>
                    <a:pt x="2330" y="934"/>
                    <a:pt x="2369" y="969"/>
                    <a:pt x="2387" y="1018"/>
                  </a:cubicBezTo>
                  <a:cubicBezTo>
                    <a:pt x="2335" y="1052"/>
                    <a:pt x="2229" y="1004"/>
                    <a:pt x="2048" y="1009"/>
                  </a:cubicBezTo>
                  <a:cubicBezTo>
                    <a:pt x="1867" y="1014"/>
                    <a:pt x="1625" y="1041"/>
                    <a:pt x="1299" y="1046"/>
                  </a:cubicBezTo>
                  <a:cubicBezTo>
                    <a:pt x="897" y="1046"/>
                    <a:pt x="494" y="1040"/>
                    <a:pt x="92" y="1037"/>
                  </a:cubicBezTo>
                  <a:cubicBezTo>
                    <a:pt x="64" y="1028"/>
                    <a:pt x="30" y="1009"/>
                    <a:pt x="0" y="1009"/>
                  </a:cubicBezTo>
                  <a:close/>
                </a:path>
              </a:pathLst>
            </a:custGeom>
            <a:solidFill>
              <a:schemeClr val="folHlink">
                <a:alpha val="4392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2234" name="Line 10"/>
          <p:cNvSpPr>
            <a:spLocks noChangeShapeType="1"/>
          </p:cNvSpPr>
          <p:nvPr/>
        </p:nvSpPr>
        <p:spPr bwMode="auto">
          <a:xfrm flipH="1">
            <a:off x="4643438" y="1773238"/>
            <a:ext cx="1800225" cy="10064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8027988" y="1700213"/>
            <a:ext cx="647700" cy="12239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0" y="0"/>
            <a:ext cx="4619626" cy="28007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但不適合 </a:t>
            </a: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航運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除非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你想來點刺激的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69792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82552"/>
            <a:ext cx="55280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0" y="406"/>
            <a:ext cx="9144000" cy="163121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為什麼台灣的河川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會帶來大量的泥沙？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7868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A5E94F-9C13-41FB-A3CA-02FA17B35686}"/>
              </a:ext>
            </a:extLst>
          </p:cNvPr>
          <p:cNvSpPr/>
          <p:nvPr/>
        </p:nvSpPr>
        <p:spPr>
          <a:xfrm>
            <a:off x="1143000" y="836712"/>
            <a:ext cx="685800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是非題</a:t>
            </a:r>
            <a:endParaRPr lang="en-US" altLang="zh-TW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地球上的水 很少新生成的和散失的</a:t>
            </a:r>
            <a:endParaRPr lang="en-US" altLang="zh-TW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主要是周而復始的循環</a:t>
            </a: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29961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0" y="966444"/>
            <a:ext cx="9080859" cy="4694804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0" y="406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泥沙含量愈高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07681679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0" y="406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台灣的水庫 淤積中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352"/>
            <a:ext cx="914400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76528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9"/>
          <a:stretch/>
        </p:blipFill>
        <p:spPr bwMode="auto">
          <a:xfrm>
            <a:off x="5374358" y="-99392"/>
            <a:ext cx="2916202" cy="35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2"/>
          <a:stretch/>
        </p:blipFill>
        <p:spPr bwMode="auto">
          <a:xfrm>
            <a:off x="5389166" y="3378291"/>
            <a:ext cx="2901394" cy="350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6"/>
          <a:stretch/>
        </p:blipFill>
        <p:spPr bwMode="auto">
          <a:xfrm>
            <a:off x="1825333" y="-99392"/>
            <a:ext cx="2887627" cy="35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5"/>
          <a:stretch/>
        </p:blipFill>
        <p:spPr bwMode="auto">
          <a:xfrm>
            <a:off x="1840965" y="3413355"/>
            <a:ext cx="2871996" cy="342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26785" y="3816"/>
            <a:ext cx="800219" cy="68816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台灣何區的河流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流量變化最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？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23928" y="-17140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39843" y="-17140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067944" y="3236783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596336" y="3164775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09870" y="64743"/>
            <a:ext cx="3445177" cy="33768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6796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9"/>
          <a:stretch/>
        </p:blipFill>
        <p:spPr bwMode="auto">
          <a:xfrm>
            <a:off x="5374358" y="-99392"/>
            <a:ext cx="2916202" cy="35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2"/>
          <a:stretch/>
        </p:blipFill>
        <p:spPr bwMode="auto">
          <a:xfrm>
            <a:off x="5389166" y="3378291"/>
            <a:ext cx="2901394" cy="350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6"/>
          <a:stretch/>
        </p:blipFill>
        <p:spPr bwMode="auto">
          <a:xfrm>
            <a:off x="1825333" y="-99392"/>
            <a:ext cx="2887627" cy="35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5"/>
          <a:stretch/>
        </p:blipFill>
        <p:spPr bwMode="auto">
          <a:xfrm>
            <a:off x="1840965" y="3413355"/>
            <a:ext cx="2871996" cy="342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26785" y="3816"/>
            <a:ext cx="800219" cy="68816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台灣何區的河流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流量變化最大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？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23928" y="-17140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39843" y="-17140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067944" y="3236783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596336" y="3164775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zh-TW" altLang="en-US" sz="7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55762" y="3373828"/>
            <a:ext cx="3445177" cy="33768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65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圖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b="18030"/>
          <a:stretch>
            <a:fillRect/>
          </a:stretch>
        </p:blipFill>
        <p:spPr bwMode="auto">
          <a:xfrm>
            <a:off x="4959350" y="1720850"/>
            <a:ext cx="360045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圖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49562"/>
            <a:ext cx="3678222" cy="18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圖片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18038"/>
            <a:ext cx="3797647" cy="1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圖片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00" y="116632"/>
            <a:ext cx="3760427" cy="19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2" name="群組 9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1" name="直角三角形 10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2234" name="文字方塊 11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75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093149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IMG_1382"/>
          <p:cNvPicPr>
            <a:picLocks noChangeAspect="1" noChangeArrowheads="1"/>
          </p:cNvPicPr>
          <p:nvPr/>
        </p:nvPicPr>
        <p:blipFill>
          <a:blip r:embed="rId2">
            <a:lum bright="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"/>
            <a:ext cx="4918893" cy="36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IMG_1381"/>
          <p:cNvPicPr>
            <a:picLocks noChangeArrowheads="1"/>
          </p:cNvPicPr>
          <p:nvPr/>
        </p:nvPicPr>
        <p:blipFill>
          <a:blip r:embed="rId3">
            <a:lum bright="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1350"/>
            <a:ext cx="4572000" cy="365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流量來自雨量 猜這是哪區的河流？</a:t>
            </a:r>
          </a:p>
        </p:txBody>
      </p:sp>
    </p:spTree>
    <p:extLst>
      <p:ext uri="{BB962C8B-B14F-4D97-AF65-F5344CB8AC3E}">
        <p14:creationId xmlns:p14="http://schemas.microsoft.com/office/powerpoint/2010/main" val="114118516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IMG_1382"/>
          <p:cNvPicPr>
            <a:picLocks noChangeAspect="1" noChangeArrowheads="1"/>
          </p:cNvPicPr>
          <p:nvPr/>
        </p:nvPicPr>
        <p:blipFill>
          <a:blip r:embed="rId2">
            <a:lum bright="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350"/>
            <a:ext cx="4918893" cy="36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IMG_1381"/>
          <p:cNvPicPr>
            <a:picLocks noChangeArrowheads="1"/>
          </p:cNvPicPr>
          <p:nvPr/>
        </p:nvPicPr>
        <p:blipFill>
          <a:blip r:embed="rId3">
            <a:lum bright="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1350"/>
            <a:ext cx="4572000" cy="365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流量變化大 發生什麼災害？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85544" y="4293095"/>
            <a:ext cx="3744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文鼎細鋼筆行楷" pitchFamily="49" charset="-120"/>
              </a:rPr>
              <a:t>雨季</a:t>
            </a:r>
            <a:r>
              <a:rPr lang="en-US" altLang="zh-TW" sz="4000" b="1" dirty="0">
                <a:ea typeface="文鼎細鋼筆行楷" pitchFamily="49" charset="-120"/>
              </a:rPr>
              <a:t>—</a:t>
            </a:r>
            <a:r>
              <a:rPr lang="zh-TW" altLang="en-US" sz="4000" b="1" dirty="0">
                <a:ea typeface="文鼎細鋼筆行楷" pitchFamily="49" charset="-120"/>
              </a:rPr>
              <a:t>氾濫成</a:t>
            </a:r>
            <a:r>
              <a:rPr lang="zh-TW" altLang="en-US" sz="4000" b="1" dirty="0">
                <a:solidFill>
                  <a:srgbClr val="FF5050"/>
                </a:solidFill>
                <a:ea typeface="文鼎細鋼筆行楷" pitchFamily="49" charset="-120"/>
              </a:rPr>
              <a:t>災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7628" y="4297541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0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文鼎細鋼筆行楷" pitchFamily="49" charset="-120"/>
              </a:rPr>
              <a:t>乾季</a:t>
            </a:r>
            <a:r>
              <a:rPr lang="en-US" altLang="zh-TW" sz="4000" b="1" dirty="0">
                <a:ea typeface="文鼎細鋼筆行楷" pitchFamily="49" charset="-120"/>
              </a:rPr>
              <a:t>—</a:t>
            </a:r>
            <a:r>
              <a:rPr lang="zh-TW" altLang="en-US" sz="4000" b="1" dirty="0">
                <a:ea typeface="文鼎細鋼筆行楷" pitchFamily="49" charset="-120"/>
              </a:rPr>
              <a:t>水資源</a:t>
            </a:r>
            <a:r>
              <a:rPr lang="zh-TW" altLang="en-US" sz="4000" b="1" dirty="0">
                <a:solidFill>
                  <a:srgbClr val="FF5050"/>
                </a:solidFill>
                <a:ea typeface="文鼎細鋼筆行楷" pitchFamily="49" charset="-120"/>
              </a:rPr>
              <a:t>有限</a:t>
            </a:r>
          </a:p>
        </p:txBody>
      </p:sp>
    </p:spTree>
    <p:extLst>
      <p:ext uri="{BB962C8B-B14F-4D97-AF65-F5344CB8AC3E}">
        <p14:creationId xmlns:p14="http://schemas.microsoft.com/office/powerpoint/2010/main" val="2260981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台灣河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5829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5" name="Group 11"/>
          <p:cNvGrpSpPr>
            <a:grpSpLocks/>
          </p:cNvGrpSpPr>
          <p:nvPr/>
        </p:nvGrpSpPr>
        <p:grpSpPr bwMode="auto">
          <a:xfrm>
            <a:off x="1908175" y="549275"/>
            <a:ext cx="2232025" cy="1366838"/>
            <a:chOff x="1202" y="346"/>
            <a:chExt cx="1406" cy="861"/>
          </a:xfrm>
        </p:grpSpPr>
        <p:sp>
          <p:nvSpPr>
            <p:cNvPr id="43028" name="Oval 6"/>
            <p:cNvSpPr>
              <a:spLocks noChangeArrowheads="1"/>
            </p:cNvSpPr>
            <p:nvPr/>
          </p:nvSpPr>
          <p:spPr bwMode="auto">
            <a:xfrm>
              <a:off x="1202" y="346"/>
              <a:ext cx="1043" cy="861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43029" name="Line 7"/>
            <p:cNvSpPr>
              <a:spLocks noChangeShapeType="1"/>
            </p:cNvSpPr>
            <p:nvPr/>
          </p:nvSpPr>
          <p:spPr bwMode="auto">
            <a:xfrm>
              <a:off x="2245" y="799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067175" y="1125538"/>
            <a:ext cx="1512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800" b="1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淡水河</a:t>
            </a:r>
          </a:p>
        </p:txBody>
      </p:sp>
      <p:grpSp>
        <p:nvGrpSpPr>
          <p:cNvPr id="47120" name="Group 16"/>
          <p:cNvGrpSpPr>
            <a:grpSpLocks/>
          </p:cNvGrpSpPr>
          <p:nvPr/>
        </p:nvGrpSpPr>
        <p:grpSpPr bwMode="auto">
          <a:xfrm>
            <a:off x="395288" y="2708275"/>
            <a:ext cx="3816350" cy="1366838"/>
            <a:chOff x="249" y="1706"/>
            <a:chExt cx="2404" cy="861"/>
          </a:xfrm>
        </p:grpSpPr>
        <p:sp>
          <p:nvSpPr>
            <p:cNvPr id="43026" name="Oval 9"/>
            <p:cNvSpPr>
              <a:spLocks noChangeArrowheads="1"/>
            </p:cNvSpPr>
            <p:nvPr/>
          </p:nvSpPr>
          <p:spPr bwMode="auto">
            <a:xfrm>
              <a:off x="249" y="1706"/>
              <a:ext cx="1406" cy="861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43027" name="Line 10"/>
            <p:cNvSpPr>
              <a:spLocks noChangeShapeType="1"/>
            </p:cNvSpPr>
            <p:nvPr/>
          </p:nvSpPr>
          <p:spPr bwMode="auto">
            <a:xfrm>
              <a:off x="1655" y="2115"/>
              <a:ext cx="99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211638" y="3068638"/>
            <a:ext cx="1512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800" b="1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濁水溪</a:t>
            </a:r>
          </a:p>
        </p:txBody>
      </p:sp>
      <p:sp>
        <p:nvSpPr>
          <p:cNvPr id="47117" name="Oval 13"/>
          <p:cNvSpPr>
            <a:spLocks noChangeArrowheads="1"/>
          </p:cNvSpPr>
          <p:nvPr/>
        </p:nvSpPr>
        <p:spPr bwMode="auto">
          <a:xfrm rot="-3495721">
            <a:off x="107156" y="4509294"/>
            <a:ext cx="2232025" cy="1366838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1908175" y="5300663"/>
            <a:ext cx="2232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4284663" y="5013325"/>
            <a:ext cx="1512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800" b="1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高屏溪</a:t>
            </a: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-33268"/>
            <a:ext cx="9144000" cy="7078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淡水河 流量較穩定 </a:t>
            </a:r>
          </a:p>
        </p:txBody>
      </p:sp>
      <p:grpSp>
        <p:nvGrpSpPr>
          <p:cNvPr id="47129" name="Group 25"/>
          <p:cNvGrpSpPr>
            <a:grpSpLocks/>
          </p:cNvGrpSpPr>
          <p:nvPr/>
        </p:nvGrpSpPr>
        <p:grpSpPr bwMode="auto">
          <a:xfrm>
            <a:off x="5435600" y="1196975"/>
            <a:ext cx="2413000" cy="5661025"/>
            <a:chOff x="3424" y="754"/>
            <a:chExt cx="1520" cy="3566"/>
          </a:xfrm>
        </p:grpSpPr>
        <p:pic>
          <p:nvPicPr>
            <p:cNvPr id="43023" name="Picture 22" descr="北部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754"/>
              <a:ext cx="1429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Picture 23" descr="中部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1933"/>
              <a:ext cx="1451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Picture 24" descr="南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145"/>
              <a:ext cx="1474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9229048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北部的淡水河比較適合航運</a:t>
            </a:r>
          </a:p>
        </p:txBody>
      </p:sp>
      <p:pic>
        <p:nvPicPr>
          <p:cNvPr id="27650" name="Picture 2" descr="E:\aaaaaa\0825_Desktop\=2013下半年工作=\康軒第一冊教學簡報(L1-L6)_4月底交\台北盆地_google earth.jpg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2" y="980728"/>
            <a:ext cx="7837488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73"/>
          <p:cNvSpPr txBox="1">
            <a:spLocks noChangeArrowheads="1"/>
          </p:cNvSpPr>
          <p:nvPr/>
        </p:nvSpPr>
        <p:spPr bwMode="auto">
          <a:xfrm>
            <a:off x="2388795" y="1547461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淡水河</a:t>
            </a:r>
          </a:p>
        </p:txBody>
      </p:sp>
      <p:sp>
        <p:nvSpPr>
          <p:cNvPr id="107" name="手繪多邊形 106"/>
          <p:cNvSpPr/>
          <p:nvPr/>
        </p:nvSpPr>
        <p:spPr>
          <a:xfrm>
            <a:off x="2299475" y="2701941"/>
            <a:ext cx="1843488" cy="2708313"/>
          </a:xfrm>
          <a:custGeom>
            <a:avLst/>
            <a:gdLst>
              <a:gd name="connsiteX0" fmla="*/ 0 w 1843488"/>
              <a:gd name="connsiteY0" fmla="*/ 2708313 h 2708313"/>
              <a:gd name="connsiteX1" fmla="*/ 22033 w 1843488"/>
              <a:gd name="connsiteY1" fmla="*/ 2565094 h 2708313"/>
              <a:gd name="connsiteX2" fmla="*/ 110168 w 1843488"/>
              <a:gd name="connsiteY2" fmla="*/ 2443908 h 2708313"/>
              <a:gd name="connsiteX3" fmla="*/ 308472 w 1843488"/>
              <a:gd name="connsiteY3" fmla="*/ 2377807 h 2708313"/>
              <a:gd name="connsiteX4" fmla="*/ 561860 w 1843488"/>
              <a:gd name="connsiteY4" fmla="*/ 2113402 h 2708313"/>
              <a:gd name="connsiteX5" fmla="*/ 672029 w 1843488"/>
              <a:gd name="connsiteY5" fmla="*/ 1915099 h 2708313"/>
              <a:gd name="connsiteX6" fmla="*/ 649995 w 1843488"/>
              <a:gd name="connsiteY6" fmla="*/ 1562559 h 2708313"/>
              <a:gd name="connsiteX7" fmla="*/ 738130 w 1843488"/>
              <a:gd name="connsiteY7" fmla="*/ 1298154 h 2708313"/>
              <a:gd name="connsiteX8" fmla="*/ 1046602 w 1843488"/>
              <a:gd name="connsiteY8" fmla="*/ 1022732 h 2708313"/>
              <a:gd name="connsiteX9" fmla="*/ 1476260 w 1843488"/>
              <a:gd name="connsiteY9" fmla="*/ 912564 h 2708313"/>
              <a:gd name="connsiteX10" fmla="*/ 1729648 w 1843488"/>
              <a:gd name="connsiteY10" fmla="*/ 736294 h 2708313"/>
              <a:gd name="connsiteX11" fmla="*/ 1839816 w 1843488"/>
              <a:gd name="connsiteY11" fmla="*/ 493923 h 2708313"/>
              <a:gd name="connsiteX12" fmla="*/ 1751682 w 1843488"/>
              <a:gd name="connsiteY12" fmla="*/ 251552 h 2708313"/>
              <a:gd name="connsiteX13" fmla="*/ 1443209 w 1843488"/>
              <a:gd name="connsiteY13" fmla="*/ 31214 h 2708313"/>
              <a:gd name="connsiteX14" fmla="*/ 1134737 w 1843488"/>
              <a:gd name="connsiteY14" fmla="*/ 64265 h 2708313"/>
              <a:gd name="connsiteX15" fmla="*/ 947450 w 1843488"/>
              <a:gd name="connsiteY15" fmla="*/ 20197 h 2708313"/>
              <a:gd name="connsiteX16" fmla="*/ 925416 w 1843488"/>
              <a:gd name="connsiteY16" fmla="*/ 20197 h 27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43488" h="2708313">
                <a:moveTo>
                  <a:pt x="0" y="2708313"/>
                </a:moveTo>
                <a:cubicBezTo>
                  <a:pt x="1836" y="2658737"/>
                  <a:pt x="3672" y="2609162"/>
                  <a:pt x="22033" y="2565094"/>
                </a:cubicBezTo>
                <a:cubicBezTo>
                  <a:pt x="40394" y="2521027"/>
                  <a:pt x="62428" y="2475123"/>
                  <a:pt x="110168" y="2443908"/>
                </a:cubicBezTo>
                <a:cubicBezTo>
                  <a:pt x="157908" y="2412694"/>
                  <a:pt x="233190" y="2432891"/>
                  <a:pt x="308472" y="2377807"/>
                </a:cubicBezTo>
                <a:cubicBezTo>
                  <a:pt x="383754" y="2322723"/>
                  <a:pt x="501267" y="2190520"/>
                  <a:pt x="561860" y="2113402"/>
                </a:cubicBezTo>
                <a:cubicBezTo>
                  <a:pt x="622453" y="2036284"/>
                  <a:pt x="657340" y="2006906"/>
                  <a:pt x="672029" y="1915099"/>
                </a:cubicBezTo>
                <a:cubicBezTo>
                  <a:pt x="686718" y="1823292"/>
                  <a:pt x="638978" y="1665383"/>
                  <a:pt x="649995" y="1562559"/>
                </a:cubicBezTo>
                <a:cubicBezTo>
                  <a:pt x="661012" y="1459735"/>
                  <a:pt x="672029" y="1388125"/>
                  <a:pt x="738130" y="1298154"/>
                </a:cubicBezTo>
                <a:cubicBezTo>
                  <a:pt x="804231" y="1208183"/>
                  <a:pt x="923580" y="1086997"/>
                  <a:pt x="1046602" y="1022732"/>
                </a:cubicBezTo>
                <a:cubicBezTo>
                  <a:pt x="1169624" y="958467"/>
                  <a:pt x="1362419" y="960304"/>
                  <a:pt x="1476260" y="912564"/>
                </a:cubicBezTo>
                <a:cubicBezTo>
                  <a:pt x="1590101" y="864824"/>
                  <a:pt x="1669055" y="806068"/>
                  <a:pt x="1729648" y="736294"/>
                </a:cubicBezTo>
                <a:cubicBezTo>
                  <a:pt x="1790241" y="666521"/>
                  <a:pt x="1836144" y="574713"/>
                  <a:pt x="1839816" y="493923"/>
                </a:cubicBezTo>
                <a:cubicBezTo>
                  <a:pt x="1843488" y="413133"/>
                  <a:pt x="1817783" y="328670"/>
                  <a:pt x="1751682" y="251552"/>
                </a:cubicBezTo>
                <a:cubicBezTo>
                  <a:pt x="1685581" y="174434"/>
                  <a:pt x="1546033" y="62428"/>
                  <a:pt x="1443209" y="31214"/>
                </a:cubicBezTo>
                <a:cubicBezTo>
                  <a:pt x="1340385" y="0"/>
                  <a:pt x="1217363" y="66101"/>
                  <a:pt x="1134737" y="64265"/>
                </a:cubicBezTo>
                <a:cubicBezTo>
                  <a:pt x="1052111" y="62429"/>
                  <a:pt x="982337" y="27542"/>
                  <a:pt x="947450" y="20197"/>
                </a:cubicBezTo>
                <a:cubicBezTo>
                  <a:pt x="912563" y="12852"/>
                  <a:pt x="918989" y="16524"/>
                  <a:pt x="925416" y="20197"/>
                </a:cubicBezTo>
              </a:path>
            </a:pathLst>
          </a:custGeom>
          <a:ln w="889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8" name="手繪多邊形 107"/>
          <p:cNvSpPr/>
          <p:nvPr/>
        </p:nvSpPr>
        <p:spPr>
          <a:xfrm>
            <a:off x="3765570" y="3620184"/>
            <a:ext cx="1670115" cy="1710965"/>
          </a:xfrm>
          <a:custGeom>
            <a:avLst/>
            <a:gdLst>
              <a:gd name="connsiteX0" fmla="*/ 1597843 w 1670115"/>
              <a:gd name="connsiteY0" fmla="*/ 1710965 h 1710965"/>
              <a:gd name="connsiteX1" fmla="*/ 1668544 w 1670115"/>
              <a:gd name="connsiteY1" fmla="*/ 1541282 h 1710965"/>
              <a:gd name="connsiteX2" fmla="*/ 1588416 w 1670115"/>
              <a:gd name="connsiteY2" fmla="*/ 1399880 h 1710965"/>
              <a:gd name="connsiteX3" fmla="*/ 1513002 w 1670115"/>
              <a:gd name="connsiteY3" fmla="*/ 1362173 h 1710965"/>
              <a:gd name="connsiteX4" fmla="*/ 1409307 w 1670115"/>
              <a:gd name="connsiteY4" fmla="*/ 1395167 h 1710965"/>
              <a:gd name="connsiteX5" fmla="*/ 1376313 w 1670115"/>
              <a:gd name="connsiteY5" fmla="*/ 1329179 h 1710965"/>
              <a:gd name="connsiteX6" fmla="*/ 1343319 w 1670115"/>
              <a:gd name="connsiteY6" fmla="*/ 1183063 h 1710965"/>
              <a:gd name="connsiteX7" fmla="*/ 1249051 w 1670115"/>
              <a:gd name="connsiteY7" fmla="*/ 1093509 h 1710965"/>
              <a:gd name="connsiteX8" fmla="*/ 1107649 w 1670115"/>
              <a:gd name="connsiteY8" fmla="*/ 1022808 h 1710965"/>
              <a:gd name="connsiteX9" fmla="*/ 1003954 w 1670115"/>
              <a:gd name="connsiteY9" fmla="*/ 961534 h 1710965"/>
              <a:gd name="connsiteX10" fmla="*/ 919113 w 1670115"/>
              <a:gd name="connsiteY10" fmla="*/ 857839 h 1710965"/>
              <a:gd name="connsiteX11" fmla="*/ 942680 w 1670115"/>
              <a:gd name="connsiteY11" fmla="*/ 768284 h 1710965"/>
              <a:gd name="connsiteX12" fmla="*/ 1036948 w 1670115"/>
              <a:gd name="connsiteY12" fmla="*/ 659876 h 1710965"/>
              <a:gd name="connsiteX13" fmla="*/ 1027521 w 1670115"/>
              <a:gd name="connsiteY13" fmla="*/ 532614 h 1710965"/>
              <a:gd name="connsiteX14" fmla="*/ 1003954 w 1670115"/>
              <a:gd name="connsiteY14" fmla="*/ 358218 h 1710965"/>
              <a:gd name="connsiteX15" fmla="*/ 838985 w 1670115"/>
              <a:gd name="connsiteY15" fmla="*/ 249810 h 1710965"/>
              <a:gd name="connsiteX16" fmla="*/ 598602 w 1670115"/>
              <a:gd name="connsiteY16" fmla="*/ 155542 h 1710965"/>
              <a:gd name="connsiteX17" fmla="*/ 494907 w 1670115"/>
              <a:gd name="connsiteY17" fmla="*/ 202676 h 1710965"/>
              <a:gd name="connsiteX18" fmla="*/ 395926 w 1670115"/>
              <a:gd name="connsiteY18" fmla="*/ 329938 h 1710965"/>
              <a:gd name="connsiteX19" fmla="*/ 306371 w 1670115"/>
              <a:gd name="connsiteY19" fmla="*/ 419492 h 1710965"/>
              <a:gd name="connsiteX20" fmla="*/ 202676 w 1670115"/>
              <a:gd name="connsiteY20" fmla="*/ 414779 h 1710965"/>
              <a:gd name="connsiteX21" fmla="*/ 122548 w 1670115"/>
              <a:gd name="connsiteY21" fmla="*/ 311084 h 1710965"/>
              <a:gd name="connsiteX22" fmla="*/ 127262 w 1670115"/>
              <a:gd name="connsiteY22" fmla="*/ 202676 h 1710965"/>
              <a:gd name="connsiteX23" fmla="*/ 80128 w 1670115"/>
              <a:gd name="connsiteY23" fmla="*/ 141402 h 1710965"/>
              <a:gd name="connsiteX24" fmla="*/ 0 w 1670115"/>
              <a:gd name="connsiteY24" fmla="*/ 0 h 171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70115" h="1710965">
                <a:moveTo>
                  <a:pt x="1597843" y="1710965"/>
                </a:moveTo>
                <a:cubicBezTo>
                  <a:pt x="1633979" y="1652047"/>
                  <a:pt x="1670115" y="1593130"/>
                  <a:pt x="1668544" y="1541282"/>
                </a:cubicBezTo>
                <a:cubicBezTo>
                  <a:pt x="1666973" y="1489435"/>
                  <a:pt x="1614340" y="1429731"/>
                  <a:pt x="1588416" y="1399880"/>
                </a:cubicBezTo>
                <a:cubicBezTo>
                  <a:pt x="1562492" y="1370029"/>
                  <a:pt x="1542853" y="1362958"/>
                  <a:pt x="1513002" y="1362173"/>
                </a:cubicBezTo>
                <a:cubicBezTo>
                  <a:pt x="1483151" y="1361388"/>
                  <a:pt x="1432089" y="1400666"/>
                  <a:pt x="1409307" y="1395167"/>
                </a:cubicBezTo>
                <a:cubicBezTo>
                  <a:pt x="1386526" y="1389668"/>
                  <a:pt x="1387311" y="1364530"/>
                  <a:pt x="1376313" y="1329179"/>
                </a:cubicBezTo>
                <a:cubicBezTo>
                  <a:pt x="1365315" y="1293828"/>
                  <a:pt x="1364529" y="1222341"/>
                  <a:pt x="1343319" y="1183063"/>
                </a:cubicBezTo>
                <a:cubicBezTo>
                  <a:pt x="1322109" y="1143785"/>
                  <a:pt x="1288329" y="1120218"/>
                  <a:pt x="1249051" y="1093509"/>
                </a:cubicBezTo>
                <a:cubicBezTo>
                  <a:pt x="1209773" y="1066800"/>
                  <a:pt x="1148498" y="1044804"/>
                  <a:pt x="1107649" y="1022808"/>
                </a:cubicBezTo>
                <a:cubicBezTo>
                  <a:pt x="1066800" y="1000812"/>
                  <a:pt x="1035377" y="989029"/>
                  <a:pt x="1003954" y="961534"/>
                </a:cubicBezTo>
                <a:cubicBezTo>
                  <a:pt x="972531" y="934039"/>
                  <a:pt x="929325" y="890047"/>
                  <a:pt x="919113" y="857839"/>
                </a:cubicBezTo>
                <a:cubicBezTo>
                  <a:pt x="908901" y="825631"/>
                  <a:pt x="923041" y="801278"/>
                  <a:pt x="942680" y="768284"/>
                </a:cubicBezTo>
                <a:cubicBezTo>
                  <a:pt x="962319" y="735290"/>
                  <a:pt x="1022808" y="699154"/>
                  <a:pt x="1036948" y="659876"/>
                </a:cubicBezTo>
                <a:cubicBezTo>
                  <a:pt x="1051088" y="620598"/>
                  <a:pt x="1033020" y="582890"/>
                  <a:pt x="1027521" y="532614"/>
                </a:cubicBezTo>
                <a:cubicBezTo>
                  <a:pt x="1022022" y="482338"/>
                  <a:pt x="1035377" y="405352"/>
                  <a:pt x="1003954" y="358218"/>
                </a:cubicBezTo>
                <a:cubicBezTo>
                  <a:pt x="972531" y="311084"/>
                  <a:pt x="906544" y="283589"/>
                  <a:pt x="838985" y="249810"/>
                </a:cubicBezTo>
                <a:cubicBezTo>
                  <a:pt x="771426" y="216031"/>
                  <a:pt x="655948" y="163398"/>
                  <a:pt x="598602" y="155542"/>
                </a:cubicBezTo>
                <a:cubicBezTo>
                  <a:pt x="541256" y="147686"/>
                  <a:pt x="528686" y="173610"/>
                  <a:pt x="494907" y="202676"/>
                </a:cubicBezTo>
                <a:cubicBezTo>
                  <a:pt x="461128" y="231742"/>
                  <a:pt x="427349" y="293802"/>
                  <a:pt x="395926" y="329938"/>
                </a:cubicBezTo>
                <a:cubicBezTo>
                  <a:pt x="364503" y="366074"/>
                  <a:pt x="338579" y="405352"/>
                  <a:pt x="306371" y="419492"/>
                </a:cubicBezTo>
                <a:cubicBezTo>
                  <a:pt x="274163" y="433632"/>
                  <a:pt x="233313" y="432847"/>
                  <a:pt x="202676" y="414779"/>
                </a:cubicBezTo>
                <a:cubicBezTo>
                  <a:pt x="172039" y="396711"/>
                  <a:pt x="135117" y="346435"/>
                  <a:pt x="122548" y="311084"/>
                </a:cubicBezTo>
                <a:cubicBezTo>
                  <a:pt x="109979" y="275733"/>
                  <a:pt x="134332" y="230956"/>
                  <a:pt x="127262" y="202676"/>
                </a:cubicBezTo>
                <a:cubicBezTo>
                  <a:pt x="120192" y="174396"/>
                  <a:pt x="101338" y="175181"/>
                  <a:pt x="80128" y="141402"/>
                </a:cubicBezTo>
                <a:cubicBezTo>
                  <a:pt x="58918" y="107623"/>
                  <a:pt x="29459" y="53811"/>
                  <a:pt x="0" y="0"/>
                </a:cubicBezTo>
              </a:path>
            </a:pathLst>
          </a:custGeom>
          <a:ln w="762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9" name="手繪多邊形 108"/>
          <p:cNvSpPr/>
          <p:nvPr/>
        </p:nvSpPr>
        <p:spPr>
          <a:xfrm>
            <a:off x="3355504" y="2437119"/>
            <a:ext cx="3634033" cy="702298"/>
          </a:xfrm>
          <a:custGeom>
            <a:avLst/>
            <a:gdLst>
              <a:gd name="connsiteX0" fmla="*/ 0 w 3634033"/>
              <a:gd name="connsiteY0" fmla="*/ 216817 h 702298"/>
              <a:gd name="connsiteX1" fmla="*/ 329938 w 3634033"/>
              <a:gd name="connsiteY1" fmla="*/ 122549 h 702298"/>
              <a:gd name="connsiteX2" fmla="*/ 476053 w 3634033"/>
              <a:gd name="connsiteY2" fmla="*/ 131976 h 702298"/>
              <a:gd name="connsiteX3" fmla="*/ 504334 w 3634033"/>
              <a:gd name="connsiteY3" fmla="*/ 278091 h 702298"/>
              <a:gd name="connsiteX4" fmla="*/ 692870 w 3634033"/>
              <a:gd name="connsiteY4" fmla="*/ 287518 h 702298"/>
              <a:gd name="connsiteX5" fmla="*/ 805992 w 3634033"/>
              <a:gd name="connsiteY5" fmla="*/ 377073 h 702298"/>
              <a:gd name="connsiteX6" fmla="*/ 886119 w 3634033"/>
              <a:gd name="connsiteY6" fmla="*/ 471341 h 702298"/>
              <a:gd name="connsiteX7" fmla="*/ 1206631 w 3634033"/>
              <a:gd name="connsiteY7" fmla="*/ 480768 h 702298"/>
              <a:gd name="connsiteX8" fmla="*/ 1428161 w 3634033"/>
              <a:gd name="connsiteY8" fmla="*/ 447774 h 702298"/>
              <a:gd name="connsiteX9" fmla="*/ 1569563 w 3634033"/>
              <a:gd name="connsiteY9" fmla="*/ 471341 h 702298"/>
              <a:gd name="connsiteX10" fmla="*/ 1668544 w 3634033"/>
              <a:gd name="connsiteY10" fmla="*/ 471341 h 702298"/>
              <a:gd name="connsiteX11" fmla="*/ 1762812 w 3634033"/>
              <a:gd name="connsiteY11" fmla="*/ 395926 h 702298"/>
              <a:gd name="connsiteX12" fmla="*/ 1819373 w 3634033"/>
              <a:gd name="connsiteY12" fmla="*/ 419493 h 702298"/>
              <a:gd name="connsiteX13" fmla="*/ 1842940 w 3634033"/>
              <a:gd name="connsiteY13" fmla="*/ 565609 h 702298"/>
              <a:gd name="connsiteX14" fmla="*/ 1904214 w 3634033"/>
              <a:gd name="connsiteY14" fmla="*/ 683444 h 702298"/>
              <a:gd name="connsiteX15" fmla="*/ 2083324 w 3634033"/>
              <a:gd name="connsiteY15" fmla="*/ 678731 h 702298"/>
              <a:gd name="connsiteX16" fmla="*/ 2271860 w 3634033"/>
              <a:gd name="connsiteY16" fmla="*/ 542042 h 702298"/>
              <a:gd name="connsiteX17" fmla="*/ 2427402 w 3634033"/>
              <a:gd name="connsiteY17" fmla="*/ 518475 h 702298"/>
              <a:gd name="connsiteX18" fmla="*/ 2549950 w 3634033"/>
              <a:gd name="connsiteY18" fmla="*/ 447774 h 702298"/>
              <a:gd name="connsiteX19" fmla="*/ 2653645 w 3634033"/>
              <a:gd name="connsiteY19" fmla="*/ 443060 h 702298"/>
              <a:gd name="connsiteX20" fmla="*/ 2743200 w 3634033"/>
              <a:gd name="connsiteY20" fmla="*/ 513761 h 702298"/>
              <a:gd name="connsiteX21" fmla="*/ 2823328 w 3634033"/>
              <a:gd name="connsiteY21" fmla="*/ 527902 h 702298"/>
              <a:gd name="connsiteX22" fmla="*/ 2856321 w 3634033"/>
              <a:gd name="connsiteY22" fmla="*/ 518475 h 702298"/>
              <a:gd name="connsiteX23" fmla="*/ 2846895 w 3634033"/>
              <a:gd name="connsiteY23" fmla="*/ 466627 h 702298"/>
              <a:gd name="connsiteX24" fmla="*/ 2908169 w 3634033"/>
              <a:gd name="connsiteY24" fmla="*/ 391213 h 702298"/>
              <a:gd name="connsiteX25" fmla="*/ 2927022 w 3634033"/>
              <a:gd name="connsiteY25" fmla="*/ 348792 h 702298"/>
              <a:gd name="connsiteX26" fmla="*/ 2922309 w 3634033"/>
              <a:gd name="connsiteY26" fmla="*/ 282805 h 702298"/>
              <a:gd name="connsiteX27" fmla="*/ 2955303 w 3634033"/>
              <a:gd name="connsiteY27" fmla="*/ 249811 h 702298"/>
              <a:gd name="connsiteX28" fmla="*/ 3115559 w 3634033"/>
              <a:gd name="connsiteY28" fmla="*/ 230957 h 702298"/>
              <a:gd name="connsiteX29" fmla="*/ 3181546 w 3634033"/>
              <a:gd name="connsiteY29" fmla="*/ 296945 h 702298"/>
              <a:gd name="connsiteX30" fmla="*/ 3228680 w 3634033"/>
              <a:gd name="connsiteY30" fmla="*/ 249811 h 702298"/>
              <a:gd name="connsiteX31" fmla="*/ 3271101 w 3634033"/>
              <a:gd name="connsiteY31" fmla="*/ 183823 h 702298"/>
              <a:gd name="connsiteX32" fmla="*/ 3341802 w 3634033"/>
              <a:gd name="connsiteY32" fmla="*/ 108409 h 702298"/>
              <a:gd name="connsiteX33" fmla="*/ 3388936 w 3634033"/>
              <a:gd name="connsiteY33" fmla="*/ 37708 h 702298"/>
              <a:gd name="connsiteX34" fmla="*/ 3478491 w 3634033"/>
              <a:gd name="connsiteY34" fmla="*/ 61275 h 702298"/>
              <a:gd name="connsiteX35" fmla="*/ 3563332 w 3634033"/>
              <a:gd name="connsiteY35" fmla="*/ 9427 h 702298"/>
              <a:gd name="connsiteX36" fmla="*/ 3634033 w 3634033"/>
              <a:gd name="connsiteY36" fmla="*/ 4714 h 70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34033" h="702298">
                <a:moveTo>
                  <a:pt x="0" y="216817"/>
                </a:moveTo>
                <a:cubicBezTo>
                  <a:pt x="125298" y="176753"/>
                  <a:pt x="250596" y="136689"/>
                  <a:pt x="329938" y="122549"/>
                </a:cubicBezTo>
                <a:cubicBezTo>
                  <a:pt x="409280" y="108409"/>
                  <a:pt x="446987" y="106052"/>
                  <a:pt x="476053" y="131976"/>
                </a:cubicBezTo>
                <a:cubicBezTo>
                  <a:pt x="505119" y="157900"/>
                  <a:pt x="468198" y="252167"/>
                  <a:pt x="504334" y="278091"/>
                </a:cubicBezTo>
                <a:cubicBezTo>
                  <a:pt x="540470" y="304015"/>
                  <a:pt x="642594" y="271021"/>
                  <a:pt x="692870" y="287518"/>
                </a:cubicBezTo>
                <a:cubicBezTo>
                  <a:pt x="743146" y="304015"/>
                  <a:pt x="773784" y="346436"/>
                  <a:pt x="805992" y="377073"/>
                </a:cubicBezTo>
                <a:cubicBezTo>
                  <a:pt x="838200" y="407710"/>
                  <a:pt x="819346" y="454059"/>
                  <a:pt x="886119" y="471341"/>
                </a:cubicBezTo>
                <a:cubicBezTo>
                  <a:pt x="952892" y="488623"/>
                  <a:pt x="1116291" y="484696"/>
                  <a:pt x="1206631" y="480768"/>
                </a:cubicBezTo>
                <a:cubicBezTo>
                  <a:pt x="1296971" y="476840"/>
                  <a:pt x="1367672" y="449345"/>
                  <a:pt x="1428161" y="447774"/>
                </a:cubicBezTo>
                <a:cubicBezTo>
                  <a:pt x="1488650" y="446203"/>
                  <a:pt x="1529499" y="467413"/>
                  <a:pt x="1569563" y="471341"/>
                </a:cubicBezTo>
                <a:cubicBezTo>
                  <a:pt x="1609627" y="475269"/>
                  <a:pt x="1636336" y="483910"/>
                  <a:pt x="1668544" y="471341"/>
                </a:cubicBezTo>
                <a:cubicBezTo>
                  <a:pt x="1700752" y="458772"/>
                  <a:pt x="1737674" y="404567"/>
                  <a:pt x="1762812" y="395926"/>
                </a:cubicBezTo>
                <a:cubicBezTo>
                  <a:pt x="1787950" y="387285"/>
                  <a:pt x="1806018" y="391213"/>
                  <a:pt x="1819373" y="419493"/>
                </a:cubicBezTo>
                <a:cubicBezTo>
                  <a:pt x="1832728" y="447773"/>
                  <a:pt x="1828800" y="521617"/>
                  <a:pt x="1842940" y="565609"/>
                </a:cubicBezTo>
                <a:cubicBezTo>
                  <a:pt x="1857080" y="609601"/>
                  <a:pt x="1864150" y="664590"/>
                  <a:pt x="1904214" y="683444"/>
                </a:cubicBezTo>
                <a:cubicBezTo>
                  <a:pt x="1944278" y="702298"/>
                  <a:pt x="2022050" y="702298"/>
                  <a:pt x="2083324" y="678731"/>
                </a:cubicBezTo>
                <a:cubicBezTo>
                  <a:pt x="2144598" y="655164"/>
                  <a:pt x="2214514" y="568751"/>
                  <a:pt x="2271860" y="542042"/>
                </a:cubicBezTo>
                <a:cubicBezTo>
                  <a:pt x="2329206" y="515333"/>
                  <a:pt x="2381054" y="534186"/>
                  <a:pt x="2427402" y="518475"/>
                </a:cubicBezTo>
                <a:cubicBezTo>
                  <a:pt x="2473750" y="502764"/>
                  <a:pt x="2512243" y="460343"/>
                  <a:pt x="2549950" y="447774"/>
                </a:cubicBezTo>
                <a:cubicBezTo>
                  <a:pt x="2587657" y="435205"/>
                  <a:pt x="2621437" y="432062"/>
                  <a:pt x="2653645" y="443060"/>
                </a:cubicBezTo>
                <a:cubicBezTo>
                  <a:pt x="2685853" y="454058"/>
                  <a:pt x="2714920" y="499621"/>
                  <a:pt x="2743200" y="513761"/>
                </a:cubicBezTo>
                <a:cubicBezTo>
                  <a:pt x="2771481" y="527901"/>
                  <a:pt x="2804475" y="527116"/>
                  <a:pt x="2823328" y="527902"/>
                </a:cubicBezTo>
                <a:cubicBezTo>
                  <a:pt x="2842181" y="528688"/>
                  <a:pt x="2852393" y="528688"/>
                  <a:pt x="2856321" y="518475"/>
                </a:cubicBezTo>
                <a:cubicBezTo>
                  <a:pt x="2860249" y="508263"/>
                  <a:pt x="2838254" y="487837"/>
                  <a:pt x="2846895" y="466627"/>
                </a:cubicBezTo>
                <a:cubicBezTo>
                  <a:pt x="2855536" y="445417"/>
                  <a:pt x="2894815" y="410852"/>
                  <a:pt x="2908169" y="391213"/>
                </a:cubicBezTo>
                <a:cubicBezTo>
                  <a:pt x="2921523" y="371574"/>
                  <a:pt x="2924665" y="366860"/>
                  <a:pt x="2927022" y="348792"/>
                </a:cubicBezTo>
                <a:cubicBezTo>
                  <a:pt x="2929379" y="330724"/>
                  <a:pt x="2917595" y="299302"/>
                  <a:pt x="2922309" y="282805"/>
                </a:cubicBezTo>
                <a:cubicBezTo>
                  <a:pt x="2927023" y="266308"/>
                  <a:pt x="2923095" y="258452"/>
                  <a:pt x="2955303" y="249811"/>
                </a:cubicBezTo>
                <a:cubicBezTo>
                  <a:pt x="2987511" y="241170"/>
                  <a:pt x="3077852" y="223101"/>
                  <a:pt x="3115559" y="230957"/>
                </a:cubicBezTo>
                <a:cubicBezTo>
                  <a:pt x="3153266" y="238813"/>
                  <a:pt x="3162693" y="293803"/>
                  <a:pt x="3181546" y="296945"/>
                </a:cubicBezTo>
                <a:cubicBezTo>
                  <a:pt x="3200399" y="300087"/>
                  <a:pt x="3213754" y="268665"/>
                  <a:pt x="3228680" y="249811"/>
                </a:cubicBezTo>
                <a:cubicBezTo>
                  <a:pt x="3243606" y="230957"/>
                  <a:pt x="3252247" y="207390"/>
                  <a:pt x="3271101" y="183823"/>
                </a:cubicBezTo>
                <a:cubicBezTo>
                  <a:pt x="3289955" y="160256"/>
                  <a:pt x="3322163" y="132761"/>
                  <a:pt x="3341802" y="108409"/>
                </a:cubicBezTo>
                <a:cubicBezTo>
                  <a:pt x="3361441" y="84057"/>
                  <a:pt x="3366155" y="45564"/>
                  <a:pt x="3388936" y="37708"/>
                </a:cubicBezTo>
                <a:cubicBezTo>
                  <a:pt x="3411718" y="29852"/>
                  <a:pt x="3449425" y="65988"/>
                  <a:pt x="3478491" y="61275"/>
                </a:cubicBezTo>
                <a:cubicBezTo>
                  <a:pt x="3507557" y="56562"/>
                  <a:pt x="3537408" y="18854"/>
                  <a:pt x="3563332" y="9427"/>
                </a:cubicBezTo>
                <a:cubicBezTo>
                  <a:pt x="3589256" y="0"/>
                  <a:pt x="3611644" y="2357"/>
                  <a:pt x="3634033" y="4714"/>
                </a:cubicBezTo>
              </a:path>
            </a:pathLst>
          </a:custGeom>
          <a:ln w="635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0" name="手繪多邊形 109"/>
          <p:cNvSpPr/>
          <p:nvPr/>
        </p:nvSpPr>
        <p:spPr>
          <a:xfrm>
            <a:off x="2445912" y="1967402"/>
            <a:ext cx="1184031" cy="792145"/>
          </a:xfrm>
          <a:custGeom>
            <a:avLst/>
            <a:gdLst>
              <a:gd name="connsiteX0" fmla="*/ 91273 w 1184031"/>
              <a:gd name="connsiteY0" fmla="*/ 13398 h 792145"/>
              <a:gd name="connsiteX1" fmla="*/ 412820 w 1184031"/>
              <a:gd name="connsiteY1" fmla="*/ 48567 h 792145"/>
              <a:gd name="connsiteX2" fmla="*/ 588666 w 1184031"/>
              <a:gd name="connsiteY2" fmla="*/ 144027 h 792145"/>
              <a:gd name="connsiteX3" fmla="*/ 724319 w 1184031"/>
              <a:gd name="connsiteY3" fmla="*/ 324897 h 792145"/>
              <a:gd name="connsiteX4" fmla="*/ 744416 w 1184031"/>
              <a:gd name="connsiteY4" fmla="*/ 500743 h 792145"/>
              <a:gd name="connsiteX5" fmla="*/ 819778 w 1184031"/>
              <a:gd name="connsiteY5" fmla="*/ 636396 h 792145"/>
              <a:gd name="connsiteX6" fmla="*/ 920262 w 1184031"/>
              <a:gd name="connsiteY6" fmla="*/ 676589 h 792145"/>
              <a:gd name="connsiteX7" fmla="*/ 1015721 w 1184031"/>
              <a:gd name="connsiteY7" fmla="*/ 716783 h 792145"/>
              <a:gd name="connsiteX8" fmla="*/ 1171470 w 1184031"/>
              <a:gd name="connsiteY8" fmla="*/ 751952 h 792145"/>
              <a:gd name="connsiteX9" fmla="*/ 1091084 w 1184031"/>
              <a:gd name="connsiteY9" fmla="*/ 772049 h 792145"/>
              <a:gd name="connsiteX10" fmla="*/ 945383 w 1184031"/>
              <a:gd name="connsiteY10" fmla="*/ 787121 h 792145"/>
              <a:gd name="connsiteX11" fmla="*/ 769536 w 1184031"/>
              <a:gd name="connsiteY11" fmla="*/ 741904 h 792145"/>
              <a:gd name="connsiteX12" fmla="*/ 714270 w 1184031"/>
              <a:gd name="connsiteY12" fmla="*/ 611275 h 792145"/>
              <a:gd name="connsiteX13" fmla="*/ 618811 w 1184031"/>
              <a:gd name="connsiteY13" fmla="*/ 465574 h 792145"/>
              <a:gd name="connsiteX14" fmla="*/ 518328 w 1184031"/>
              <a:gd name="connsiteY14" fmla="*/ 304800 h 792145"/>
              <a:gd name="connsiteX15" fmla="*/ 327409 w 1184031"/>
              <a:gd name="connsiteY15" fmla="*/ 164123 h 792145"/>
              <a:gd name="connsiteX16" fmla="*/ 111369 w 1184031"/>
              <a:gd name="connsiteY16" fmla="*/ 154075 h 792145"/>
              <a:gd name="connsiteX17" fmla="*/ 10886 w 1184031"/>
              <a:gd name="connsiteY17" fmla="*/ 159099 h 792145"/>
              <a:gd name="connsiteX18" fmla="*/ 46055 w 1184031"/>
              <a:gd name="connsiteY18" fmla="*/ 128954 h 792145"/>
              <a:gd name="connsiteX19" fmla="*/ 91273 w 1184031"/>
              <a:gd name="connsiteY19" fmla="*/ 13398 h 79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4031" h="792145">
                <a:moveTo>
                  <a:pt x="91273" y="13398"/>
                </a:moveTo>
                <a:cubicBezTo>
                  <a:pt x="152401" y="0"/>
                  <a:pt x="329921" y="26796"/>
                  <a:pt x="412820" y="48567"/>
                </a:cubicBezTo>
                <a:cubicBezTo>
                  <a:pt x="495719" y="70338"/>
                  <a:pt x="536750" y="97972"/>
                  <a:pt x="588666" y="144027"/>
                </a:cubicBezTo>
                <a:cubicBezTo>
                  <a:pt x="640583" y="190082"/>
                  <a:pt x="698361" y="265444"/>
                  <a:pt x="724319" y="324897"/>
                </a:cubicBezTo>
                <a:cubicBezTo>
                  <a:pt x="750277" y="384350"/>
                  <a:pt x="728506" y="448826"/>
                  <a:pt x="744416" y="500743"/>
                </a:cubicBezTo>
                <a:cubicBezTo>
                  <a:pt x="760326" y="552660"/>
                  <a:pt x="790470" y="607088"/>
                  <a:pt x="819778" y="636396"/>
                </a:cubicBezTo>
                <a:cubicBezTo>
                  <a:pt x="849086" y="665704"/>
                  <a:pt x="887605" y="663191"/>
                  <a:pt x="920262" y="676589"/>
                </a:cubicBezTo>
                <a:cubicBezTo>
                  <a:pt x="952919" y="689987"/>
                  <a:pt x="973853" y="704222"/>
                  <a:pt x="1015721" y="716783"/>
                </a:cubicBezTo>
                <a:cubicBezTo>
                  <a:pt x="1057589" y="729344"/>
                  <a:pt x="1158910" y="742741"/>
                  <a:pt x="1171470" y="751952"/>
                </a:cubicBezTo>
                <a:cubicBezTo>
                  <a:pt x="1184031" y="761163"/>
                  <a:pt x="1128765" y="766188"/>
                  <a:pt x="1091084" y="772049"/>
                </a:cubicBezTo>
                <a:cubicBezTo>
                  <a:pt x="1053403" y="777910"/>
                  <a:pt x="998974" y="792145"/>
                  <a:pt x="945383" y="787121"/>
                </a:cubicBezTo>
                <a:cubicBezTo>
                  <a:pt x="891792" y="782097"/>
                  <a:pt x="808055" y="771212"/>
                  <a:pt x="769536" y="741904"/>
                </a:cubicBezTo>
                <a:cubicBezTo>
                  <a:pt x="731017" y="712596"/>
                  <a:pt x="739391" y="657330"/>
                  <a:pt x="714270" y="611275"/>
                </a:cubicBezTo>
                <a:cubicBezTo>
                  <a:pt x="689149" y="565220"/>
                  <a:pt x="651468" y="516653"/>
                  <a:pt x="618811" y="465574"/>
                </a:cubicBezTo>
                <a:cubicBezTo>
                  <a:pt x="586154" y="414495"/>
                  <a:pt x="566895" y="355042"/>
                  <a:pt x="518328" y="304800"/>
                </a:cubicBezTo>
                <a:cubicBezTo>
                  <a:pt x="469761" y="254558"/>
                  <a:pt x="395235" y="189244"/>
                  <a:pt x="327409" y="164123"/>
                </a:cubicBezTo>
                <a:cubicBezTo>
                  <a:pt x="259583" y="139002"/>
                  <a:pt x="164123" y="154912"/>
                  <a:pt x="111369" y="154075"/>
                </a:cubicBezTo>
                <a:cubicBezTo>
                  <a:pt x="58615" y="153238"/>
                  <a:pt x="21772" y="163286"/>
                  <a:pt x="10886" y="159099"/>
                </a:cubicBezTo>
                <a:cubicBezTo>
                  <a:pt x="0" y="154912"/>
                  <a:pt x="30145" y="152400"/>
                  <a:pt x="46055" y="128954"/>
                </a:cubicBezTo>
                <a:cubicBezTo>
                  <a:pt x="61965" y="105508"/>
                  <a:pt x="30146" y="26796"/>
                  <a:pt x="91273" y="13398"/>
                </a:cubicBezTo>
                <a:close/>
              </a:path>
            </a:pathLst>
          </a:custGeom>
          <a:gradFill>
            <a:gsLst>
              <a:gs pos="10000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2" name="Text Box 73"/>
          <p:cNvSpPr txBox="1">
            <a:spLocks noChangeArrowheads="1"/>
          </p:cNvSpPr>
          <p:nvPr/>
        </p:nvSpPr>
        <p:spPr bwMode="auto">
          <a:xfrm>
            <a:off x="5889257" y="2904783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基隆河</a:t>
            </a:r>
          </a:p>
        </p:txBody>
      </p:sp>
      <p:sp>
        <p:nvSpPr>
          <p:cNvPr id="113" name="Text Box 73"/>
          <p:cNvSpPr txBox="1">
            <a:spLocks noChangeArrowheads="1"/>
          </p:cNvSpPr>
          <p:nvPr/>
        </p:nvSpPr>
        <p:spPr bwMode="auto">
          <a:xfrm>
            <a:off x="4531935" y="4619295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新店溪</a:t>
            </a:r>
          </a:p>
        </p:txBody>
      </p:sp>
      <p:sp>
        <p:nvSpPr>
          <p:cNvPr id="114" name="Text Box 73"/>
          <p:cNvSpPr txBox="1">
            <a:spLocks noChangeArrowheads="1"/>
          </p:cNvSpPr>
          <p:nvPr/>
        </p:nvSpPr>
        <p:spPr bwMode="auto">
          <a:xfrm>
            <a:off x="2245919" y="4547857"/>
            <a:ext cx="857256" cy="380480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大漢溪</a:t>
            </a:r>
          </a:p>
        </p:txBody>
      </p:sp>
      <p:sp>
        <p:nvSpPr>
          <p:cNvPr id="115" name="橢圓 114"/>
          <p:cNvSpPr/>
          <p:nvPr/>
        </p:nvSpPr>
        <p:spPr>
          <a:xfrm>
            <a:off x="3286116" y="4929198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6" name="Text Box 73"/>
          <p:cNvSpPr txBox="1">
            <a:spLocks noChangeArrowheads="1"/>
          </p:cNvSpPr>
          <p:nvPr/>
        </p:nvSpPr>
        <p:spPr bwMode="auto">
          <a:xfrm>
            <a:off x="1714480" y="4357694"/>
            <a:ext cx="1571636" cy="503590"/>
          </a:xfrm>
          <a:prstGeom prst="rect">
            <a:avLst/>
          </a:prstGeom>
          <a:solidFill>
            <a:srgbClr val="FF0000"/>
          </a:solidFill>
          <a:ln w="254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艋舺</a:t>
            </a: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萬華</a:t>
            </a: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)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17" name="手繪多邊形 116"/>
          <p:cNvSpPr/>
          <p:nvPr/>
        </p:nvSpPr>
        <p:spPr>
          <a:xfrm>
            <a:off x="2320552" y="2058640"/>
            <a:ext cx="1833563" cy="1458913"/>
          </a:xfrm>
          <a:custGeom>
            <a:avLst/>
            <a:gdLst>
              <a:gd name="connsiteX0" fmla="*/ 0 w 1833418"/>
              <a:gd name="connsiteY0" fmla="*/ 0 h 1457499"/>
              <a:gd name="connsiteX1" fmla="*/ 310341 w 1833418"/>
              <a:gd name="connsiteY1" fmla="*/ 5542 h 1457499"/>
              <a:gd name="connsiteX2" fmla="*/ 520931 w 1833418"/>
              <a:gd name="connsiteY2" fmla="*/ 27710 h 1457499"/>
              <a:gd name="connsiteX3" fmla="*/ 703811 w 1833418"/>
              <a:gd name="connsiteY3" fmla="*/ 138546 h 1457499"/>
              <a:gd name="connsiteX4" fmla="*/ 814647 w 1833418"/>
              <a:gd name="connsiteY4" fmla="*/ 387928 h 1457499"/>
              <a:gd name="connsiteX5" fmla="*/ 936567 w 1833418"/>
              <a:gd name="connsiteY5" fmla="*/ 604059 h 1457499"/>
              <a:gd name="connsiteX6" fmla="*/ 1185949 w 1833418"/>
              <a:gd name="connsiteY6" fmla="*/ 670560 h 1457499"/>
              <a:gd name="connsiteX7" fmla="*/ 1390996 w 1833418"/>
              <a:gd name="connsiteY7" fmla="*/ 670560 h 1457499"/>
              <a:gd name="connsiteX8" fmla="*/ 1607127 w 1833418"/>
              <a:gd name="connsiteY8" fmla="*/ 759230 h 1457499"/>
              <a:gd name="connsiteX9" fmla="*/ 1790007 w 1833418"/>
              <a:gd name="connsiteY9" fmla="*/ 964277 h 1457499"/>
              <a:gd name="connsiteX10" fmla="*/ 1828800 w 1833418"/>
              <a:gd name="connsiteY10" fmla="*/ 1141615 h 1457499"/>
              <a:gd name="connsiteX11" fmla="*/ 1762298 w 1833418"/>
              <a:gd name="connsiteY11" fmla="*/ 1324495 h 1457499"/>
              <a:gd name="connsiteX12" fmla="*/ 1612669 w 1833418"/>
              <a:gd name="connsiteY12" fmla="*/ 1457499 h 145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3418" h="1457499">
                <a:moveTo>
                  <a:pt x="0" y="0"/>
                </a:moveTo>
                <a:cubicBezTo>
                  <a:pt x="111759" y="462"/>
                  <a:pt x="223519" y="924"/>
                  <a:pt x="310341" y="5542"/>
                </a:cubicBezTo>
                <a:cubicBezTo>
                  <a:pt x="397163" y="10160"/>
                  <a:pt x="455353" y="5543"/>
                  <a:pt x="520931" y="27710"/>
                </a:cubicBezTo>
                <a:cubicBezTo>
                  <a:pt x="586509" y="49877"/>
                  <a:pt x="654858" y="78510"/>
                  <a:pt x="703811" y="138546"/>
                </a:cubicBezTo>
                <a:cubicBezTo>
                  <a:pt x="752764" y="198582"/>
                  <a:pt x="775854" y="310343"/>
                  <a:pt x="814647" y="387928"/>
                </a:cubicBezTo>
                <a:cubicBezTo>
                  <a:pt x="853440" y="465513"/>
                  <a:pt x="874683" y="556954"/>
                  <a:pt x="936567" y="604059"/>
                </a:cubicBezTo>
                <a:cubicBezTo>
                  <a:pt x="998451" y="651164"/>
                  <a:pt x="1110211" y="659476"/>
                  <a:pt x="1185949" y="670560"/>
                </a:cubicBezTo>
                <a:cubicBezTo>
                  <a:pt x="1261687" y="681644"/>
                  <a:pt x="1320800" y="655782"/>
                  <a:pt x="1390996" y="670560"/>
                </a:cubicBezTo>
                <a:cubicBezTo>
                  <a:pt x="1461192" y="685338"/>
                  <a:pt x="1540625" y="710277"/>
                  <a:pt x="1607127" y="759230"/>
                </a:cubicBezTo>
                <a:cubicBezTo>
                  <a:pt x="1673629" y="808183"/>
                  <a:pt x="1753062" y="900546"/>
                  <a:pt x="1790007" y="964277"/>
                </a:cubicBezTo>
                <a:cubicBezTo>
                  <a:pt x="1826953" y="1028008"/>
                  <a:pt x="1833418" y="1081579"/>
                  <a:pt x="1828800" y="1141615"/>
                </a:cubicBezTo>
                <a:cubicBezTo>
                  <a:pt x="1824182" y="1201651"/>
                  <a:pt x="1798320" y="1271848"/>
                  <a:pt x="1762298" y="1324495"/>
                </a:cubicBezTo>
                <a:cubicBezTo>
                  <a:pt x="1726276" y="1377142"/>
                  <a:pt x="1669472" y="1417320"/>
                  <a:pt x="1612669" y="1457499"/>
                </a:cubicBezTo>
              </a:path>
            </a:pathLst>
          </a:custGeom>
          <a:ln w="38100">
            <a:solidFill>
              <a:srgbClr val="FF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25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" decel="100000"/>
                                        <p:tgtEl>
                                          <p:spTgt spid="1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92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92" decel="100000"/>
                                        <p:tgtEl>
                                          <p:spTgt spid="1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19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9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92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92" decel="100000"/>
                                        <p:tgtEl>
                                          <p:spTgt spid="1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192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92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92" decel="100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92" decel="100000"/>
                                        <p:tgtEl>
                                          <p:spTgt spid="1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192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192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92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92" decel="100000"/>
                                        <p:tgtEl>
                                          <p:spTgt spid="1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19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9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15" b="15254"/>
          <a:stretch/>
        </p:blipFill>
        <p:spPr bwMode="auto">
          <a:xfrm>
            <a:off x="763398" y="769441"/>
            <a:ext cx="7553018" cy="607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流量變化大的河流 稱為荒溪</a:t>
            </a:r>
            <a:r>
              <a:rPr lang="en-US" altLang="zh-TW" sz="4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型河流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252511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2826362"/>
            <a:ext cx="6858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複習 加分</a:t>
            </a:r>
            <a:b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Let’s     review 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2332267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58"/>
            <a:ext cx="17668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80680" y="153084"/>
            <a:ext cx="413385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平均每人可再生水資源量</a:t>
            </a:r>
            <a:endParaRPr kumimoji="0"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4223"/>
              </p:ext>
            </p:extLst>
          </p:nvPr>
        </p:nvGraphicFramePr>
        <p:xfrm>
          <a:off x="384054" y="715254"/>
          <a:ext cx="8520234" cy="2833687"/>
        </p:xfrm>
        <a:graphic>
          <a:graphicData uri="http://schemas.openxmlformats.org/drawingml/2006/table">
            <a:tbl>
              <a:tblPr/>
              <a:tblGrid>
                <a:gridCol w="8520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336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u="sng" dirty="0">
                          <a:solidFill>
                            <a:schemeClr val="accent2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「年降水量」</a:t>
                      </a:r>
                      <a:endParaRPr lang="en-US" altLang="zh-TW" sz="2800" b="1" u="sng" dirty="0">
                        <a:solidFill>
                          <a:schemeClr val="accent2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扣除  蒸發和蒸散，得到的水量稱為</a:t>
                      </a:r>
                      <a:endParaRPr lang="en-US" altLang="zh-TW" sz="2800" b="1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u="sng" kern="1200" dirty="0">
                          <a:solidFill>
                            <a:schemeClr val="accent2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「可再生水資源量」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。</a:t>
                      </a:r>
                      <a:endParaRPr lang="en-US" altLang="zh-TW" sz="2800" b="1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1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平均 怎麼算呢？ </a:t>
                      </a:r>
                      <a:r>
                        <a:rPr lang="zh-TW" altLang="en-US" sz="2800" b="1" u="sng" kern="1200" dirty="0">
                          <a:solidFill>
                            <a:schemeClr val="accent2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除以 人口數 </a:t>
                      </a:r>
                    </a:p>
                  </a:txBody>
                  <a:tcPr marL="47630" marR="47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416392" y="3726100"/>
            <a:ext cx="387826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平均每人可再生水資源量＝</a:t>
            </a:r>
          </a:p>
        </p:txBody>
      </p:sp>
      <p:sp>
        <p:nvSpPr>
          <p:cNvPr id="12" name="矩形 11"/>
          <p:cNvSpPr/>
          <p:nvPr/>
        </p:nvSpPr>
        <p:spPr>
          <a:xfrm>
            <a:off x="4302592" y="3470513"/>
            <a:ext cx="378618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可再生水資源量</a:t>
            </a:r>
            <a:r>
              <a:rPr kumimoji="0" lang="en-US" altLang="zh-TW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立方公尺</a:t>
            </a:r>
            <a:r>
              <a:rPr kumimoji="0" lang="en-US" altLang="zh-TW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88455" y="4016613"/>
            <a:ext cx="1414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人口總數</a:t>
            </a:r>
          </a:p>
        </p:txBody>
      </p:sp>
      <p:cxnSp>
        <p:nvCxnSpPr>
          <p:cNvPr id="15" name="直線接點 14"/>
          <p:cNvCxnSpPr/>
          <p:nvPr/>
        </p:nvCxnSpPr>
        <p:spPr>
          <a:xfrm>
            <a:off x="4302592" y="4005064"/>
            <a:ext cx="37941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98366" y="5889689"/>
            <a:ext cx="809160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可再生水資源可以反映出一地水資源的</a:t>
            </a:r>
            <a:r>
              <a:rPr kumimoji="0"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豐裕</a:t>
            </a:r>
            <a:r>
              <a:rPr kumimoji="0"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0"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匱乏</a:t>
            </a:r>
          </a:p>
        </p:txBody>
      </p:sp>
      <p:grpSp>
        <p:nvGrpSpPr>
          <p:cNvPr id="35851" name="群組 13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6" name="直角三角形 15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35853" name="文字方塊 17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73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71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2" name="群組 1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9" name="直角三角形 18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32776" name="文字方塊 22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73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4" y="12170"/>
            <a:ext cx="8468489" cy="67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7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178510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為什麼台灣的降水量多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 平均每人可再生水資源量不多？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14516"/>
            <a:ext cx="6152399" cy="48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37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矩形 2"/>
          <p:cNvSpPr>
            <a:spLocks noChangeArrowheads="1"/>
          </p:cNvSpPr>
          <p:nvPr/>
        </p:nvSpPr>
        <p:spPr bwMode="auto">
          <a:xfrm>
            <a:off x="3073400" y="823913"/>
            <a:ext cx="5300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平均每人可再生水資源比一比</a:t>
            </a:r>
          </a:p>
        </p:txBody>
      </p:sp>
      <p:sp>
        <p:nvSpPr>
          <p:cNvPr id="67587" name="矩形 8"/>
          <p:cNvSpPr>
            <a:spLocks noChangeArrowheads="1"/>
          </p:cNvSpPr>
          <p:nvPr/>
        </p:nvSpPr>
        <p:spPr bwMode="auto">
          <a:xfrm>
            <a:off x="701675" y="747713"/>
            <a:ext cx="5300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CN" altLang="en-US" sz="2800" b="1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地理學習活動</a:t>
            </a:r>
            <a:endParaRPr kumimoji="0" lang="zh-TW" altLang="en-US" sz="2800" b="1" u="sng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5663" y="1358900"/>
            <a:ext cx="7518400" cy="2598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臺灣年降水量與世界各國相比，可以說是名列前茅， 但為什麼平均每人可再生水資源量卻不多呢？欣然與小睿各自去找了臺灣與美國的資料進行比較。</a:t>
            </a:r>
            <a:endParaRPr kumimoji="0"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7589" name="群組 7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0" name="直角三角形 9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67591" name="文字方塊 10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78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530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矩形 4"/>
          <p:cNvSpPr>
            <a:spLocks noChangeArrowheads="1"/>
          </p:cNvSpPr>
          <p:nvPr/>
        </p:nvSpPr>
        <p:spPr bwMode="auto">
          <a:xfrm>
            <a:off x="814388" y="1417638"/>
            <a:ext cx="75168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kumimoji="0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r>
              <a:rPr kumimoji="0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1-6-13</a:t>
            </a:r>
            <a:r>
              <a:rPr kumimoji="0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為臺灣與美國的可再生水資源量資料請依據表格內容，回答下列問題。</a:t>
            </a:r>
            <a:endParaRPr kumimoji="0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8611" name="群組 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8" name="直角三角形 7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68615" name="文字方塊 8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78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2452688"/>
            <a:ext cx="76295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矩形 9"/>
          <p:cNvSpPr>
            <a:spLocks noChangeArrowheads="1"/>
          </p:cNvSpPr>
          <p:nvPr/>
        </p:nvSpPr>
        <p:spPr bwMode="auto">
          <a:xfrm>
            <a:off x="814388" y="5086350"/>
            <a:ext cx="7516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kumimoji="0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臺灣與美國的可再生水資源量資料</a:t>
            </a:r>
            <a:r>
              <a:rPr kumimoji="0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為方便計算，表中資料的降水量、蒸發散量為平均值，面積與人口為簡化後的數據</a:t>
            </a:r>
            <a:r>
              <a:rPr kumimoji="0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28935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矩形 4"/>
          <p:cNvSpPr>
            <a:spLocks noChangeArrowheads="1"/>
          </p:cNvSpPr>
          <p:nvPr/>
        </p:nvSpPr>
        <p:spPr bwMode="auto">
          <a:xfrm>
            <a:off x="814388" y="1417638"/>
            <a:ext cx="751681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8938" indent="-3889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kumimoji="0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0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在計算可再生水資源量的時候，必須先將一地的年降水量扣除掉年蒸發散量，其理由為何？</a:t>
            </a:r>
            <a:endParaRPr kumimoji="0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246188" y="3962400"/>
            <a:ext cx="698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因為人類無法直接使用蒸發、蒸散的水量。</a:t>
            </a:r>
          </a:p>
        </p:txBody>
      </p:sp>
      <p:grpSp>
        <p:nvGrpSpPr>
          <p:cNvPr id="69636" name="群組 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8" name="直角三角形 7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69638" name="文字方塊 8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78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8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矩形 4"/>
          <p:cNvSpPr>
            <a:spLocks noChangeArrowheads="1"/>
          </p:cNvSpPr>
          <p:nvPr/>
        </p:nvSpPr>
        <p:spPr bwMode="auto">
          <a:xfrm>
            <a:off x="501625" y="226298"/>
            <a:ext cx="7516812" cy="12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8938" indent="-3889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kumimoji="0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觀察表</a:t>
            </a:r>
            <a:r>
              <a:rPr kumimoji="0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1-6-13</a:t>
            </a:r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，將年降水量減掉年蒸發散量後所得到的數值，是美國多還是臺灣多？原因為何？</a:t>
            </a:r>
            <a:endParaRPr kumimoji="0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872589" y="1055209"/>
            <a:ext cx="698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臺灣，因為臺灣年降水量較多。</a:t>
            </a:r>
          </a:p>
        </p:txBody>
      </p:sp>
      <p:grpSp>
        <p:nvGrpSpPr>
          <p:cNvPr id="70660" name="群組 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8" name="直角三角形 7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70662" name="文字方塊 8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78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" y="1596238"/>
            <a:ext cx="9118443" cy="431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4"/>
          <p:cNvSpPr>
            <a:spLocks noChangeArrowheads="1"/>
          </p:cNvSpPr>
          <p:nvPr/>
        </p:nvSpPr>
        <p:spPr bwMode="auto">
          <a:xfrm>
            <a:off x="502437" y="116632"/>
            <a:ext cx="7516812" cy="145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8938" indent="-3889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kumimoji="0"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kumimoji="0"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觀察表</a:t>
            </a:r>
            <a:r>
              <a:rPr kumimoji="0"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1-6-13</a:t>
            </a:r>
            <a:r>
              <a:rPr kumimoji="0"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，臺灣與美國的可再生水資源量何者比較多？原因為何？</a:t>
            </a:r>
            <a:endParaRPr kumimoji="0"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067944" y="1151934"/>
            <a:ext cx="698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美國，美國土地面積較廣大。</a:t>
            </a:r>
          </a:p>
        </p:txBody>
      </p:sp>
      <p:grpSp>
        <p:nvGrpSpPr>
          <p:cNvPr id="71684" name="群組 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8" name="直角三角形 7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71686" name="文字方塊 8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78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" y="1596238"/>
            <a:ext cx="9118443" cy="431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6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2227014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6-2 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如何充份利用水資源？</a:t>
            </a:r>
          </a:p>
        </p:txBody>
      </p:sp>
    </p:spTree>
    <p:extLst>
      <p:ext uri="{BB962C8B-B14F-4D97-AF65-F5344CB8AC3E}">
        <p14:creationId xmlns:p14="http://schemas.microsoft.com/office/powerpoint/2010/main" val="5601190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22542" name="Group 4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22544" name="Freeform 5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545" name="Freeform 6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2543" name="Freeform 7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532" name="Freeform 8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3" name="Freeform 9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4" name="Freeform 10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395288" y="1773238"/>
            <a:ext cx="15843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？</a:t>
            </a:r>
          </a:p>
        </p:txBody>
      </p:sp>
      <p:sp>
        <p:nvSpPr>
          <p:cNvPr id="22536" name="Line 13"/>
          <p:cNvSpPr>
            <a:spLocks noChangeShapeType="1"/>
          </p:cNvSpPr>
          <p:nvPr/>
        </p:nvSpPr>
        <p:spPr bwMode="auto">
          <a:xfrm>
            <a:off x="1187450" y="2420938"/>
            <a:ext cx="503238" cy="16557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7" name="Line 14"/>
          <p:cNvSpPr>
            <a:spLocks noChangeShapeType="1"/>
          </p:cNvSpPr>
          <p:nvPr/>
        </p:nvSpPr>
        <p:spPr bwMode="auto">
          <a:xfrm>
            <a:off x="2268538" y="2420938"/>
            <a:ext cx="431800" cy="12255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835150" y="1700213"/>
            <a:ext cx="21590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？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 可用的淡水資源有哪些？</a:t>
            </a:r>
          </a:p>
        </p:txBody>
      </p:sp>
    </p:spTree>
    <p:extLst>
      <p:ext uri="{BB962C8B-B14F-4D97-AF65-F5344CB8AC3E}">
        <p14:creationId xmlns:p14="http://schemas.microsoft.com/office/powerpoint/2010/main" val="408329146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2826362"/>
            <a:ext cx="6858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Pass the whiteboard and marker</a:t>
            </a:r>
            <a:b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 the Closer Pitcher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834943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651000"/>
            <a:ext cx="781208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5"/>
          <p:cNvSpPr>
            <a:spLocks noChangeArrowheads="1"/>
          </p:cNvSpPr>
          <p:nvPr/>
        </p:nvSpPr>
        <p:spPr bwMode="auto">
          <a:xfrm>
            <a:off x="671513" y="4835525"/>
            <a:ext cx="78120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kumimoji="0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翡翠水庫位於新店溪支流北勢溪上，是臺北都會區主要的水源地。</a:t>
            </a:r>
          </a:p>
        </p:txBody>
      </p:sp>
      <p:grpSp>
        <p:nvGrpSpPr>
          <p:cNvPr id="56324" name="群組 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8" name="直角三角形 7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6326" name="文字方塊 8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718636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5"/>
          <p:cNvSpPr>
            <a:spLocks noChangeArrowheads="1"/>
          </p:cNvSpPr>
          <p:nvPr/>
        </p:nvSpPr>
        <p:spPr bwMode="auto">
          <a:xfrm>
            <a:off x="671513" y="4587875"/>
            <a:ext cx="78120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/>
            <a:r>
              <a:rPr kumimoji="0" lang="zh-TW" altLang="en-US"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石門水庫位於淡水河支流大漢溪上，早期以灌溉與防洪為主，目前調節及供應公共給水愈趨重要</a:t>
            </a:r>
            <a:r>
              <a:rPr kumimoji="0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7347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989138"/>
            <a:ext cx="781208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8" name="群組 4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7" name="直角三角形 6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7350" name="文字方塊 7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605214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70025"/>
            <a:ext cx="7812087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矩形 4"/>
          <p:cNvSpPr>
            <a:spLocks noChangeArrowheads="1"/>
          </p:cNvSpPr>
          <p:nvPr/>
        </p:nvSpPr>
        <p:spPr bwMode="auto">
          <a:xfrm>
            <a:off x="728663" y="5343525"/>
            <a:ext cx="78120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kumimoji="0" lang="zh-TW" altLang="en-US"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曾文水庫為臺灣容量最大的水庫，主要供應嘉南平原的農業灌溉用水。</a:t>
            </a:r>
            <a:endParaRPr kumimoji="0"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8372" name="群組 5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7" name="直角三角形 6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8374" name="文字方塊 7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973740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圖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636588"/>
            <a:ext cx="4179888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12800" y="812800"/>
            <a:ext cx="34163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臺灣主要水庫分布圖</a:t>
            </a:r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5943600" y="2689225"/>
            <a:ext cx="2587625" cy="1508125"/>
            <a:chOff x="6108195" y="704090"/>
            <a:chExt cx="2340000" cy="1052854"/>
          </a:xfrm>
        </p:grpSpPr>
        <p:sp>
          <p:nvSpPr>
            <p:cNvPr id="9" name="雲朵形圖說文字 8"/>
            <p:cNvSpPr/>
            <p:nvPr/>
          </p:nvSpPr>
          <p:spPr>
            <a:xfrm rot="300000">
              <a:off x="6108195" y="704090"/>
              <a:ext cx="2340000" cy="1052854"/>
            </a:xfrm>
            <a:prstGeom prst="cloudCallout">
              <a:avLst>
                <a:gd name="adj1" fmla="val 17342"/>
                <a:gd name="adj2" fmla="val 7639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05815" y="822675"/>
              <a:ext cx="2160553" cy="720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dirty="0">
                  <a:solidFill>
                    <a:srgbClr val="5D743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華康中黑體" pitchFamily="49" charset="-120"/>
                </a:rPr>
                <a:t>臺灣水庫位置</a:t>
              </a:r>
              <a:endParaRPr kumimoji="0" lang="en-US" altLang="zh-TW" sz="2000" dirty="0">
                <a:solidFill>
                  <a:srgbClr val="5D74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華康中黑體" pitchFamily="49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dirty="0">
                  <a:solidFill>
                    <a:srgbClr val="5D743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華康中黑體" pitchFamily="49" charset="-120"/>
                </a:rPr>
                <a:t>有何分布特性呢？</a:t>
              </a:r>
              <a:endParaRPr kumimoji="0" lang="zh-CN" altLang="en-US" sz="2000" dirty="0">
                <a:solidFill>
                  <a:srgbClr val="5D743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華康中黑體" pitchFamily="49" charset="-120"/>
              </a:endParaRPr>
            </a:p>
          </p:txBody>
        </p:sp>
      </p:grpSp>
      <p:pic>
        <p:nvPicPr>
          <p:cNvPr id="5530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587875"/>
            <a:ext cx="14017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2" name="群組 11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3" name="直角三角形 12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5304" name="文字方塊 13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527519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矩形 4"/>
          <p:cNvSpPr>
            <a:spLocks noChangeArrowheads="1"/>
          </p:cNvSpPr>
          <p:nvPr/>
        </p:nvSpPr>
        <p:spPr bwMode="auto">
          <a:xfrm>
            <a:off x="709613" y="5105400"/>
            <a:ext cx="78120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kumimoji="0" lang="zh-TW" altLang="en-US" sz="28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集集攔河堰位於濁水溪上，供給彰化、雲林地區生活及農、工業用水，是臺灣目前取水量最大的攔河堰。</a:t>
            </a:r>
            <a:endParaRPr kumimoji="0"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395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020888"/>
            <a:ext cx="7812088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6" name="群組 5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7" name="直角三角形 6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9398" name="文字方塊 7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583066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986465" y="1844824"/>
            <a:ext cx="5673725" cy="83026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kumimoji="0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河川中下游，堰高不高，僅為抬高水位，以利引水或攔取河川砂石，以穩定河床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95536" y="1844824"/>
            <a:ext cx="157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攔河堰</a:t>
            </a:r>
            <a:endParaRPr kumimoji="0" lang="zh-TW" altLang="en-US" sz="2800" b="1" dirty="0"/>
          </a:p>
        </p:txBody>
      </p:sp>
      <p:grpSp>
        <p:nvGrpSpPr>
          <p:cNvPr id="54280" name="群組 16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8" name="直角三角形 17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54282" name="文字方塊 18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045365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 保育河川的水資源？</a:t>
            </a:r>
          </a:p>
        </p:txBody>
      </p:sp>
      <p:pic>
        <p:nvPicPr>
          <p:cNvPr id="5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6552728" cy="586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064798" y="5445224"/>
            <a:ext cx="2062163" cy="64611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德基水庫集水區內加強邊坡坍方整治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3129508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 保育河川的水資源？</a:t>
            </a:r>
          </a:p>
        </p:txBody>
      </p:sp>
      <p:pic>
        <p:nvPicPr>
          <p:cNvPr id="6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4649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9512" y="907132"/>
            <a:ext cx="1570037" cy="36988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水質監測系統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1046869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-165100" y="3890963"/>
            <a:ext cx="9323388" cy="3081337"/>
          </a:xfrm>
          <a:custGeom>
            <a:avLst/>
            <a:gdLst>
              <a:gd name="T0" fmla="*/ 2147483647 w 5873"/>
              <a:gd name="T1" fmla="*/ 2147483647 h 1941"/>
              <a:gd name="T2" fmla="*/ 2147483647 w 5873"/>
              <a:gd name="T3" fmla="*/ 2147483647 h 1941"/>
              <a:gd name="T4" fmla="*/ 2147483647 w 5873"/>
              <a:gd name="T5" fmla="*/ 2147483647 h 1941"/>
              <a:gd name="T6" fmla="*/ 2147483647 w 5873"/>
              <a:gd name="T7" fmla="*/ 2147483647 h 1941"/>
              <a:gd name="T8" fmla="*/ 2147483647 w 5873"/>
              <a:gd name="T9" fmla="*/ 2147483647 h 1941"/>
              <a:gd name="T10" fmla="*/ 2147483647 w 5873"/>
              <a:gd name="T11" fmla="*/ 2147483647 h 1941"/>
              <a:gd name="T12" fmla="*/ 2147483647 w 5873"/>
              <a:gd name="T13" fmla="*/ 2147483647 h 1941"/>
              <a:gd name="T14" fmla="*/ 2147483647 w 5873"/>
              <a:gd name="T15" fmla="*/ 2147483647 h 1941"/>
              <a:gd name="T16" fmla="*/ 2147483647 w 5873"/>
              <a:gd name="T17" fmla="*/ 2147483647 h 1941"/>
              <a:gd name="T18" fmla="*/ 2147483647 w 5873"/>
              <a:gd name="T19" fmla="*/ 2147483647 h 1941"/>
              <a:gd name="T20" fmla="*/ 2147483647 w 5873"/>
              <a:gd name="T21" fmla="*/ 2147483647 h 1941"/>
              <a:gd name="T22" fmla="*/ 2147483647 w 5873"/>
              <a:gd name="T23" fmla="*/ 2147483647 h 1941"/>
              <a:gd name="T24" fmla="*/ 2147483647 w 5873"/>
              <a:gd name="T25" fmla="*/ 2147483647 h 1941"/>
              <a:gd name="T26" fmla="*/ 2147483647 w 5873"/>
              <a:gd name="T27" fmla="*/ 2147483647 h 1941"/>
              <a:gd name="T28" fmla="*/ 2147483647 w 5873"/>
              <a:gd name="T29" fmla="*/ 2147483647 h 1941"/>
              <a:gd name="T30" fmla="*/ 2147483647 w 5873"/>
              <a:gd name="T31" fmla="*/ 2147483647 h 1941"/>
              <a:gd name="T32" fmla="*/ 2147483647 w 5873"/>
              <a:gd name="T33" fmla="*/ 2147483647 h 1941"/>
              <a:gd name="T34" fmla="*/ 2147483647 w 5873"/>
              <a:gd name="T35" fmla="*/ 2147483647 h 1941"/>
              <a:gd name="T36" fmla="*/ 2147483647 w 5873"/>
              <a:gd name="T37" fmla="*/ 2147483647 h 1941"/>
              <a:gd name="T38" fmla="*/ 2147483647 w 5873"/>
              <a:gd name="T39" fmla="*/ 2147483647 h 1941"/>
              <a:gd name="T40" fmla="*/ 2147483647 w 5873"/>
              <a:gd name="T41" fmla="*/ 2147483647 h 1941"/>
              <a:gd name="T42" fmla="*/ 2147483647 w 5873"/>
              <a:gd name="T43" fmla="*/ 2147483647 h 1941"/>
              <a:gd name="T44" fmla="*/ 2147483647 w 5873"/>
              <a:gd name="T45" fmla="*/ 2147483647 h 1941"/>
              <a:gd name="T46" fmla="*/ 2147483647 w 5873"/>
              <a:gd name="T47" fmla="*/ 2147483647 h 1941"/>
              <a:gd name="T48" fmla="*/ 2147483647 w 5873"/>
              <a:gd name="T49" fmla="*/ 2147483647 h 1941"/>
              <a:gd name="T50" fmla="*/ 2147483647 w 5873"/>
              <a:gd name="T51" fmla="*/ 2147483647 h 1941"/>
              <a:gd name="T52" fmla="*/ 2147483647 w 5873"/>
              <a:gd name="T53" fmla="*/ 2147483647 h 1941"/>
              <a:gd name="T54" fmla="*/ 2147483647 w 5873"/>
              <a:gd name="T55" fmla="*/ 2147483647 h 1941"/>
              <a:gd name="T56" fmla="*/ 2147483647 w 5873"/>
              <a:gd name="T57" fmla="*/ 2147483647 h 1941"/>
              <a:gd name="T58" fmla="*/ 2147483647 w 5873"/>
              <a:gd name="T59" fmla="*/ 2147483647 h 1941"/>
              <a:gd name="T60" fmla="*/ 2147483647 w 5873"/>
              <a:gd name="T61" fmla="*/ 2147483647 h 1941"/>
              <a:gd name="T62" fmla="*/ 2147483647 w 5873"/>
              <a:gd name="T63" fmla="*/ 2147483647 h 19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73" h="1941">
                <a:moveTo>
                  <a:pt x="3220" y="14"/>
                </a:moveTo>
                <a:cubicBezTo>
                  <a:pt x="3321" y="17"/>
                  <a:pt x="3327" y="46"/>
                  <a:pt x="3428" y="51"/>
                </a:cubicBezTo>
                <a:cubicBezTo>
                  <a:pt x="3512" y="56"/>
                  <a:pt x="3669" y="202"/>
                  <a:pt x="3758" y="231"/>
                </a:cubicBezTo>
                <a:cubicBezTo>
                  <a:pt x="3890" y="239"/>
                  <a:pt x="4116" y="112"/>
                  <a:pt x="4221" y="99"/>
                </a:cubicBezTo>
                <a:cubicBezTo>
                  <a:pt x="4310" y="75"/>
                  <a:pt x="4297" y="117"/>
                  <a:pt x="4391" y="155"/>
                </a:cubicBezTo>
                <a:cubicBezTo>
                  <a:pt x="4715" y="162"/>
                  <a:pt x="4762" y="206"/>
                  <a:pt x="4995" y="231"/>
                </a:cubicBezTo>
                <a:cubicBezTo>
                  <a:pt x="5068" y="255"/>
                  <a:pt x="5265" y="261"/>
                  <a:pt x="5345" y="268"/>
                </a:cubicBezTo>
                <a:cubicBezTo>
                  <a:pt x="5488" y="274"/>
                  <a:pt x="5767" y="252"/>
                  <a:pt x="5855" y="268"/>
                </a:cubicBezTo>
                <a:cubicBezTo>
                  <a:pt x="5824" y="316"/>
                  <a:pt x="5845" y="319"/>
                  <a:pt x="5873" y="363"/>
                </a:cubicBezTo>
                <a:cubicBezTo>
                  <a:pt x="5864" y="560"/>
                  <a:pt x="5867" y="1218"/>
                  <a:pt x="5855" y="1430"/>
                </a:cubicBezTo>
                <a:cubicBezTo>
                  <a:pt x="5862" y="1459"/>
                  <a:pt x="5855" y="1628"/>
                  <a:pt x="5855" y="1628"/>
                </a:cubicBezTo>
                <a:cubicBezTo>
                  <a:pt x="5861" y="1705"/>
                  <a:pt x="5853" y="1856"/>
                  <a:pt x="5836" y="1911"/>
                </a:cubicBezTo>
                <a:cubicBezTo>
                  <a:pt x="5791" y="1940"/>
                  <a:pt x="5574" y="1839"/>
                  <a:pt x="5524" y="1855"/>
                </a:cubicBezTo>
                <a:cubicBezTo>
                  <a:pt x="5429" y="1919"/>
                  <a:pt x="5171" y="1857"/>
                  <a:pt x="5061" y="1864"/>
                </a:cubicBezTo>
                <a:cubicBezTo>
                  <a:pt x="4672" y="1873"/>
                  <a:pt x="3624" y="1848"/>
                  <a:pt x="3220" y="1845"/>
                </a:cubicBezTo>
                <a:cubicBezTo>
                  <a:pt x="3069" y="1797"/>
                  <a:pt x="2895" y="1910"/>
                  <a:pt x="2738" y="1893"/>
                </a:cubicBezTo>
                <a:cubicBezTo>
                  <a:pt x="2180" y="1834"/>
                  <a:pt x="1976" y="1908"/>
                  <a:pt x="1303" y="1902"/>
                </a:cubicBezTo>
                <a:cubicBezTo>
                  <a:pt x="1008" y="1895"/>
                  <a:pt x="801" y="1930"/>
                  <a:pt x="557" y="1883"/>
                </a:cubicBezTo>
                <a:cubicBezTo>
                  <a:pt x="447" y="1828"/>
                  <a:pt x="245" y="1941"/>
                  <a:pt x="132" y="1893"/>
                </a:cubicBezTo>
                <a:cubicBezTo>
                  <a:pt x="83" y="1872"/>
                  <a:pt x="119" y="1515"/>
                  <a:pt x="76" y="1487"/>
                </a:cubicBezTo>
                <a:cubicBezTo>
                  <a:pt x="0" y="1372"/>
                  <a:pt x="141" y="1338"/>
                  <a:pt x="123" y="1203"/>
                </a:cubicBezTo>
                <a:cubicBezTo>
                  <a:pt x="128" y="1036"/>
                  <a:pt x="19" y="579"/>
                  <a:pt x="104" y="486"/>
                </a:cubicBezTo>
                <a:cubicBezTo>
                  <a:pt x="184" y="367"/>
                  <a:pt x="433" y="488"/>
                  <a:pt x="604" y="486"/>
                </a:cubicBezTo>
                <a:cubicBezTo>
                  <a:pt x="699" y="341"/>
                  <a:pt x="1082" y="477"/>
                  <a:pt x="1133" y="476"/>
                </a:cubicBezTo>
                <a:cubicBezTo>
                  <a:pt x="1425" y="424"/>
                  <a:pt x="1695" y="528"/>
                  <a:pt x="2002" y="523"/>
                </a:cubicBezTo>
                <a:cubicBezTo>
                  <a:pt x="2148" y="526"/>
                  <a:pt x="1865" y="356"/>
                  <a:pt x="2049" y="335"/>
                </a:cubicBezTo>
                <a:cubicBezTo>
                  <a:pt x="2060" y="334"/>
                  <a:pt x="2577" y="322"/>
                  <a:pt x="2587" y="316"/>
                </a:cubicBezTo>
                <a:cubicBezTo>
                  <a:pt x="2604" y="280"/>
                  <a:pt x="2475" y="203"/>
                  <a:pt x="2484" y="165"/>
                </a:cubicBezTo>
                <a:cubicBezTo>
                  <a:pt x="2498" y="0"/>
                  <a:pt x="2655" y="131"/>
                  <a:pt x="2823" y="117"/>
                </a:cubicBezTo>
                <a:cubicBezTo>
                  <a:pt x="2911" y="96"/>
                  <a:pt x="3106" y="88"/>
                  <a:pt x="3192" y="61"/>
                </a:cubicBezTo>
                <a:cubicBezTo>
                  <a:pt x="3195" y="51"/>
                  <a:pt x="3194" y="39"/>
                  <a:pt x="3201" y="32"/>
                </a:cubicBezTo>
                <a:cubicBezTo>
                  <a:pt x="3222" y="11"/>
                  <a:pt x="3243" y="35"/>
                  <a:pt x="3220" y="14"/>
                </a:cubicBezTo>
                <a:close/>
              </a:path>
            </a:pathLst>
          </a:custGeom>
          <a:solidFill>
            <a:srgbClr val="3366FF">
              <a:alpha val="5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404813" y="2465388"/>
            <a:ext cx="8378825" cy="2276475"/>
            <a:chOff x="255" y="1553"/>
            <a:chExt cx="5278" cy="1434"/>
          </a:xfrm>
        </p:grpSpPr>
        <p:grpSp>
          <p:nvGrpSpPr>
            <p:cNvPr id="22542" name="Group 4"/>
            <p:cNvGrpSpPr>
              <a:grpSpLocks/>
            </p:cNvGrpSpPr>
            <p:nvPr/>
          </p:nvGrpSpPr>
          <p:grpSpPr bwMode="auto">
            <a:xfrm>
              <a:off x="255" y="1553"/>
              <a:ext cx="2842" cy="1434"/>
              <a:chOff x="255" y="1553"/>
              <a:chExt cx="2842" cy="1434"/>
            </a:xfrm>
          </p:grpSpPr>
          <p:sp>
            <p:nvSpPr>
              <p:cNvPr id="22544" name="Freeform 5"/>
              <p:cNvSpPr>
                <a:spLocks/>
              </p:cNvSpPr>
              <p:nvPr/>
            </p:nvSpPr>
            <p:spPr bwMode="auto">
              <a:xfrm>
                <a:off x="255" y="1553"/>
                <a:ext cx="2191" cy="753"/>
              </a:xfrm>
              <a:custGeom>
                <a:avLst/>
                <a:gdLst>
                  <a:gd name="T0" fmla="*/ 0 w 2191"/>
                  <a:gd name="T1" fmla="*/ 732 h 753"/>
                  <a:gd name="T2" fmla="*/ 189 w 2191"/>
                  <a:gd name="T3" fmla="*/ 505 h 753"/>
                  <a:gd name="T4" fmla="*/ 217 w 2191"/>
                  <a:gd name="T5" fmla="*/ 458 h 753"/>
                  <a:gd name="T6" fmla="*/ 378 w 2191"/>
                  <a:gd name="T7" fmla="*/ 298 h 753"/>
                  <a:gd name="T8" fmla="*/ 463 w 2191"/>
                  <a:gd name="T9" fmla="*/ 203 h 753"/>
                  <a:gd name="T10" fmla="*/ 699 w 2191"/>
                  <a:gd name="T11" fmla="*/ 5 h 753"/>
                  <a:gd name="T12" fmla="*/ 774 w 2191"/>
                  <a:gd name="T13" fmla="*/ 71 h 753"/>
                  <a:gd name="T14" fmla="*/ 803 w 2191"/>
                  <a:gd name="T15" fmla="*/ 90 h 753"/>
                  <a:gd name="T16" fmla="*/ 1020 w 2191"/>
                  <a:gd name="T17" fmla="*/ 373 h 753"/>
                  <a:gd name="T18" fmla="*/ 1114 w 2191"/>
                  <a:gd name="T19" fmla="*/ 515 h 753"/>
                  <a:gd name="T20" fmla="*/ 1152 w 2191"/>
                  <a:gd name="T21" fmla="*/ 562 h 753"/>
                  <a:gd name="T22" fmla="*/ 1171 w 2191"/>
                  <a:gd name="T23" fmla="*/ 534 h 753"/>
                  <a:gd name="T24" fmla="*/ 1237 w 2191"/>
                  <a:gd name="T25" fmla="*/ 373 h 753"/>
                  <a:gd name="T26" fmla="*/ 1294 w 2191"/>
                  <a:gd name="T27" fmla="*/ 317 h 753"/>
                  <a:gd name="T28" fmla="*/ 1445 w 2191"/>
                  <a:gd name="T29" fmla="*/ 232 h 753"/>
                  <a:gd name="T30" fmla="*/ 1615 w 2191"/>
                  <a:gd name="T31" fmla="*/ 364 h 753"/>
                  <a:gd name="T32" fmla="*/ 1652 w 2191"/>
                  <a:gd name="T33" fmla="*/ 383 h 753"/>
                  <a:gd name="T34" fmla="*/ 1832 w 2191"/>
                  <a:gd name="T35" fmla="*/ 524 h 753"/>
                  <a:gd name="T36" fmla="*/ 1983 w 2191"/>
                  <a:gd name="T37" fmla="*/ 628 h 753"/>
                  <a:gd name="T38" fmla="*/ 2011 w 2191"/>
                  <a:gd name="T39" fmla="*/ 657 h 753"/>
                  <a:gd name="T40" fmla="*/ 2068 w 2191"/>
                  <a:gd name="T41" fmla="*/ 675 h 753"/>
                  <a:gd name="T42" fmla="*/ 2153 w 2191"/>
                  <a:gd name="T43" fmla="*/ 732 h 753"/>
                  <a:gd name="T44" fmla="*/ 2191 w 2191"/>
                  <a:gd name="T45" fmla="*/ 751 h 7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91" h="753">
                    <a:moveTo>
                      <a:pt x="0" y="732"/>
                    </a:moveTo>
                    <a:cubicBezTo>
                      <a:pt x="59" y="653"/>
                      <a:pt x="128" y="582"/>
                      <a:pt x="189" y="505"/>
                    </a:cubicBezTo>
                    <a:cubicBezTo>
                      <a:pt x="200" y="491"/>
                      <a:pt x="205" y="472"/>
                      <a:pt x="217" y="458"/>
                    </a:cubicBezTo>
                    <a:cubicBezTo>
                      <a:pt x="267" y="402"/>
                      <a:pt x="336" y="363"/>
                      <a:pt x="378" y="298"/>
                    </a:cubicBezTo>
                    <a:cubicBezTo>
                      <a:pt x="401" y="262"/>
                      <a:pt x="444" y="241"/>
                      <a:pt x="463" y="203"/>
                    </a:cubicBezTo>
                    <a:cubicBezTo>
                      <a:pt x="507" y="117"/>
                      <a:pt x="604" y="34"/>
                      <a:pt x="699" y="5"/>
                    </a:cubicBezTo>
                    <a:cubicBezTo>
                      <a:pt x="771" y="42"/>
                      <a:pt x="702" y="0"/>
                      <a:pt x="774" y="71"/>
                    </a:cubicBezTo>
                    <a:cubicBezTo>
                      <a:pt x="782" y="79"/>
                      <a:pt x="795" y="82"/>
                      <a:pt x="803" y="90"/>
                    </a:cubicBezTo>
                    <a:cubicBezTo>
                      <a:pt x="886" y="173"/>
                      <a:pt x="955" y="276"/>
                      <a:pt x="1020" y="373"/>
                    </a:cubicBezTo>
                    <a:cubicBezTo>
                      <a:pt x="1052" y="421"/>
                      <a:pt x="1074" y="475"/>
                      <a:pt x="1114" y="515"/>
                    </a:cubicBezTo>
                    <a:cubicBezTo>
                      <a:pt x="1119" y="528"/>
                      <a:pt x="1126" y="567"/>
                      <a:pt x="1152" y="562"/>
                    </a:cubicBezTo>
                    <a:cubicBezTo>
                      <a:pt x="1163" y="560"/>
                      <a:pt x="1165" y="543"/>
                      <a:pt x="1171" y="534"/>
                    </a:cubicBezTo>
                    <a:cubicBezTo>
                      <a:pt x="1188" y="478"/>
                      <a:pt x="1218" y="429"/>
                      <a:pt x="1237" y="373"/>
                    </a:cubicBezTo>
                    <a:cubicBezTo>
                      <a:pt x="1245" y="348"/>
                      <a:pt x="1275" y="336"/>
                      <a:pt x="1294" y="317"/>
                    </a:cubicBezTo>
                    <a:cubicBezTo>
                      <a:pt x="1336" y="276"/>
                      <a:pt x="1390" y="249"/>
                      <a:pt x="1445" y="232"/>
                    </a:cubicBezTo>
                    <a:cubicBezTo>
                      <a:pt x="1512" y="266"/>
                      <a:pt x="1555" y="321"/>
                      <a:pt x="1615" y="364"/>
                    </a:cubicBezTo>
                    <a:cubicBezTo>
                      <a:pt x="1626" y="372"/>
                      <a:pt x="1641" y="375"/>
                      <a:pt x="1652" y="383"/>
                    </a:cubicBezTo>
                    <a:cubicBezTo>
                      <a:pt x="1714" y="427"/>
                      <a:pt x="1768" y="482"/>
                      <a:pt x="1832" y="524"/>
                    </a:cubicBezTo>
                    <a:cubicBezTo>
                      <a:pt x="1888" y="560"/>
                      <a:pt x="1915" y="612"/>
                      <a:pt x="1983" y="628"/>
                    </a:cubicBezTo>
                    <a:cubicBezTo>
                      <a:pt x="1992" y="638"/>
                      <a:pt x="1999" y="650"/>
                      <a:pt x="2011" y="657"/>
                    </a:cubicBezTo>
                    <a:cubicBezTo>
                      <a:pt x="2028" y="667"/>
                      <a:pt x="2068" y="675"/>
                      <a:pt x="2068" y="675"/>
                    </a:cubicBezTo>
                    <a:cubicBezTo>
                      <a:pt x="2096" y="704"/>
                      <a:pt x="2115" y="720"/>
                      <a:pt x="2153" y="732"/>
                    </a:cubicBezTo>
                    <a:cubicBezTo>
                      <a:pt x="2184" y="753"/>
                      <a:pt x="2170" y="751"/>
                      <a:pt x="2191" y="75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545" name="Freeform 6"/>
              <p:cNvSpPr>
                <a:spLocks/>
              </p:cNvSpPr>
              <p:nvPr/>
            </p:nvSpPr>
            <p:spPr bwMode="auto">
              <a:xfrm>
                <a:off x="642" y="2323"/>
                <a:ext cx="2455" cy="664"/>
              </a:xfrm>
              <a:custGeom>
                <a:avLst/>
                <a:gdLst>
                  <a:gd name="T0" fmla="*/ 1804 w 2455"/>
                  <a:gd name="T1" fmla="*/ 0 h 664"/>
                  <a:gd name="T2" fmla="*/ 1926 w 2455"/>
                  <a:gd name="T3" fmla="*/ 28 h 664"/>
                  <a:gd name="T4" fmla="*/ 2002 w 2455"/>
                  <a:gd name="T5" fmla="*/ 57 h 664"/>
                  <a:gd name="T6" fmla="*/ 2257 w 2455"/>
                  <a:gd name="T7" fmla="*/ 113 h 664"/>
                  <a:gd name="T8" fmla="*/ 2399 w 2455"/>
                  <a:gd name="T9" fmla="*/ 142 h 664"/>
                  <a:gd name="T10" fmla="*/ 2455 w 2455"/>
                  <a:gd name="T11" fmla="*/ 160 h 664"/>
                  <a:gd name="T12" fmla="*/ 2304 w 2455"/>
                  <a:gd name="T13" fmla="*/ 227 h 664"/>
                  <a:gd name="T14" fmla="*/ 1747 w 2455"/>
                  <a:gd name="T15" fmla="*/ 245 h 664"/>
                  <a:gd name="T16" fmla="*/ 1823 w 2455"/>
                  <a:gd name="T17" fmla="*/ 387 h 664"/>
                  <a:gd name="T18" fmla="*/ 1832 w 2455"/>
                  <a:gd name="T19" fmla="*/ 463 h 664"/>
                  <a:gd name="T20" fmla="*/ 1275 w 2455"/>
                  <a:gd name="T21" fmla="*/ 453 h 664"/>
                  <a:gd name="T22" fmla="*/ 1284 w 2455"/>
                  <a:gd name="T23" fmla="*/ 566 h 664"/>
                  <a:gd name="T24" fmla="*/ 1275 w 2455"/>
                  <a:gd name="T25" fmla="*/ 642 h 664"/>
                  <a:gd name="T26" fmla="*/ 803 w 2455"/>
                  <a:gd name="T27" fmla="*/ 633 h 664"/>
                  <a:gd name="T28" fmla="*/ 652 w 2455"/>
                  <a:gd name="T29" fmla="*/ 595 h 664"/>
                  <a:gd name="T30" fmla="*/ 0 w 2455"/>
                  <a:gd name="T31" fmla="*/ 595 h 6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5" h="664">
                    <a:moveTo>
                      <a:pt x="1804" y="0"/>
                    </a:moveTo>
                    <a:cubicBezTo>
                      <a:pt x="1890" y="12"/>
                      <a:pt x="1849" y="2"/>
                      <a:pt x="1926" y="28"/>
                    </a:cubicBezTo>
                    <a:cubicBezTo>
                      <a:pt x="1952" y="37"/>
                      <a:pt x="1975" y="52"/>
                      <a:pt x="2002" y="57"/>
                    </a:cubicBezTo>
                    <a:cubicBezTo>
                      <a:pt x="2090" y="74"/>
                      <a:pt x="2167" y="102"/>
                      <a:pt x="2257" y="113"/>
                    </a:cubicBezTo>
                    <a:cubicBezTo>
                      <a:pt x="2303" y="130"/>
                      <a:pt x="2352" y="128"/>
                      <a:pt x="2399" y="142"/>
                    </a:cubicBezTo>
                    <a:cubicBezTo>
                      <a:pt x="2418" y="148"/>
                      <a:pt x="2455" y="160"/>
                      <a:pt x="2455" y="160"/>
                    </a:cubicBezTo>
                    <a:cubicBezTo>
                      <a:pt x="2437" y="220"/>
                      <a:pt x="2359" y="224"/>
                      <a:pt x="2304" y="227"/>
                    </a:cubicBezTo>
                    <a:cubicBezTo>
                      <a:pt x="2213" y="232"/>
                      <a:pt x="1812" y="243"/>
                      <a:pt x="1747" y="245"/>
                    </a:cubicBezTo>
                    <a:cubicBezTo>
                      <a:pt x="1756" y="303"/>
                      <a:pt x="1772" y="354"/>
                      <a:pt x="1823" y="387"/>
                    </a:cubicBezTo>
                    <a:cubicBezTo>
                      <a:pt x="1866" y="453"/>
                      <a:pt x="1879" y="431"/>
                      <a:pt x="1832" y="463"/>
                    </a:cubicBezTo>
                    <a:cubicBezTo>
                      <a:pt x="1603" y="449"/>
                      <a:pt x="1552" y="446"/>
                      <a:pt x="1275" y="453"/>
                    </a:cubicBezTo>
                    <a:cubicBezTo>
                      <a:pt x="1261" y="493"/>
                      <a:pt x="1271" y="526"/>
                      <a:pt x="1284" y="566"/>
                    </a:cubicBezTo>
                    <a:cubicBezTo>
                      <a:pt x="1281" y="591"/>
                      <a:pt x="1300" y="638"/>
                      <a:pt x="1275" y="642"/>
                    </a:cubicBezTo>
                    <a:cubicBezTo>
                      <a:pt x="1119" y="664"/>
                      <a:pt x="960" y="639"/>
                      <a:pt x="803" y="633"/>
                    </a:cubicBezTo>
                    <a:cubicBezTo>
                      <a:pt x="754" y="631"/>
                      <a:pt x="698" y="595"/>
                      <a:pt x="652" y="595"/>
                    </a:cubicBezTo>
                    <a:cubicBezTo>
                      <a:pt x="435" y="595"/>
                      <a:pt x="217" y="595"/>
                      <a:pt x="0" y="59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2543" name="Freeform 7"/>
            <p:cNvSpPr>
              <a:spLocks/>
            </p:cNvSpPr>
            <p:nvPr/>
          </p:nvSpPr>
          <p:spPr bwMode="auto">
            <a:xfrm>
              <a:off x="3097" y="2482"/>
              <a:ext cx="2436" cy="212"/>
            </a:xfrm>
            <a:custGeom>
              <a:avLst/>
              <a:gdLst>
                <a:gd name="T0" fmla="*/ 0 w 2436"/>
                <a:gd name="T1" fmla="*/ 1 h 212"/>
                <a:gd name="T2" fmla="*/ 217 w 2436"/>
                <a:gd name="T3" fmla="*/ 11 h 212"/>
                <a:gd name="T4" fmla="*/ 255 w 2436"/>
                <a:gd name="T5" fmla="*/ 39 h 212"/>
                <a:gd name="T6" fmla="*/ 350 w 2436"/>
                <a:gd name="T7" fmla="*/ 86 h 212"/>
                <a:gd name="T8" fmla="*/ 548 w 2436"/>
                <a:gd name="T9" fmla="*/ 200 h 212"/>
                <a:gd name="T10" fmla="*/ 718 w 2436"/>
                <a:gd name="T11" fmla="*/ 190 h 212"/>
                <a:gd name="T12" fmla="*/ 822 w 2436"/>
                <a:gd name="T13" fmla="*/ 152 h 212"/>
                <a:gd name="T14" fmla="*/ 1058 w 2436"/>
                <a:gd name="T15" fmla="*/ 86 h 212"/>
                <a:gd name="T16" fmla="*/ 1237 w 2436"/>
                <a:gd name="T17" fmla="*/ 96 h 212"/>
                <a:gd name="T18" fmla="*/ 1275 w 2436"/>
                <a:gd name="T19" fmla="*/ 115 h 212"/>
                <a:gd name="T20" fmla="*/ 1360 w 2436"/>
                <a:gd name="T21" fmla="*/ 124 h 212"/>
                <a:gd name="T22" fmla="*/ 1624 w 2436"/>
                <a:gd name="T23" fmla="*/ 171 h 212"/>
                <a:gd name="T24" fmla="*/ 1889 w 2436"/>
                <a:gd name="T25" fmla="*/ 209 h 212"/>
                <a:gd name="T26" fmla="*/ 2436 w 2436"/>
                <a:gd name="T27" fmla="*/ 209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6" h="212">
                  <a:moveTo>
                    <a:pt x="0" y="1"/>
                  </a:moveTo>
                  <a:cubicBezTo>
                    <a:pt x="72" y="4"/>
                    <a:pt x="145" y="0"/>
                    <a:pt x="217" y="11"/>
                  </a:cubicBezTo>
                  <a:cubicBezTo>
                    <a:pt x="233" y="13"/>
                    <a:pt x="242" y="31"/>
                    <a:pt x="255" y="39"/>
                  </a:cubicBezTo>
                  <a:cubicBezTo>
                    <a:pt x="285" y="57"/>
                    <a:pt x="317" y="76"/>
                    <a:pt x="350" y="86"/>
                  </a:cubicBezTo>
                  <a:cubicBezTo>
                    <a:pt x="406" y="144"/>
                    <a:pt x="473" y="173"/>
                    <a:pt x="548" y="200"/>
                  </a:cubicBezTo>
                  <a:cubicBezTo>
                    <a:pt x="605" y="197"/>
                    <a:pt x="661" y="195"/>
                    <a:pt x="718" y="190"/>
                  </a:cubicBezTo>
                  <a:cubicBezTo>
                    <a:pt x="754" y="187"/>
                    <a:pt x="789" y="165"/>
                    <a:pt x="822" y="152"/>
                  </a:cubicBezTo>
                  <a:cubicBezTo>
                    <a:pt x="898" y="122"/>
                    <a:pt x="979" y="103"/>
                    <a:pt x="1058" y="86"/>
                  </a:cubicBezTo>
                  <a:cubicBezTo>
                    <a:pt x="1118" y="89"/>
                    <a:pt x="1178" y="88"/>
                    <a:pt x="1237" y="96"/>
                  </a:cubicBezTo>
                  <a:cubicBezTo>
                    <a:pt x="1251" y="98"/>
                    <a:pt x="1261" y="112"/>
                    <a:pt x="1275" y="115"/>
                  </a:cubicBezTo>
                  <a:cubicBezTo>
                    <a:pt x="1303" y="121"/>
                    <a:pt x="1332" y="121"/>
                    <a:pt x="1360" y="124"/>
                  </a:cubicBezTo>
                  <a:cubicBezTo>
                    <a:pt x="1447" y="155"/>
                    <a:pt x="1530" y="160"/>
                    <a:pt x="1624" y="171"/>
                  </a:cubicBezTo>
                  <a:cubicBezTo>
                    <a:pt x="1712" y="181"/>
                    <a:pt x="1800" y="208"/>
                    <a:pt x="1889" y="209"/>
                  </a:cubicBezTo>
                  <a:cubicBezTo>
                    <a:pt x="2071" y="212"/>
                    <a:pt x="2254" y="209"/>
                    <a:pt x="2436" y="20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532" name="Freeform 8"/>
          <p:cNvSpPr>
            <a:spLocks/>
          </p:cNvSpPr>
          <p:nvPr/>
        </p:nvSpPr>
        <p:spPr bwMode="auto">
          <a:xfrm>
            <a:off x="-53975" y="2492375"/>
            <a:ext cx="4948238" cy="2227263"/>
          </a:xfrm>
          <a:custGeom>
            <a:avLst/>
            <a:gdLst>
              <a:gd name="T0" fmla="*/ 0 w 3117"/>
              <a:gd name="T1" fmla="*/ 2147483647 h 1403"/>
              <a:gd name="T2" fmla="*/ 2147483647 w 3117"/>
              <a:gd name="T3" fmla="*/ 2147483647 h 1403"/>
              <a:gd name="T4" fmla="*/ 2147483647 w 3117"/>
              <a:gd name="T5" fmla="*/ 2147483647 h 1403"/>
              <a:gd name="T6" fmla="*/ 2147483647 w 3117"/>
              <a:gd name="T7" fmla="*/ 2147483647 h 1403"/>
              <a:gd name="T8" fmla="*/ 2147483647 w 3117"/>
              <a:gd name="T9" fmla="*/ 2147483647 h 1403"/>
              <a:gd name="T10" fmla="*/ 2147483647 w 3117"/>
              <a:gd name="T11" fmla="*/ 2147483647 h 1403"/>
              <a:gd name="T12" fmla="*/ 2147483647 w 3117"/>
              <a:gd name="T13" fmla="*/ 2147483647 h 1403"/>
              <a:gd name="T14" fmla="*/ 2147483647 w 3117"/>
              <a:gd name="T15" fmla="*/ 2147483647 h 1403"/>
              <a:gd name="T16" fmla="*/ 2147483647 w 3117"/>
              <a:gd name="T17" fmla="*/ 0 h 1403"/>
              <a:gd name="T18" fmla="*/ 2147483647 w 3117"/>
              <a:gd name="T19" fmla="*/ 2147483647 h 1403"/>
              <a:gd name="T20" fmla="*/ 2147483647 w 3117"/>
              <a:gd name="T21" fmla="*/ 2147483647 h 1403"/>
              <a:gd name="T22" fmla="*/ 2147483647 w 3117"/>
              <a:gd name="T23" fmla="*/ 2147483647 h 1403"/>
              <a:gd name="T24" fmla="*/ 2147483647 w 3117"/>
              <a:gd name="T25" fmla="*/ 2147483647 h 1403"/>
              <a:gd name="T26" fmla="*/ 2147483647 w 3117"/>
              <a:gd name="T27" fmla="*/ 2147483647 h 1403"/>
              <a:gd name="T28" fmla="*/ 2147483647 w 3117"/>
              <a:gd name="T29" fmla="*/ 2147483647 h 1403"/>
              <a:gd name="T30" fmla="*/ 2147483647 w 3117"/>
              <a:gd name="T31" fmla="*/ 2147483647 h 1403"/>
              <a:gd name="T32" fmla="*/ 2147483647 w 3117"/>
              <a:gd name="T33" fmla="*/ 2147483647 h 1403"/>
              <a:gd name="T34" fmla="*/ 2147483647 w 3117"/>
              <a:gd name="T35" fmla="*/ 2147483647 h 1403"/>
              <a:gd name="T36" fmla="*/ 2147483647 w 3117"/>
              <a:gd name="T37" fmla="*/ 2147483647 h 1403"/>
              <a:gd name="T38" fmla="*/ 2147483647 w 3117"/>
              <a:gd name="T39" fmla="*/ 2147483647 h 1403"/>
              <a:gd name="T40" fmla="*/ 2147483647 w 3117"/>
              <a:gd name="T41" fmla="*/ 2147483647 h 1403"/>
              <a:gd name="T42" fmla="*/ 2147483647 w 3117"/>
              <a:gd name="T43" fmla="*/ 2147483647 h 1403"/>
              <a:gd name="T44" fmla="*/ 2147483647 w 3117"/>
              <a:gd name="T45" fmla="*/ 2147483647 h 1403"/>
              <a:gd name="T46" fmla="*/ 2147483647 w 3117"/>
              <a:gd name="T47" fmla="*/ 2147483647 h 1403"/>
              <a:gd name="T48" fmla="*/ 2147483647 w 3117"/>
              <a:gd name="T49" fmla="*/ 2147483647 h 1403"/>
              <a:gd name="T50" fmla="*/ 2147483647 w 3117"/>
              <a:gd name="T51" fmla="*/ 2147483647 h 1403"/>
              <a:gd name="T52" fmla="*/ 2147483647 w 3117"/>
              <a:gd name="T53" fmla="*/ 2147483647 h 1403"/>
              <a:gd name="T54" fmla="*/ 2147483647 w 3117"/>
              <a:gd name="T55" fmla="*/ 2147483647 h 1403"/>
              <a:gd name="T56" fmla="*/ 2147483647 w 3117"/>
              <a:gd name="T57" fmla="*/ 2147483647 h 1403"/>
              <a:gd name="T58" fmla="*/ 2147483647 w 3117"/>
              <a:gd name="T59" fmla="*/ 2147483647 h 1403"/>
              <a:gd name="T60" fmla="*/ 2147483647 w 3117"/>
              <a:gd name="T61" fmla="*/ 2147483647 h 1403"/>
              <a:gd name="T62" fmla="*/ 2147483647 w 3117"/>
              <a:gd name="T63" fmla="*/ 2147483647 h 1403"/>
              <a:gd name="T64" fmla="*/ 2147483647 w 3117"/>
              <a:gd name="T65" fmla="*/ 2147483647 h 1403"/>
              <a:gd name="T66" fmla="*/ 2147483647 w 3117"/>
              <a:gd name="T67" fmla="*/ 2147483647 h 1403"/>
              <a:gd name="T68" fmla="*/ 2147483647 w 3117"/>
              <a:gd name="T69" fmla="*/ 2147483647 h 1403"/>
              <a:gd name="T70" fmla="*/ 2147483647 w 3117"/>
              <a:gd name="T71" fmla="*/ 2147483647 h 1403"/>
              <a:gd name="T72" fmla="*/ 2147483647 w 3117"/>
              <a:gd name="T73" fmla="*/ 2147483647 h 140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17" h="1403">
                <a:moveTo>
                  <a:pt x="0" y="827"/>
                </a:moveTo>
                <a:cubicBezTo>
                  <a:pt x="42" y="797"/>
                  <a:pt x="204" y="748"/>
                  <a:pt x="246" y="718"/>
                </a:cubicBezTo>
                <a:cubicBezTo>
                  <a:pt x="255" y="711"/>
                  <a:pt x="264" y="706"/>
                  <a:pt x="273" y="700"/>
                </a:cubicBezTo>
                <a:cubicBezTo>
                  <a:pt x="282" y="694"/>
                  <a:pt x="300" y="682"/>
                  <a:pt x="300" y="682"/>
                </a:cubicBezTo>
                <a:cubicBezTo>
                  <a:pt x="342" y="633"/>
                  <a:pt x="461" y="477"/>
                  <a:pt x="525" y="404"/>
                </a:cubicBezTo>
                <a:cubicBezTo>
                  <a:pt x="569" y="364"/>
                  <a:pt x="651" y="292"/>
                  <a:pt x="686" y="243"/>
                </a:cubicBezTo>
                <a:cubicBezTo>
                  <a:pt x="698" y="215"/>
                  <a:pt x="772" y="156"/>
                  <a:pt x="796" y="116"/>
                </a:cubicBezTo>
                <a:cubicBezTo>
                  <a:pt x="813" y="103"/>
                  <a:pt x="919" y="44"/>
                  <a:pt x="919" y="44"/>
                </a:cubicBezTo>
                <a:cubicBezTo>
                  <a:pt x="940" y="13"/>
                  <a:pt x="992" y="11"/>
                  <a:pt x="1029" y="0"/>
                </a:cubicBezTo>
                <a:cubicBezTo>
                  <a:pt x="1059" y="5"/>
                  <a:pt x="1060" y="99"/>
                  <a:pt x="1083" y="124"/>
                </a:cubicBezTo>
                <a:cubicBezTo>
                  <a:pt x="1115" y="160"/>
                  <a:pt x="1217" y="188"/>
                  <a:pt x="1256" y="213"/>
                </a:cubicBezTo>
                <a:cubicBezTo>
                  <a:pt x="1276" y="276"/>
                  <a:pt x="1147" y="210"/>
                  <a:pt x="1192" y="275"/>
                </a:cubicBezTo>
                <a:cubicBezTo>
                  <a:pt x="1229" y="327"/>
                  <a:pt x="1283" y="286"/>
                  <a:pt x="1347" y="328"/>
                </a:cubicBezTo>
                <a:cubicBezTo>
                  <a:pt x="1369" y="387"/>
                  <a:pt x="1312" y="426"/>
                  <a:pt x="1365" y="461"/>
                </a:cubicBezTo>
                <a:cubicBezTo>
                  <a:pt x="1386" y="491"/>
                  <a:pt x="1412" y="507"/>
                  <a:pt x="1438" y="532"/>
                </a:cubicBezTo>
                <a:cubicBezTo>
                  <a:pt x="1500" y="471"/>
                  <a:pt x="1417" y="495"/>
                  <a:pt x="1466" y="463"/>
                </a:cubicBezTo>
                <a:cubicBezTo>
                  <a:pt x="1489" y="424"/>
                  <a:pt x="1548" y="338"/>
                  <a:pt x="1574" y="301"/>
                </a:cubicBezTo>
                <a:cubicBezTo>
                  <a:pt x="1578" y="291"/>
                  <a:pt x="1661" y="246"/>
                  <a:pt x="1674" y="239"/>
                </a:cubicBezTo>
                <a:cubicBezTo>
                  <a:pt x="1722" y="244"/>
                  <a:pt x="1860" y="265"/>
                  <a:pt x="1911" y="293"/>
                </a:cubicBezTo>
                <a:cubicBezTo>
                  <a:pt x="1960" y="319"/>
                  <a:pt x="2009" y="447"/>
                  <a:pt x="2058" y="471"/>
                </a:cubicBezTo>
                <a:cubicBezTo>
                  <a:pt x="2118" y="500"/>
                  <a:pt x="2426" y="714"/>
                  <a:pt x="2482" y="751"/>
                </a:cubicBezTo>
                <a:cubicBezTo>
                  <a:pt x="2639" y="805"/>
                  <a:pt x="2854" y="829"/>
                  <a:pt x="2999" y="886"/>
                </a:cubicBezTo>
                <a:cubicBezTo>
                  <a:pt x="3028" y="896"/>
                  <a:pt x="3097" y="898"/>
                  <a:pt x="3117" y="920"/>
                </a:cubicBezTo>
                <a:cubicBezTo>
                  <a:pt x="3033" y="951"/>
                  <a:pt x="2630" y="971"/>
                  <a:pt x="2502" y="983"/>
                </a:cubicBezTo>
                <a:cubicBezTo>
                  <a:pt x="2451" y="986"/>
                  <a:pt x="2463" y="1007"/>
                  <a:pt x="2414" y="1022"/>
                </a:cubicBezTo>
                <a:cubicBezTo>
                  <a:pt x="2399" y="1041"/>
                  <a:pt x="2392" y="1072"/>
                  <a:pt x="2412" y="1099"/>
                </a:cubicBezTo>
                <a:cubicBezTo>
                  <a:pt x="2431" y="1116"/>
                  <a:pt x="2467" y="1152"/>
                  <a:pt x="2467" y="1152"/>
                </a:cubicBezTo>
                <a:cubicBezTo>
                  <a:pt x="2472" y="1170"/>
                  <a:pt x="2490" y="1194"/>
                  <a:pt x="2448" y="1196"/>
                </a:cubicBezTo>
                <a:cubicBezTo>
                  <a:pt x="2273" y="1205"/>
                  <a:pt x="2096" y="1202"/>
                  <a:pt x="1920" y="1205"/>
                </a:cubicBezTo>
                <a:cubicBezTo>
                  <a:pt x="1882" y="1261"/>
                  <a:pt x="2003" y="1348"/>
                  <a:pt x="1965" y="1403"/>
                </a:cubicBezTo>
                <a:cubicBezTo>
                  <a:pt x="1861" y="1391"/>
                  <a:pt x="1729" y="1400"/>
                  <a:pt x="1610" y="1395"/>
                </a:cubicBezTo>
                <a:cubicBezTo>
                  <a:pt x="1519" y="1371"/>
                  <a:pt x="1444" y="1359"/>
                  <a:pt x="1347" y="1352"/>
                </a:cubicBezTo>
                <a:cubicBezTo>
                  <a:pt x="1100" y="1308"/>
                  <a:pt x="1267" y="1353"/>
                  <a:pt x="788" y="1344"/>
                </a:cubicBezTo>
                <a:cubicBezTo>
                  <a:pt x="580" y="1350"/>
                  <a:pt x="669" y="1371"/>
                  <a:pt x="466" y="1361"/>
                </a:cubicBezTo>
                <a:cubicBezTo>
                  <a:pt x="419" y="1344"/>
                  <a:pt x="88" y="1349"/>
                  <a:pt x="26" y="1310"/>
                </a:cubicBezTo>
                <a:cubicBezTo>
                  <a:pt x="8" y="1299"/>
                  <a:pt x="75" y="1221"/>
                  <a:pt x="54" y="1214"/>
                </a:cubicBezTo>
                <a:cubicBezTo>
                  <a:pt x="34" y="1184"/>
                  <a:pt x="37" y="929"/>
                  <a:pt x="17" y="929"/>
                </a:cubicBezTo>
              </a:path>
            </a:pathLst>
          </a:custGeom>
          <a:solidFill>
            <a:srgbClr val="0080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3" name="Freeform 9"/>
          <p:cNvSpPr>
            <a:spLocks/>
          </p:cNvSpPr>
          <p:nvPr/>
        </p:nvSpPr>
        <p:spPr bwMode="auto">
          <a:xfrm>
            <a:off x="2212975" y="3344863"/>
            <a:ext cx="1436688" cy="1123950"/>
          </a:xfrm>
          <a:custGeom>
            <a:avLst/>
            <a:gdLst>
              <a:gd name="T0" fmla="*/ 2147483647 w 905"/>
              <a:gd name="T1" fmla="*/ 2147483647 h 708"/>
              <a:gd name="T2" fmla="*/ 2147483647 w 905"/>
              <a:gd name="T3" fmla="*/ 2147483647 h 708"/>
              <a:gd name="T4" fmla="*/ 2147483647 w 905"/>
              <a:gd name="T5" fmla="*/ 2147483647 h 708"/>
              <a:gd name="T6" fmla="*/ 2147483647 w 905"/>
              <a:gd name="T7" fmla="*/ 2147483647 h 708"/>
              <a:gd name="T8" fmla="*/ 2147483647 w 905"/>
              <a:gd name="T9" fmla="*/ 2147483647 h 708"/>
              <a:gd name="T10" fmla="*/ 2147483647 w 905"/>
              <a:gd name="T11" fmla="*/ 2147483647 h 708"/>
              <a:gd name="T12" fmla="*/ 2147483647 w 905"/>
              <a:gd name="T13" fmla="*/ 2147483647 h 708"/>
              <a:gd name="T14" fmla="*/ 2147483647 w 905"/>
              <a:gd name="T15" fmla="*/ 2147483647 h 708"/>
              <a:gd name="T16" fmla="*/ 2147483647 w 905"/>
              <a:gd name="T17" fmla="*/ 2147483647 h 708"/>
              <a:gd name="T18" fmla="*/ 2147483647 w 905"/>
              <a:gd name="T19" fmla="*/ 2147483647 h 708"/>
              <a:gd name="T20" fmla="*/ 2147483647 w 905"/>
              <a:gd name="T21" fmla="*/ 2147483647 h 708"/>
              <a:gd name="T22" fmla="*/ 2147483647 w 905"/>
              <a:gd name="T23" fmla="*/ 2147483647 h 708"/>
              <a:gd name="T24" fmla="*/ 2147483647 w 905"/>
              <a:gd name="T25" fmla="*/ 2147483647 h 708"/>
              <a:gd name="T26" fmla="*/ 2147483647 w 905"/>
              <a:gd name="T27" fmla="*/ 2147483647 h 708"/>
              <a:gd name="T28" fmla="*/ 2147483647 w 905"/>
              <a:gd name="T29" fmla="*/ 2147483647 h 708"/>
              <a:gd name="T30" fmla="*/ 2147483647 w 905"/>
              <a:gd name="T31" fmla="*/ 2147483647 h 708"/>
              <a:gd name="T32" fmla="*/ 2147483647 w 905"/>
              <a:gd name="T33" fmla="*/ 2147483647 h 708"/>
              <a:gd name="T34" fmla="*/ 2147483647 w 905"/>
              <a:gd name="T35" fmla="*/ 2147483647 h 708"/>
              <a:gd name="T36" fmla="*/ 2147483647 w 905"/>
              <a:gd name="T37" fmla="*/ 2147483647 h 708"/>
              <a:gd name="T38" fmla="*/ 2147483647 w 905"/>
              <a:gd name="T39" fmla="*/ 2147483647 h 708"/>
              <a:gd name="T40" fmla="*/ 2147483647 w 905"/>
              <a:gd name="T41" fmla="*/ 2147483647 h 708"/>
              <a:gd name="T42" fmla="*/ 2147483647 w 905"/>
              <a:gd name="T43" fmla="*/ 2147483647 h 708"/>
              <a:gd name="T44" fmla="*/ 2147483647 w 905"/>
              <a:gd name="T45" fmla="*/ 2147483647 h 70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05" h="708">
                <a:moveTo>
                  <a:pt x="4" y="18"/>
                </a:moveTo>
                <a:cubicBezTo>
                  <a:pt x="7" y="27"/>
                  <a:pt x="12" y="36"/>
                  <a:pt x="13" y="46"/>
                </a:cubicBezTo>
                <a:cubicBezTo>
                  <a:pt x="36" y="237"/>
                  <a:pt x="0" y="185"/>
                  <a:pt x="230" y="197"/>
                </a:cubicBezTo>
                <a:cubicBezTo>
                  <a:pt x="233" y="206"/>
                  <a:pt x="239" y="215"/>
                  <a:pt x="240" y="225"/>
                </a:cubicBezTo>
                <a:cubicBezTo>
                  <a:pt x="246" y="298"/>
                  <a:pt x="244" y="370"/>
                  <a:pt x="249" y="443"/>
                </a:cubicBezTo>
                <a:cubicBezTo>
                  <a:pt x="251" y="471"/>
                  <a:pt x="259" y="478"/>
                  <a:pt x="287" y="480"/>
                </a:cubicBezTo>
                <a:cubicBezTo>
                  <a:pt x="356" y="486"/>
                  <a:pt x="426" y="487"/>
                  <a:pt x="495" y="490"/>
                </a:cubicBezTo>
                <a:cubicBezTo>
                  <a:pt x="555" y="584"/>
                  <a:pt x="458" y="423"/>
                  <a:pt x="523" y="697"/>
                </a:cubicBezTo>
                <a:cubicBezTo>
                  <a:pt x="526" y="708"/>
                  <a:pt x="540" y="680"/>
                  <a:pt x="551" y="679"/>
                </a:cubicBezTo>
                <a:cubicBezTo>
                  <a:pt x="651" y="670"/>
                  <a:pt x="752" y="672"/>
                  <a:pt x="853" y="669"/>
                </a:cubicBezTo>
                <a:cubicBezTo>
                  <a:pt x="869" y="666"/>
                  <a:pt x="889" y="672"/>
                  <a:pt x="901" y="660"/>
                </a:cubicBezTo>
                <a:cubicBezTo>
                  <a:pt x="905" y="656"/>
                  <a:pt x="885" y="609"/>
                  <a:pt x="863" y="603"/>
                </a:cubicBezTo>
                <a:cubicBezTo>
                  <a:pt x="826" y="593"/>
                  <a:pt x="787" y="597"/>
                  <a:pt x="749" y="594"/>
                </a:cubicBezTo>
                <a:cubicBezTo>
                  <a:pt x="740" y="591"/>
                  <a:pt x="728" y="591"/>
                  <a:pt x="721" y="584"/>
                </a:cubicBezTo>
                <a:cubicBezTo>
                  <a:pt x="705" y="568"/>
                  <a:pt x="683" y="527"/>
                  <a:pt x="683" y="527"/>
                </a:cubicBezTo>
                <a:cubicBezTo>
                  <a:pt x="680" y="518"/>
                  <a:pt x="674" y="509"/>
                  <a:pt x="674" y="499"/>
                </a:cubicBezTo>
                <a:cubicBezTo>
                  <a:pt x="674" y="271"/>
                  <a:pt x="717" y="341"/>
                  <a:pt x="400" y="329"/>
                </a:cubicBezTo>
                <a:cubicBezTo>
                  <a:pt x="397" y="320"/>
                  <a:pt x="392" y="311"/>
                  <a:pt x="391" y="301"/>
                </a:cubicBezTo>
                <a:cubicBezTo>
                  <a:pt x="386" y="247"/>
                  <a:pt x="392" y="193"/>
                  <a:pt x="381" y="140"/>
                </a:cubicBezTo>
                <a:cubicBezTo>
                  <a:pt x="375" y="110"/>
                  <a:pt x="311" y="98"/>
                  <a:pt x="296" y="93"/>
                </a:cubicBezTo>
                <a:cubicBezTo>
                  <a:pt x="236" y="73"/>
                  <a:pt x="170" y="87"/>
                  <a:pt x="107" y="84"/>
                </a:cubicBezTo>
                <a:cubicBezTo>
                  <a:pt x="77" y="63"/>
                  <a:pt x="65" y="35"/>
                  <a:pt x="32" y="18"/>
                </a:cubicBezTo>
                <a:cubicBezTo>
                  <a:pt x="1" y="2"/>
                  <a:pt x="4" y="0"/>
                  <a:pt x="4" y="18"/>
                </a:cubicBezTo>
                <a:close/>
              </a:path>
            </a:pathLst>
          </a:custGeom>
          <a:solidFill>
            <a:srgbClr val="3366FF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4" name="Freeform 10"/>
          <p:cNvSpPr>
            <a:spLocks/>
          </p:cNvSpPr>
          <p:nvPr/>
        </p:nvSpPr>
        <p:spPr bwMode="auto">
          <a:xfrm>
            <a:off x="1331913" y="3860800"/>
            <a:ext cx="1123950" cy="552450"/>
          </a:xfrm>
          <a:custGeom>
            <a:avLst/>
            <a:gdLst>
              <a:gd name="T0" fmla="*/ 2147483647 w 708"/>
              <a:gd name="T1" fmla="*/ 2147483647 h 348"/>
              <a:gd name="T2" fmla="*/ 2147483647 w 708"/>
              <a:gd name="T3" fmla="*/ 2147483647 h 348"/>
              <a:gd name="T4" fmla="*/ 2147483647 w 708"/>
              <a:gd name="T5" fmla="*/ 2147483647 h 348"/>
              <a:gd name="T6" fmla="*/ 2147483647 w 708"/>
              <a:gd name="T7" fmla="*/ 2147483647 h 348"/>
              <a:gd name="T8" fmla="*/ 2147483647 w 708"/>
              <a:gd name="T9" fmla="*/ 2147483647 h 348"/>
              <a:gd name="T10" fmla="*/ 2147483647 w 708"/>
              <a:gd name="T11" fmla="*/ 2147483647 h 348"/>
              <a:gd name="T12" fmla="*/ 2147483647 w 708"/>
              <a:gd name="T13" fmla="*/ 2147483647 h 348"/>
              <a:gd name="T14" fmla="*/ 2147483647 w 708"/>
              <a:gd name="T15" fmla="*/ 2147483647 h 348"/>
              <a:gd name="T16" fmla="*/ 2147483647 w 708"/>
              <a:gd name="T17" fmla="*/ 2147483647 h 3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08" h="348">
                <a:moveTo>
                  <a:pt x="708" y="127"/>
                </a:moveTo>
                <a:cubicBezTo>
                  <a:pt x="639" y="58"/>
                  <a:pt x="555" y="58"/>
                  <a:pt x="463" y="42"/>
                </a:cubicBezTo>
                <a:cubicBezTo>
                  <a:pt x="303" y="46"/>
                  <a:pt x="170" y="0"/>
                  <a:pt x="47" y="80"/>
                </a:cubicBezTo>
                <a:cubicBezTo>
                  <a:pt x="0" y="155"/>
                  <a:pt x="19" y="187"/>
                  <a:pt x="66" y="260"/>
                </a:cubicBezTo>
                <a:cubicBezTo>
                  <a:pt x="84" y="288"/>
                  <a:pt x="123" y="297"/>
                  <a:pt x="151" y="316"/>
                </a:cubicBezTo>
                <a:cubicBezTo>
                  <a:pt x="168" y="327"/>
                  <a:pt x="208" y="335"/>
                  <a:pt x="208" y="335"/>
                </a:cubicBezTo>
                <a:cubicBezTo>
                  <a:pt x="556" y="327"/>
                  <a:pt x="477" y="348"/>
                  <a:pt x="652" y="307"/>
                </a:cubicBezTo>
                <a:cubicBezTo>
                  <a:pt x="680" y="278"/>
                  <a:pt x="687" y="255"/>
                  <a:pt x="708" y="222"/>
                </a:cubicBezTo>
                <a:cubicBezTo>
                  <a:pt x="699" y="124"/>
                  <a:pt x="667" y="127"/>
                  <a:pt x="708" y="127"/>
                </a:cubicBezTo>
                <a:close/>
              </a:path>
            </a:pathLst>
          </a:custGeom>
          <a:solidFill>
            <a:srgbClr val="3366FF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0" y="0"/>
            <a:ext cx="91582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 可用的淡水資源有哪些？</a:t>
            </a:r>
          </a:p>
        </p:txBody>
      </p:sp>
      <p:sp>
        <p:nvSpPr>
          <p:cNvPr id="22540" name="Line 17"/>
          <p:cNvSpPr>
            <a:spLocks noChangeShapeType="1"/>
          </p:cNvSpPr>
          <p:nvPr/>
        </p:nvSpPr>
        <p:spPr bwMode="auto">
          <a:xfrm flipH="1">
            <a:off x="3851275" y="2565400"/>
            <a:ext cx="1225550" cy="1295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4356100" y="1844675"/>
            <a:ext cx="2159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rgbClr val="4D17E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？</a:t>
            </a:r>
          </a:p>
        </p:txBody>
      </p:sp>
    </p:spTree>
    <p:extLst>
      <p:ext uri="{BB962C8B-B14F-4D97-AF65-F5344CB8AC3E}">
        <p14:creationId xmlns:p14="http://schemas.microsoft.com/office/powerpoint/2010/main" val="3470906194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67544" y="238353"/>
            <a:ext cx="8436744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當地面水源不足時，臺灣居民經常以</a:t>
            </a:r>
            <a:r>
              <a:rPr kumimoji="0" lang="zh-TW" altLang="en-US" sz="2800" b="1" u="sng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抽取地下水</a:t>
            </a:r>
            <a:r>
              <a:rPr kumimoji="0"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的方式作為輔助水源。臺灣</a:t>
            </a:r>
            <a:r>
              <a:rPr kumimoji="0" lang="zh-TW" altLang="en-US" sz="2800" b="1" u="sng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西南部</a:t>
            </a:r>
            <a:r>
              <a:rPr kumimoji="0"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因乾季較長，加上</a:t>
            </a:r>
            <a:r>
              <a:rPr kumimoji="0" lang="zh-TW" altLang="en-US" sz="2800" b="1" u="sng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農、漁業需水量</a:t>
            </a:r>
            <a:r>
              <a:rPr kumimoji="0"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較大，所以抽取地下水的規模最大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9413"/>
            <a:ext cx="4278313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143500" y="4845050"/>
            <a:ext cx="3455988" cy="14462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/>
            <a:r>
              <a:rPr kumimoji="0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臺灣西南沿海的</a:t>
            </a:r>
            <a:r>
              <a:rPr kumimoji="0" lang="zh-TW" altLang="en-US" sz="2400" u="sng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廣大魚塭</a:t>
            </a:r>
            <a:r>
              <a:rPr kumimoji="0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，常以地下水做為淡水水源的來源，養殖具經濟價值的魚蝦水產</a:t>
            </a:r>
          </a:p>
        </p:txBody>
      </p:sp>
      <p:sp>
        <p:nvSpPr>
          <p:cNvPr id="4" name="橢圓 3"/>
          <p:cNvSpPr/>
          <p:nvPr/>
        </p:nvSpPr>
        <p:spPr>
          <a:xfrm>
            <a:off x="2368550" y="4718050"/>
            <a:ext cx="696913" cy="706438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17800" y="4214813"/>
            <a:ext cx="800100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魚塭</a:t>
            </a:r>
            <a:endParaRPr kumimoji="0" lang="zh-TW" altLang="en-US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60423" name="群組 10"/>
          <p:cNvGrpSpPr>
            <a:grpSpLocks/>
          </p:cNvGrpSpPr>
          <p:nvPr/>
        </p:nvGrpSpPr>
        <p:grpSpPr bwMode="auto">
          <a:xfrm>
            <a:off x="8094663" y="231775"/>
            <a:ext cx="809625" cy="1038225"/>
            <a:chOff x="8094132" y="231689"/>
            <a:chExt cx="810435" cy="1038310"/>
          </a:xfrm>
        </p:grpSpPr>
        <p:sp>
          <p:nvSpPr>
            <p:cNvPr id="15" name="直角三角形 14"/>
            <p:cNvSpPr/>
            <p:nvPr/>
          </p:nvSpPr>
          <p:spPr>
            <a:xfrm rot="10800000">
              <a:off x="8094132" y="231689"/>
              <a:ext cx="762762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Microsoft JhengHei" panose="020B0604030504040204" pitchFamily="34" charset="-120"/>
              </a:endParaRPr>
            </a:p>
          </p:txBody>
        </p:sp>
        <p:sp>
          <p:nvSpPr>
            <p:cNvPr id="60425" name="文字方塊 15"/>
            <p:cNvSpPr txBox="1">
              <a:spLocks noChangeArrowheads="1"/>
            </p:cNvSpPr>
            <p:nvPr/>
          </p:nvSpPr>
          <p:spPr bwMode="auto">
            <a:xfrm>
              <a:off x="8364034" y="307827"/>
              <a:ext cx="5405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</a:rPr>
                <a:t>76</a:t>
              </a:r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77786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2826362"/>
            <a:ext cx="6858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救援 白板答</a:t>
            </a:r>
            <a:b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Closer Pitcher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9344699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 保育地下水資源？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6450"/>
            <a:ext cx="7776864" cy="571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774704" y="6186587"/>
            <a:ext cx="43692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過度抽取地下水，容易導致地層下陷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9828966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652713"/>
            <a:ext cx="78930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033963" y="1797050"/>
            <a:ext cx="349250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一旦地下水超抽，地層支撐力不足，就會發生地層下陷</a:t>
            </a:r>
          </a:p>
        </p:txBody>
      </p:sp>
      <p:sp>
        <p:nvSpPr>
          <p:cNvPr id="4" name="矩形 3"/>
          <p:cNvSpPr/>
          <p:nvPr/>
        </p:nvSpPr>
        <p:spPr>
          <a:xfrm>
            <a:off x="622300" y="1797050"/>
            <a:ext cx="344805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當地下水充足時，水壓可協助土壤支撐上方地層</a:t>
            </a:r>
            <a:endParaRPr kumimoji="0" lang="zh-TW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2874551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 保育地下水資源？</a:t>
            </a:r>
          </a:p>
        </p:txBody>
      </p:sp>
      <p:pic>
        <p:nvPicPr>
          <p:cNvPr id="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9"/>
          <a:stretch>
            <a:fillRect/>
          </a:stretch>
        </p:blipFill>
        <p:spPr bwMode="auto">
          <a:xfrm>
            <a:off x="1331640" y="908720"/>
            <a:ext cx="6048672" cy="58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948264" y="5733256"/>
            <a:ext cx="2062162" cy="64611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自然石材取代大範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圍的水泥步道</a:t>
            </a:r>
            <a:endParaRPr kumimoji="0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2869432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34047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土地像塊海棉可以吸收降水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algn="ctr">
              <a:spcBef>
                <a:spcPct val="50000"/>
              </a:spcBef>
              <a:defRPr/>
            </a:pPr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柏油路會阻礙土地吸水</a:t>
            </a:r>
            <a:endParaRPr lang="en-US" altLang="zh-TW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endParaRPr lang="en-US" altLang="zh-TW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50000"/>
              </a:spcBef>
              <a:defRPr/>
            </a:pPr>
            <a:endParaRPr lang="zh-TW" altLang="en-US" sz="6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561877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ltn.com.tw/Upload/liveNews/BigPic/600_phpo0C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21278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超強力吸水路面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分鐘內吸收約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3200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公升水</a:t>
            </a:r>
          </a:p>
        </p:txBody>
      </p:sp>
    </p:spTree>
    <p:extLst>
      <p:ext uri="{BB962C8B-B14F-4D97-AF65-F5344CB8AC3E}">
        <p14:creationId xmlns:p14="http://schemas.microsoft.com/office/powerpoint/2010/main" val="2422302426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.ltn.com.tw/Upload/liveNews/BigPic/600_phpzXg3V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69" y="764704"/>
            <a:ext cx="920901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不淹水 反而有現成的地下水庫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8690063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ltn.com.tw/Upload/liveNews/BigPic/600_phpkann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224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諷刺的是 由台灣發明 卻不能用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8203683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1813" y="987425"/>
            <a:ext cx="8159750" cy="505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2438" indent="-452438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臺灣的河川呈現東西分流，主要分水嶺是哪座山脈？</a:t>
            </a:r>
          </a:p>
          <a:p>
            <a:pPr marL="528638" indent="-528638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________________</a:t>
            </a:r>
            <a:endParaRPr kumimoji="0"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528638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淡水河、濁水溪、高屏溪是臺灣主要的三大河川。請問： </a:t>
            </a:r>
            <a:endParaRPr kumimoji="0"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98538" indent="-527050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⑴ 這三條河川中，哪條河川的主流長度最長？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</a:t>
            </a:r>
            <a:endParaRPr kumimoji="0"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98538" indent="-527050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⑵ 這三條河川中，哪條河川的流域面積最廣？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____________</a:t>
            </a:r>
            <a:endParaRPr kumimoji="0"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1050925" y="2092325"/>
            <a:ext cx="1824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中央山脈</a:t>
            </a:r>
          </a:p>
        </p:txBody>
      </p:sp>
      <p:sp>
        <p:nvSpPr>
          <p:cNvPr id="8" name="矩形 7"/>
          <p:cNvSpPr/>
          <p:nvPr/>
        </p:nvSpPr>
        <p:spPr>
          <a:xfrm>
            <a:off x="3279775" y="1704975"/>
            <a:ext cx="1071563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9093" name="群組 8"/>
          <p:cNvGrpSpPr>
            <a:grpSpLocks/>
          </p:cNvGrpSpPr>
          <p:nvPr/>
        </p:nvGrpSpPr>
        <p:grpSpPr bwMode="auto">
          <a:xfrm>
            <a:off x="8094663" y="231775"/>
            <a:ext cx="838200" cy="1038225"/>
            <a:chOff x="8094132" y="231689"/>
            <a:chExt cx="839283" cy="1038310"/>
          </a:xfrm>
        </p:grpSpPr>
        <p:sp>
          <p:nvSpPr>
            <p:cNvPr id="13" name="直角三角形 12"/>
            <p:cNvSpPr/>
            <p:nvPr/>
          </p:nvSpPr>
          <p:spPr>
            <a:xfrm rot="10800000">
              <a:off x="8094132" y="231689"/>
              <a:ext cx="761394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solidFill>
                  <a:prstClr val="white"/>
                </a:solidFill>
                <a:latin typeface="Microsoft JhengHei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099" name="文字方塊 13"/>
            <p:cNvSpPr txBox="1">
              <a:spLocks noChangeArrowheads="1"/>
            </p:cNvSpPr>
            <p:nvPr/>
          </p:nvSpPr>
          <p:spPr bwMode="auto">
            <a:xfrm>
              <a:off x="8286751" y="307827"/>
              <a:ext cx="6466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4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</a:t>
              </a:r>
              <a:endPara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760913" y="4421188"/>
            <a:ext cx="107156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60913" y="5543550"/>
            <a:ext cx="107156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438400" y="4195763"/>
            <a:ext cx="18240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濁水溪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438400" y="5310188"/>
            <a:ext cx="18240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高屏溪</a:t>
            </a:r>
          </a:p>
        </p:txBody>
      </p:sp>
    </p:spTree>
    <p:extLst>
      <p:ext uri="{BB962C8B-B14F-4D97-AF65-F5344CB8AC3E}">
        <p14:creationId xmlns:p14="http://schemas.microsoft.com/office/powerpoint/2010/main" val="1971986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8625" y="785813"/>
            <a:ext cx="7286625" cy="2849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31875" indent="-495300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⑶ 乾雨季流量變化大，是臺灣河川的特徵之一，哪條河川因位於臺灣北部，四季有雨，因此流量較為穩定？</a:t>
            </a: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____________</a:t>
            </a:r>
            <a:endParaRPr kumimoji="0"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6575" indent="-536575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3276600" y="2393950"/>
            <a:ext cx="2894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淡水河</a:t>
            </a:r>
          </a:p>
        </p:txBody>
      </p:sp>
      <p:sp>
        <p:nvSpPr>
          <p:cNvPr id="22" name="矩形 21"/>
          <p:cNvSpPr/>
          <p:nvPr/>
        </p:nvSpPr>
        <p:spPr>
          <a:xfrm>
            <a:off x="6435725" y="2543175"/>
            <a:ext cx="1071563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0117" name="群組 9"/>
          <p:cNvGrpSpPr>
            <a:grpSpLocks/>
          </p:cNvGrpSpPr>
          <p:nvPr/>
        </p:nvGrpSpPr>
        <p:grpSpPr bwMode="auto">
          <a:xfrm>
            <a:off x="8094663" y="231775"/>
            <a:ext cx="838200" cy="1038225"/>
            <a:chOff x="8094132" y="231689"/>
            <a:chExt cx="839283" cy="1038310"/>
          </a:xfrm>
        </p:grpSpPr>
        <p:sp>
          <p:nvSpPr>
            <p:cNvPr id="11" name="直角三角形 10"/>
            <p:cNvSpPr/>
            <p:nvPr/>
          </p:nvSpPr>
          <p:spPr>
            <a:xfrm rot="10800000">
              <a:off x="8094132" y="231689"/>
              <a:ext cx="761394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solidFill>
                  <a:prstClr val="white"/>
                </a:solidFill>
                <a:latin typeface="Microsoft JhengHei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119" name="文字方塊 11"/>
            <p:cNvSpPr txBox="1">
              <a:spLocks noChangeArrowheads="1"/>
            </p:cNvSpPr>
            <p:nvPr/>
          </p:nvSpPr>
          <p:spPr bwMode="auto">
            <a:xfrm>
              <a:off x="8286751" y="307827"/>
              <a:ext cx="6466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4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</a:t>
              </a:r>
              <a:endPara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602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1813" y="987425"/>
            <a:ext cx="8159750" cy="2298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2438" indent="-452438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kumimoji="0"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淡水河流域有哪兩座主要的水庫，供應大臺北地區的用水？</a:t>
            </a:r>
            <a:endParaRPr kumimoji="0"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indent="-452438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_____________________</a:t>
            </a:r>
            <a:endParaRPr kumimoji="0"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28638" indent="-528638" eaLnBrk="1" fontAlgn="auto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1050925" y="2092325"/>
            <a:ext cx="4371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石門水庫、翡翠水庫</a:t>
            </a:r>
          </a:p>
        </p:txBody>
      </p:sp>
      <p:sp>
        <p:nvSpPr>
          <p:cNvPr id="8" name="矩形 7"/>
          <p:cNvSpPr/>
          <p:nvPr/>
        </p:nvSpPr>
        <p:spPr>
          <a:xfrm>
            <a:off x="4351338" y="1714500"/>
            <a:ext cx="107156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6-2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1141" name="群組 8"/>
          <p:cNvGrpSpPr>
            <a:grpSpLocks/>
          </p:cNvGrpSpPr>
          <p:nvPr/>
        </p:nvGrpSpPr>
        <p:grpSpPr bwMode="auto">
          <a:xfrm>
            <a:off x="8094663" y="231775"/>
            <a:ext cx="838200" cy="1038225"/>
            <a:chOff x="8094132" y="231689"/>
            <a:chExt cx="839283" cy="1038310"/>
          </a:xfrm>
        </p:grpSpPr>
        <p:sp>
          <p:nvSpPr>
            <p:cNvPr id="13" name="直角三角形 12"/>
            <p:cNvSpPr/>
            <p:nvPr/>
          </p:nvSpPr>
          <p:spPr>
            <a:xfrm rot="10800000">
              <a:off x="8094132" y="231689"/>
              <a:ext cx="761394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solidFill>
                  <a:prstClr val="white"/>
                </a:solidFill>
                <a:latin typeface="Microsoft JhengHei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143" name="文字方塊 13"/>
            <p:cNvSpPr txBox="1">
              <a:spLocks noChangeArrowheads="1"/>
            </p:cNvSpPr>
            <p:nvPr/>
          </p:nvSpPr>
          <p:spPr bwMode="auto">
            <a:xfrm>
              <a:off x="8286751" y="307827"/>
              <a:ext cx="6466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4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</a:t>
              </a:r>
              <a:endPara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412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A5E94F-9C13-41FB-A3CA-02FA17B35686}"/>
              </a:ext>
            </a:extLst>
          </p:cNvPr>
          <p:cNvSpPr/>
          <p:nvPr/>
        </p:nvSpPr>
        <p:spPr>
          <a:xfrm>
            <a:off x="1143000" y="836712"/>
            <a:ext cx="685800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是非題</a:t>
            </a:r>
            <a:endParaRPr lang="en-US" altLang="zh-TW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地球上的水 很少新生成的和散失的</a:t>
            </a:r>
            <a:endParaRPr lang="en-US" altLang="zh-TW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主要是周而復始的循環</a:t>
            </a:r>
            <a:r>
              <a:rPr lang="en-US" altLang="zh-TW" sz="33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337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4645287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71625" y="5089525"/>
            <a:ext cx="55197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臺灣冬季盛行東北季風，此時</a:t>
            </a:r>
            <a:br>
              <a:rPr kumimoji="0" lang="en-US" altLang="zh-TW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濁水溪南岸空氣品質惡化。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77863" y="587375"/>
            <a:ext cx="7316787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6575" indent="-536575" defTabSz="5203825" eaLnBrk="1" fontAlgn="auto">
              <a:spcBef>
                <a:spcPts val="0"/>
              </a:spcBef>
              <a:spcAft>
                <a:spcPts val="0"/>
              </a:spcAft>
              <a:tabLst>
                <a:tab pos="519113" algn="l"/>
                <a:tab pos="5287963" algn="ctr"/>
              </a:tabLst>
              <a:defRPr/>
            </a:pPr>
            <a:r>
              <a:rPr kumimoji="0" lang="en-US" altLang="zh-TW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</a:t>
            </a:r>
            <a:r>
              <a:rPr kumimoji="0" lang="zh-TW" altLang="en-US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濁水溪南岸在每年特定季節都面臨揚塵之苦，地方人士一直對於濁水溪整治與揚塵問題提出許多建議，濁水溪所在的第四河川局鼓勵農民配合季節在高灘地種植作物，同時加強水覆蓋、綠覆蓋等措施，以減低揚塵發生機率。請依據文章回答下列問題。</a:t>
            </a:r>
            <a:endParaRPr kumimoji="0" lang="en-US" altLang="zh-TW" sz="3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95350" indent="-358775" defTabSz="5203825" eaLnBrk="1" fontAlgn="auto">
              <a:spcBef>
                <a:spcPts val="0"/>
              </a:spcBef>
              <a:spcAft>
                <a:spcPts val="0"/>
              </a:spcAft>
              <a:tabLst>
                <a:tab pos="5287963" algn="ctr"/>
              </a:tabLst>
              <a:defRPr/>
            </a:pPr>
            <a:r>
              <a:rPr kumimoji="0" lang="zh-TW" altLang="en-US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⑴按照風向與濁水溪的流向，濁水溪南岸是在什麼季節，會飽受揚塵問題的困擾？</a:t>
            </a:r>
            <a:endParaRPr kumimoji="0" lang="en-US" altLang="zh-TW" sz="3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95350" indent="-358775" defTabSz="5203825" eaLnBrk="1" fontAlgn="auto">
              <a:spcBef>
                <a:spcPts val="0"/>
              </a:spcBef>
              <a:spcAft>
                <a:spcPts val="0"/>
              </a:spcAft>
              <a:tabLst>
                <a:tab pos="5287963" algn="ctr"/>
              </a:tabLst>
              <a:defRPr/>
            </a:pPr>
            <a:r>
              <a:rPr kumimoji="0" lang="zh-TW" altLang="en-US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0" lang="en-US" altLang="zh-TW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</a:t>
            </a:r>
          </a:p>
          <a:p>
            <a:pPr marL="895350" indent="-358775" defTabSz="5203825" eaLnBrk="1" fontAlgn="auto">
              <a:spcBef>
                <a:spcPts val="0"/>
              </a:spcBef>
              <a:spcAft>
                <a:spcPts val="0"/>
              </a:spcAft>
              <a:tabLst>
                <a:tab pos="5287963" algn="ctr"/>
              </a:tabLst>
              <a:defRPr/>
            </a:pPr>
            <a:r>
              <a:rPr kumimoji="0" lang="zh-TW" altLang="en-US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0" lang="en-US" altLang="zh-TW" sz="3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</a:t>
            </a:r>
          </a:p>
          <a:p>
            <a:pPr marL="895350" indent="-358775" defTabSz="5203825" eaLnBrk="1" fontAlgn="auto">
              <a:spcBef>
                <a:spcPts val="0"/>
              </a:spcBef>
              <a:spcAft>
                <a:spcPts val="0"/>
              </a:spcAft>
              <a:tabLst>
                <a:tab pos="5287963" algn="ctr"/>
              </a:tabLst>
              <a:defRPr/>
            </a:pPr>
            <a:endParaRPr kumimoji="0" lang="en-US" altLang="zh-TW" sz="3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49563" y="4803775"/>
            <a:ext cx="107156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5237" name="群組 16"/>
          <p:cNvGrpSpPr>
            <a:grpSpLocks/>
          </p:cNvGrpSpPr>
          <p:nvPr/>
        </p:nvGrpSpPr>
        <p:grpSpPr bwMode="auto">
          <a:xfrm>
            <a:off x="8094663" y="231775"/>
            <a:ext cx="838200" cy="1038225"/>
            <a:chOff x="8094132" y="231689"/>
            <a:chExt cx="839283" cy="1038310"/>
          </a:xfrm>
        </p:grpSpPr>
        <p:sp>
          <p:nvSpPr>
            <p:cNvPr id="18" name="直角三角形 17"/>
            <p:cNvSpPr/>
            <p:nvPr/>
          </p:nvSpPr>
          <p:spPr>
            <a:xfrm rot="10800000">
              <a:off x="8094132" y="231689"/>
              <a:ext cx="761394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solidFill>
                  <a:prstClr val="white"/>
                </a:solidFill>
                <a:latin typeface="Microsoft JhengHei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239" name="文字方塊 18"/>
            <p:cNvSpPr txBox="1">
              <a:spLocks noChangeArrowheads="1"/>
            </p:cNvSpPr>
            <p:nvPr/>
          </p:nvSpPr>
          <p:spPr bwMode="auto">
            <a:xfrm>
              <a:off x="8286751" y="307827"/>
              <a:ext cx="6466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4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endPara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657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文字方塊 1"/>
          <p:cNvSpPr txBox="1">
            <a:spLocks noChangeArrowheads="1"/>
          </p:cNvSpPr>
          <p:nvPr/>
        </p:nvSpPr>
        <p:spPr bwMode="auto">
          <a:xfrm>
            <a:off x="677863" y="587375"/>
            <a:ext cx="73167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6575" indent="-536575" defTabSz="5203825"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5203825"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5203825"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5203825"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5203825"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5203825" eaLnBrk="0" fontAlgn="base" hangingPunct="0">
              <a:spcBef>
                <a:spcPct val="0"/>
              </a:spcBef>
              <a:spcAft>
                <a:spcPct val="0"/>
              </a:spcAft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5203825" eaLnBrk="0" fontAlgn="base" hangingPunct="0">
              <a:spcBef>
                <a:spcPct val="0"/>
              </a:spcBef>
              <a:spcAft>
                <a:spcPct val="0"/>
              </a:spcAft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5203825" eaLnBrk="0" fontAlgn="base" hangingPunct="0">
              <a:spcBef>
                <a:spcPct val="0"/>
              </a:spcBef>
              <a:spcAft>
                <a:spcPct val="0"/>
              </a:spcAft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5203825" eaLnBrk="0" fontAlgn="base" hangingPunct="0">
              <a:spcBef>
                <a:spcPct val="0"/>
              </a:spcBef>
              <a:spcAft>
                <a:spcPct val="0"/>
              </a:spcAft>
              <a:tabLst>
                <a:tab pos="519113" algn="l"/>
                <a:tab pos="5287963" algn="ctr"/>
              </a:tabLs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/>
            <a:r>
              <a:rPr kumimoji="0" lang="zh-TW" altLang="en-US" sz="3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⑵ 濁水溪南岸雲林縣 麥寮鄉、崙背鄉、二崙鄉與西螺鎮，這些鄉鎮幾乎長達半年的時間空氣品質惡化，當地民眾用「吃飯攪沙」來形容，連呼吸都會痛。造成上述現象，除了風向的因素，最主要還因當地河川的哪些特性所致？</a:t>
            </a:r>
            <a:r>
              <a:rPr kumimoji="0" lang="en-US" altLang="zh-TW" sz="3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3" name="矩形 12"/>
          <p:cNvSpPr/>
          <p:nvPr/>
        </p:nvSpPr>
        <p:spPr>
          <a:xfrm>
            <a:off x="6278563" y="2949575"/>
            <a:ext cx="107156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kumimoji="0"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6-1</a:t>
            </a:r>
            <a:endParaRPr kumimoji="0"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6260" name="群組 7"/>
          <p:cNvGrpSpPr>
            <a:grpSpLocks/>
          </p:cNvGrpSpPr>
          <p:nvPr/>
        </p:nvGrpSpPr>
        <p:grpSpPr bwMode="auto">
          <a:xfrm>
            <a:off x="8094663" y="231775"/>
            <a:ext cx="838200" cy="1038225"/>
            <a:chOff x="8094132" y="231689"/>
            <a:chExt cx="839283" cy="1038310"/>
          </a:xfrm>
        </p:grpSpPr>
        <p:sp>
          <p:nvSpPr>
            <p:cNvPr id="9" name="直角三角形 8"/>
            <p:cNvSpPr/>
            <p:nvPr/>
          </p:nvSpPr>
          <p:spPr>
            <a:xfrm rot="10800000">
              <a:off x="8094132" y="231689"/>
              <a:ext cx="761394" cy="1038310"/>
            </a:xfrm>
            <a:prstGeom prst="rt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solidFill>
                  <a:prstClr val="white"/>
                </a:solidFill>
                <a:latin typeface="Microsoft JhengHei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263" name="文字方塊 9"/>
            <p:cNvSpPr txBox="1">
              <a:spLocks noChangeArrowheads="1"/>
            </p:cNvSpPr>
            <p:nvPr/>
          </p:nvSpPr>
          <p:spPr bwMode="auto">
            <a:xfrm>
              <a:off x="8286751" y="307827"/>
              <a:ext cx="6466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4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endPara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1249363" y="3235325"/>
            <a:ext cx="67452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濁水溪輸砂量大，加上臺灣冬季降水量不多，河川水位低，河床遍布細沙，加上風勢，導致濁水溪南岸空氣懸浮微粒濃度高。</a:t>
            </a:r>
          </a:p>
        </p:txBody>
      </p:sp>
    </p:spTree>
    <p:extLst>
      <p:ext uri="{BB962C8B-B14F-4D97-AF65-F5344CB8AC3E}">
        <p14:creationId xmlns:p14="http://schemas.microsoft.com/office/powerpoint/2010/main" val="2573961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11785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940738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 descr="左斜對角虛線"/>
          <p:cNvSpPr>
            <a:spLocks/>
          </p:cNvSpPr>
          <p:nvPr/>
        </p:nvSpPr>
        <p:spPr bwMode="auto">
          <a:xfrm>
            <a:off x="-220663" y="-355600"/>
            <a:ext cx="4606926" cy="5589588"/>
          </a:xfrm>
          <a:custGeom>
            <a:avLst/>
            <a:gdLst>
              <a:gd name="T0" fmla="*/ 2147483647 w 2902"/>
              <a:gd name="T1" fmla="*/ 2147483647 h 3521"/>
              <a:gd name="T2" fmla="*/ 2147483647 w 2902"/>
              <a:gd name="T3" fmla="*/ 2147483647 h 3521"/>
              <a:gd name="T4" fmla="*/ 2147483647 w 2902"/>
              <a:gd name="T5" fmla="*/ 2147483647 h 3521"/>
              <a:gd name="T6" fmla="*/ 2147483647 w 2902"/>
              <a:gd name="T7" fmla="*/ 2147483647 h 3521"/>
              <a:gd name="T8" fmla="*/ 2147483647 w 2902"/>
              <a:gd name="T9" fmla="*/ 2147483647 h 3521"/>
              <a:gd name="T10" fmla="*/ 2147483647 w 2902"/>
              <a:gd name="T11" fmla="*/ 2147483647 h 3521"/>
              <a:gd name="T12" fmla="*/ 2147483647 w 2902"/>
              <a:gd name="T13" fmla="*/ 2147483647 h 3521"/>
              <a:gd name="T14" fmla="*/ 2147483647 w 2902"/>
              <a:gd name="T15" fmla="*/ 2147483647 h 3521"/>
              <a:gd name="T16" fmla="*/ 2147483647 w 2902"/>
              <a:gd name="T17" fmla="*/ 2147483647 h 3521"/>
              <a:gd name="T18" fmla="*/ 2147483647 w 2902"/>
              <a:gd name="T19" fmla="*/ 2147483647 h 3521"/>
              <a:gd name="T20" fmla="*/ 2147483647 w 2902"/>
              <a:gd name="T21" fmla="*/ 2147483647 h 3521"/>
              <a:gd name="T22" fmla="*/ 2147483647 w 2902"/>
              <a:gd name="T23" fmla="*/ 2147483647 h 3521"/>
              <a:gd name="T24" fmla="*/ 2147483647 w 2902"/>
              <a:gd name="T25" fmla="*/ 2147483647 h 3521"/>
              <a:gd name="T26" fmla="*/ 2147483647 w 2902"/>
              <a:gd name="T27" fmla="*/ 2147483647 h 3521"/>
              <a:gd name="T28" fmla="*/ 2147483647 w 2902"/>
              <a:gd name="T29" fmla="*/ 2147483647 h 3521"/>
              <a:gd name="T30" fmla="*/ 2147483647 w 2902"/>
              <a:gd name="T31" fmla="*/ 2147483647 h 3521"/>
              <a:gd name="T32" fmla="*/ 2147483647 w 2902"/>
              <a:gd name="T33" fmla="*/ 2147483647 h 3521"/>
              <a:gd name="T34" fmla="*/ 2147483647 w 2902"/>
              <a:gd name="T35" fmla="*/ 2147483647 h 3521"/>
              <a:gd name="T36" fmla="*/ 2147483647 w 2902"/>
              <a:gd name="T37" fmla="*/ 2147483647 h 3521"/>
              <a:gd name="T38" fmla="*/ 2147483647 w 2902"/>
              <a:gd name="T39" fmla="*/ 2147483647 h 3521"/>
              <a:gd name="T40" fmla="*/ 2147483647 w 2902"/>
              <a:gd name="T41" fmla="*/ 2147483647 h 3521"/>
              <a:gd name="T42" fmla="*/ 2147483647 w 2902"/>
              <a:gd name="T43" fmla="*/ 2147483647 h 3521"/>
              <a:gd name="T44" fmla="*/ 2147483647 w 2902"/>
              <a:gd name="T45" fmla="*/ 2147483647 h 3521"/>
              <a:gd name="T46" fmla="*/ 2147483647 w 2902"/>
              <a:gd name="T47" fmla="*/ 2147483647 h 3521"/>
              <a:gd name="T48" fmla="*/ 2147483647 w 2902"/>
              <a:gd name="T49" fmla="*/ 2147483647 h 3521"/>
              <a:gd name="T50" fmla="*/ 2147483647 w 2902"/>
              <a:gd name="T51" fmla="*/ 2147483647 h 3521"/>
              <a:gd name="T52" fmla="*/ 2147483647 w 2902"/>
              <a:gd name="T53" fmla="*/ 2147483647 h 3521"/>
              <a:gd name="T54" fmla="*/ 2147483647 w 2902"/>
              <a:gd name="T55" fmla="*/ 2147483647 h 3521"/>
              <a:gd name="T56" fmla="*/ 2147483647 w 2902"/>
              <a:gd name="T57" fmla="*/ 2147483647 h 3521"/>
              <a:gd name="T58" fmla="*/ 2147483647 w 2902"/>
              <a:gd name="T59" fmla="*/ 2147483647 h 3521"/>
              <a:gd name="T60" fmla="*/ 2147483647 w 2902"/>
              <a:gd name="T61" fmla="*/ 2147483647 h 3521"/>
              <a:gd name="T62" fmla="*/ 2147483647 w 2902"/>
              <a:gd name="T63" fmla="*/ 2147483647 h 3521"/>
              <a:gd name="T64" fmla="*/ 2147483647 w 2902"/>
              <a:gd name="T65" fmla="*/ 2147483647 h 3521"/>
              <a:gd name="T66" fmla="*/ 2147483647 w 2902"/>
              <a:gd name="T67" fmla="*/ 2147483647 h 3521"/>
              <a:gd name="T68" fmla="*/ 2147483647 w 2902"/>
              <a:gd name="T69" fmla="*/ 2147483647 h 35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02" h="3521">
                <a:moveTo>
                  <a:pt x="139" y="2555"/>
                </a:moveTo>
                <a:cubicBezTo>
                  <a:pt x="186" y="2565"/>
                  <a:pt x="230" y="2577"/>
                  <a:pt x="276" y="2592"/>
                </a:cubicBezTo>
                <a:cubicBezTo>
                  <a:pt x="294" y="2598"/>
                  <a:pt x="331" y="2610"/>
                  <a:pt x="331" y="2610"/>
                </a:cubicBezTo>
                <a:cubicBezTo>
                  <a:pt x="356" y="2636"/>
                  <a:pt x="378" y="2638"/>
                  <a:pt x="413" y="2647"/>
                </a:cubicBezTo>
                <a:cubicBezTo>
                  <a:pt x="448" y="2680"/>
                  <a:pt x="486" y="2708"/>
                  <a:pt x="523" y="2738"/>
                </a:cubicBezTo>
                <a:cubicBezTo>
                  <a:pt x="546" y="2757"/>
                  <a:pt x="562" y="2776"/>
                  <a:pt x="587" y="2793"/>
                </a:cubicBezTo>
                <a:cubicBezTo>
                  <a:pt x="624" y="2850"/>
                  <a:pt x="583" y="2795"/>
                  <a:pt x="633" y="2839"/>
                </a:cubicBezTo>
                <a:cubicBezTo>
                  <a:pt x="698" y="2896"/>
                  <a:pt x="651" y="2876"/>
                  <a:pt x="706" y="2894"/>
                </a:cubicBezTo>
                <a:cubicBezTo>
                  <a:pt x="743" y="2950"/>
                  <a:pt x="701" y="2899"/>
                  <a:pt x="752" y="2930"/>
                </a:cubicBezTo>
                <a:cubicBezTo>
                  <a:pt x="816" y="2969"/>
                  <a:pt x="718" y="2932"/>
                  <a:pt x="797" y="2958"/>
                </a:cubicBezTo>
                <a:cubicBezTo>
                  <a:pt x="821" y="2981"/>
                  <a:pt x="834" y="3003"/>
                  <a:pt x="861" y="3022"/>
                </a:cubicBezTo>
                <a:cubicBezTo>
                  <a:pt x="877" y="3071"/>
                  <a:pt x="918" y="3087"/>
                  <a:pt x="953" y="3122"/>
                </a:cubicBezTo>
                <a:cubicBezTo>
                  <a:pt x="978" y="3147"/>
                  <a:pt x="982" y="3166"/>
                  <a:pt x="1017" y="3177"/>
                </a:cubicBezTo>
                <a:cubicBezTo>
                  <a:pt x="1039" y="3211"/>
                  <a:pt x="1069" y="3237"/>
                  <a:pt x="1108" y="3250"/>
                </a:cubicBezTo>
                <a:cubicBezTo>
                  <a:pt x="1114" y="3256"/>
                  <a:pt x="1118" y="3265"/>
                  <a:pt x="1126" y="3269"/>
                </a:cubicBezTo>
                <a:cubicBezTo>
                  <a:pt x="1143" y="3278"/>
                  <a:pt x="1181" y="3287"/>
                  <a:pt x="1181" y="3287"/>
                </a:cubicBezTo>
                <a:cubicBezTo>
                  <a:pt x="1204" y="3309"/>
                  <a:pt x="1224" y="3322"/>
                  <a:pt x="1254" y="3333"/>
                </a:cubicBezTo>
                <a:cubicBezTo>
                  <a:pt x="1288" y="3365"/>
                  <a:pt x="1331" y="3355"/>
                  <a:pt x="1373" y="3369"/>
                </a:cubicBezTo>
                <a:cubicBezTo>
                  <a:pt x="1401" y="3395"/>
                  <a:pt x="1416" y="3438"/>
                  <a:pt x="1437" y="3470"/>
                </a:cubicBezTo>
                <a:cubicBezTo>
                  <a:pt x="1470" y="3521"/>
                  <a:pt x="1559" y="3476"/>
                  <a:pt x="1620" y="3479"/>
                </a:cubicBezTo>
                <a:cubicBezTo>
                  <a:pt x="1666" y="3482"/>
                  <a:pt x="1711" y="3485"/>
                  <a:pt x="1757" y="3488"/>
                </a:cubicBezTo>
                <a:cubicBezTo>
                  <a:pt x="1850" y="3518"/>
                  <a:pt x="1793" y="3507"/>
                  <a:pt x="1931" y="3497"/>
                </a:cubicBezTo>
                <a:cubicBezTo>
                  <a:pt x="1949" y="3491"/>
                  <a:pt x="1968" y="3485"/>
                  <a:pt x="1986" y="3479"/>
                </a:cubicBezTo>
                <a:cubicBezTo>
                  <a:pt x="1995" y="3476"/>
                  <a:pt x="2013" y="3470"/>
                  <a:pt x="2013" y="3470"/>
                </a:cubicBezTo>
                <a:cubicBezTo>
                  <a:pt x="2022" y="3464"/>
                  <a:pt x="2031" y="3456"/>
                  <a:pt x="2041" y="3451"/>
                </a:cubicBezTo>
                <a:cubicBezTo>
                  <a:pt x="2052" y="3446"/>
                  <a:pt x="2067" y="3449"/>
                  <a:pt x="2077" y="3442"/>
                </a:cubicBezTo>
                <a:cubicBezTo>
                  <a:pt x="2095" y="3430"/>
                  <a:pt x="2123" y="3397"/>
                  <a:pt x="2123" y="3397"/>
                </a:cubicBezTo>
                <a:cubicBezTo>
                  <a:pt x="2151" y="3310"/>
                  <a:pt x="2117" y="3275"/>
                  <a:pt x="2196" y="3223"/>
                </a:cubicBezTo>
                <a:cubicBezTo>
                  <a:pt x="2210" y="3180"/>
                  <a:pt x="2245" y="3168"/>
                  <a:pt x="2260" y="3122"/>
                </a:cubicBezTo>
                <a:cubicBezTo>
                  <a:pt x="2284" y="3049"/>
                  <a:pt x="2293" y="2976"/>
                  <a:pt x="2361" y="2930"/>
                </a:cubicBezTo>
                <a:cubicBezTo>
                  <a:pt x="2373" y="2912"/>
                  <a:pt x="2385" y="2893"/>
                  <a:pt x="2397" y="2875"/>
                </a:cubicBezTo>
                <a:cubicBezTo>
                  <a:pt x="2403" y="2866"/>
                  <a:pt x="2416" y="2848"/>
                  <a:pt x="2416" y="2848"/>
                </a:cubicBezTo>
                <a:cubicBezTo>
                  <a:pt x="2428" y="2813"/>
                  <a:pt x="2445" y="2774"/>
                  <a:pt x="2470" y="2747"/>
                </a:cubicBezTo>
                <a:cubicBezTo>
                  <a:pt x="2494" y="2683"/>
                  <a:pt x="2545" y="2633"/>
                  <a:pt x="2598" y="2592"/>
                </a:cubicBezTo>
                <a:cubicBezTo>
                  <a:pt x="2624" y="2572"/>
                  <a:pt x="2634" y="2547"/>
                  <a:pt x="2662" y="2528"/>
                </a:cubicBezTo>
                <a:cubicBezTo>
                  <a:pt x="2675" y="2494"/>
                  <a:pt x="2687" y="2484"/>
                  <a:pt x="2717" y="2464"/>
                </a:cubicBezTo>
                <a:cubicBezTo>
                  <a:pt x="2740" y="2399"/>
                  <a:pt x="2725" y="2425"/>
                  <a:pt x="2754" y="2382"/>
                </a:cubicBezTo>
                <a:cubicBezTo>
                  <a:pt x="2772" y="2325"/>
                  <a:pt x="2804" y="2334"/>
                  <a:pt x="2864" y="2327"/>
                </a:cubicBezTo>
                <a:cubicBezTo>
                  <a:pt x="2873" y="2318"/>
                  <a:pt x="2889" y="2312"/>
                  <a:pt x="2891" y="2299"/>
                </a:cubicBezTo>
                <a:cubicBezTo>
                  <a:pt x="2899" y="2252"/>
                  <a:pt x="2886" y="2203"/>
                  <a:pt x="2854" y="2171"/>
                </a:cubicBezTo>
                <a:cubicBezTo>
                  <a:pt x="2848" y="2180"/>
                  <a:pt x="2827" y="2205"/>
                  <a:pt x="2836" y="2199"/>
                </a:cubicBezTo>
                <a:cubicBezTo>
                  <a:pt x="2860" y="2184"/>
                  <a:pt x="2865" y="2183"/>
                  <a:pt x="2882" y="2162"/>
                </a:cubicBezTo>
                <a:cubicBezTo>
                  <a:pt x="2889" y="2153"/>
                  <a:pt x="2894" y="2144"/>
                  <a:pt x="2900" y="2135"/>
                </a:cubicBezTo>
                <a:cubicBezTo>
                  <a:pt x="2899" y="2118"/>
                  <a:pt x="2902" y="2020"/>
                  <a:pt x="2882" y="1979"/>
                </a:cubicBezTo>
                <a:cubicBezTo>
                  <a:pt x="2869" y="1952"/>
                  <a:pt x="2845" y="1938"/>
                  <a:pt x="2827" y="1915"/>
                </a:cubicBezTo>
                <a:cubicBezTo>
                  <a:pt x="2779" y="1853"/>
                  <a:pt x="2719" y="1788"/>
                  <a:pt x="2662" y="1733"/>
                </a:cubicBezTo>
                <a:cubicBezTo>
                  <a:pt x="2652" y="1702"/>
                  <a:pt x="2639" y="1683"/>
                  <a:pt x="2617" y="1659"/>
                </a:cubicBezTo>
                <a:cubicBezTo>
                  <a:pt x="2602" y="1613"/>
                  <a:pt x="2563" y="1611"/>
                  <a:pt x="2534" y="1568"/>
                </a:cubicBezTo>
                <a:cubicBezTo>
                  <a:pt x="2509" y="1530"/>
                  <a:pt x="2479" y="1487"/>
                  <a:pt x="2443" y="1458"/>
                </a:cubicBezTo>
                <a:cubicBezTo>
                  <a:pt x="2419" y="1439"/>
                  <a:pt x="2415" y="1445"/>
                  <a:pt x="2397" y="1422"/>
                </a:cubicBezTo>
                <a:cubicBezTo>
                  <a:pt x="2366" y="1383"/>
                  <a:pt x="2328" y="1352"/>
                  <a:pt x="2288" y="1321"/>
                </a:cubicBezTo>
                <a:cubicBezTo>
                  <a:pt x="2240" y="1283"/>
                  <a:pt x="2301" y="1326"/>
                  <a:pt x="2251" y="1275"/>
                </a:cubicBezTo>
                <a:cubicBezTo>
                  <a:pt x="2212" y="1235"/>
                  <a:pt x="2158" y="1202"/>
                  <a:pt x="2114" y="1166"/>
                </a:cubicBezTo>
                <a:cubicBezTo>
                  <a:pt x="2085" y="1142"/>
                  <a:pt x="2067" y="1109"/>
                  <a:pt x="2041" y="1083"/>
                </a:cubicBezTo>
                <a:cubicBezTo>
                  <a:pt x="2020" y="1062"/>
                  <a:pt x="1989" y="1050"/>
                  <a:pt x="1968" y="1029"/>
                </a:cubicBezTo>
                <a:cubicBezTo>
                  <a:pt x="1954" y="1015"/>
                  <a:pt x="1945" y="997"/>
                  <a:pt x="1931" y="983"/>
                </a:cubicBezTo>
                <a:cubicBezTo>
                  <a:pt x="1923" y="975"/>
                  <a:pt x="1912" y="972"/>
                  <a:pt x="1904" y="965"/>
                </a:cubicBezTo>
                <a:cubicBezTo>
                  <a:pt x="1858" y="925"/>
                  <a:pt x="1822" y="891"/>
                  <a:pt x="1766" y="864"/>
                </a:cubicBezTo>
                <a:cubicBezTo>
                  <a:pt x="1733" y="831"/>
                  <a:pt x="1696" y="808"/>
                  <a:pt x="1657" y="782"/>
                </a:cubicBezTo>
                <a:cubicBezTo>
                  <a:pt x="1601" y="745"/>
                  <a:pt x="1579" y="694"/>
                  <a:pt x="1510" y="672"/>
                </a:cubicBezTo>
                <a:cubicBezTo>
                  <a:pt x="1463" y="641"/>
                  <a:pt x="1418" y="597"/>
                  <a:pt x="1382" y="553"/>
                </a:cubicBezTo>
                <a:cubicBezTo>
                  <a:pt x="1330" y="490"/>
                  <a:pt x="1292" y="426"/>
                  <a:pt x="1209" y="398"/>
                </a:cubicBezTo>
                <a:cubicBezTo>
                  <a:pt x="1195" y="384"/>
                  <a:pt x="1177" y="375"/>
                  <a:pt x="1163" y="361"/>
                </a:cubicBezTo>
                <a:cubicBezTo>
                  <a:pt x="1155" y="353"/>
                  <a:pt x="1152" y="342"/>
                  <a:pt x="1145" y="334"/>
                </a:cubicBezTo>
                <a:cubicBezTo>
                  <a:pt x="1048" y="223"/>
                  <a:pt x="1139" y="328"/>
                  <a:pt x="1072" y="270"/>
                </a:cubicBezTo>
                <a:cubicBezTo>
                  <a:pt x="1010" y="216"/>
                  <a:pt x="991" y="281"/>
                  <a:pt x="907" y="261"/>
                </a:cubicBezTo>
                <a:cubicBezTo>
                  <a:pt x="794" y="234"/>
                  <a:pt x="701" y="248"/>
                  <a:pt x="578" y="242"/>
                </a:cubicBezTo>
                <a:cubicBezTo>
                  <a:pt x="455" y="236"/>
                  <a:pt x="238" y="0"/>
                  <a:pt x="166" y="224"/>
                </a:cubicBezTo>
                <a:cubicBezTo>
                  <a:pt x="0" y="460"/>
                  <a:pt x="152" y="1198"/>
                  <a:pt x="148" y="1586"/>
                </a:cubicBezTo>
                <a:cubicBezTo>
                  <a:pt x="144" y="1974"/>
                  <a:pt x="141" y="2353"/>
                  <a:pt x="139" y="2555"/>
                </a:cubicBezTo>
                <a:close/>
              </a:path>
            </a:pathLst>
          </a:custGeom>
          <a:pattFill prst="dashDnDiag">
            <a:fgClr>
              <a:srgbClr val="0000FF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0" name="Freeform 4"/>
          <p:cNvSpPr>
            <a:spLocks/>
          </p:cNvSpPr>
          <p:nvPr/>
        </p:nvSpPr>
        <p:spPr bwMode="auto">
          <a:xfrm rot="-1690029">
            <a:off x="5164138" y="2928938"/>
            <a:ext cx="2587625" cy="4535487"/>
          </a:xfrm>
          <a:custGeom>
            <a:avLst/>
            <a:gdLst>
              <a:gd name="T0" fmla="*/ 2147483647 w 691"/>
              <a:gd name="T1" fmla="*/ 2147483647 h 1662"/>
              <a:gd name="T2" fmla="*/ 2147483647 w 691"/>
              <a:gd name="T3" fmla="*/ 2147483647 h 1662"/>
              <a:gd name="T4" fmla="*/ 2147483647 w 691"/>
              <a:gd name="T5" fmla="*/ 2147483647 h 1662"/>
              <a:gd name="T6" fmla="*/ 2147483647 w 691"/>
              <a:gd name="T7" fmla="*/ 2147483647 h 1662"/>
              <a:gd name="T8" fmla="*/ 2147483647 w 691"/>
              <a:gd name="T9" fmla="*/ 2147483647 h 1662"/>
              <a:gd name="T10" fmla="*/ 2147483647 w 691"/>
              <a:gd name="T11" fmla="*/ 2147483647 h 1662"/>
              <a:gd name="T12" fmla="*/ 2147483647 w 691"/>
              <a:gd name="T13" fmla="*/ 2147483647 h 1662"/>
              <a:gd name="T14" fmla="*/ 2147483647 w 691"/>
              <a:gd name="T15" fmla="*/ 2147483647 h 1662"/>
              <a:gd name="T16" fmla="*/ 2147483647 w 691"/>
              <a:gd name="T17" fmla="*/ 2147483647 h 1662"/>
              <a:gd name="T18" fmla="*/ 2147483647 w 691"/>
              <a:gd name="T19" fmla="*/ 2147483647 h 1662"/>
              <a:gd name="T20" fmla="*/ 2147483647 w 691"/>
              <a:gd name="T21" fmla="*/ 2147483647 h 1662"/>
              <a:gd name="T22" fmla="*/ 2147483647 w 691"/>
              <a:gd name="T23" fmla="*/ 2147483647 h 1662"/>
              <a:gd name="T24" fmla="*/ 2147483647 w 691"/>
              <a:gd name="T25" fmla="*/ 2147483647 h 1662"/>
              <a:gd name="T26" fmla="*/ 2147483647 w 691"/>
              <a:gd name="T27" fmla="*/ 2147483647 h 1662"/>
              <a:gd name="T28" fmla="*/ 2147483647 w 691"/>
              <a:gd name="T29" fmla="*/ 2147483647 h 16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91" h="1662">
                <a:moveTo>
                  <a:pt x="14" y="17"/>
                </a:moveTo>
                <a:cubicBezTo>
                  <a:pt x="61" y="62"/>
                  <a:pt x="0" y="0"/>
                  <a:pt x="51" y="72"/>
                </a:cubicBezTo>
                <a:cubicBezTo>
                  <a:pt x="72" y="102"/>
                  <a:pt x="102" y="134"/>
                  <a:pt x="133" y="154"/>
                </a:cubicBezTo>
                <a:cubicBezTo>
                  <a:pt x="163" y="197"/>
                  <a:pt x="199" y="234"/>
                  <a:pt x="234" y="273"/>
                </a:cubicBezTo>
                <a:cubicBezTo>
                  <a:pt x="266" y="309"/>
                  <a:pt x="288" y="343"/>
                  <a:pt x="325" y="373"/>
                </a:cubicBezTo>
                <a:cubicBezTo>
                  <a:pt x="353" y="395"/>
                  <a:pt x="353" y="416"/>
                  <a:pt x="389" y="428"/>
                </a:cubicBezTo>
                <a:cubicBezTo>
                  <a:pt x="424" y="461"/>
                  <a:pt x="427" y="468"/>
                  <a:pt x="444" y="520"/>
                </a:cubicBezTo>
                <a:cubicBezTo>
                  <a:pt x="447" y="529"/>
                  <a:pt x="453" y="547"/>
                  <a:pt x="453" y="547"/>
                </a:cubicBezTo>
                <a:cubicBezTo>
                  <a:pt x="437" y="778"/>
                  <a:pt x="438" y="705"/>
                  <a:pt x="453" y="1059"/>
                </a:cubicBezTo>
                <a:cubicBezTo>
                  <a:pt x="455" y="1094"/>
                  <a:pt x="480" y="1147"/>
                  <a:pt x="490" y="1178"/>
                </a:cubicBezTo>
                <a:cubicBezTo>
                  <a:pt x="493" y="1187"/>
                  <a:pt x="499" y="1205"/>
                  <a:pt x="499" y="1205"/>
                </a:cubicBezTo>
                <a:cubicBezTo>
                  <a:pt x="510" y="1296"/>
                  <a:pt x="502" y="1320"/>
                  <a:pt x="554" y="1397"/>
                </a:cubicBezTo>
                <a:cubicBezTo>
                  <a:pt x="560" y="1406"/>
                  <a:pt x="573" y="1409"/>
                  <a:pt x="581" y="1416"/>
                </a:cubicBezTo>
                <a:cubicBezTo>
                  <a:pt x="597" y="1430"/>
                  <a:pt x="627" y="1461"/>
                  <a:pt x="627" y="1461"/>
                </a:cubicBezTo>
                <a:cubicBezTo>
                  <a:pt x="653" y="1543"/>
                  <a:pt x="691" y="1564"/>
                  <a:pt x="691" y="1662"/>
                </a:cubicBezTo>
              </a:path>
            </a:pathLst>
          </a:custGeom>
          <a:noFill/>
          <a:ln w="508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 rot="-1690029">
            <a:off x="6084888" y="2852738"/>
            <a:ext cx="1209675" cy="1214437"/>
          </a:xfrm>
          <a:custGeom>
            <a:avLst/>
            <a:gdLst>
              <a:gd name="T0" fmla="*/ 2147483647 w 347"/>
              <a:gd name="T1" fmla="*/ 0 h 512"/>
              <a:gd name="T2" fmla="*/ 2147483647 w 347"/>
              <a:gd name="T3" fmla="*/ 2147483647 h 512"/>
              <a:gd name="T4" fmla="*/ 2147483647 w 347"/>
              <a:gd name="T5" fmla="*/ 2147483647 h 512"/>
              <a:gd name="T6" fmla="*/ 2147483647 w 347"/>
              <a:gd name="T7" fmla="*/ 2147483647 h 512"/>
              <a:gd name="T8" fmla="*/ 0 w 347"/>
              <a:gd name="T9" fmla="*/ 2147483647 h 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" h="512">
                <a:moveTo>
                  <a:pt x="347" y="0"/>
                </a:moveTo>
                <a:cubicBezTo>
                  <a:pt x="277" y="23"/>
                  <a:pt x="240" y="118"/>
                  <a:pt x="219" y="183"/>
                </a:cubicBezTo>
                <a:cubicBezTo>
                  <a:pt x="204" y="229"/>
                  <a:pt x="174" y="267"/>
                  <a:pt x="155" y="311"/>
                </a:cubicBezTo>
                <a:cubicBezTo>
                  <a:pt x="137" y="355"/>
                  <a:pt x="135" y="404"/>
                  <a:pt x="118" y="448"/>
                </a:cubicBezTo>
                <a:cubicBezTo>
                  <a:pt x="97" y="504"/>
                  <a:pt x="34" y="478"/>
                  <a:pt x="0" y="512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2" name="Freeform 6"/>
          <p:cNvSpPr>
            <a:spLocks/>
          </p:cNvSpPr>
          <p:nvPr/>
        </p:nvSpPr>
        <p:spPr bwMode="auto">
          <a:xfrm rot="-1690029">
            <a:off x="3821113" y="3940175"/>
            <a:ext cx="2692400" cy="1824038"/>
          </a:xfrm>
          <a:custGeom>
            <a:avLst/>
            <a:gdLst>
              <a:gd name="T0" fmla="*/ 0 w 649"/>
              <a:gd name="T1" fmla="*/ 0 h 412"/>
              <a:gd name="T2" fmla="*/ 2147483647 w 649"/>
              <a:gd name="T3" fmla="*/ 2147483647 h 412"/>
              <a:gd name="T4" fmla="*/ 2147483647 w 649"/>
              <a:gd name="T5" fmla="*/ 2147483647 h 412"/>
              <a:gd name="T6" fmla="*/ 2147483647 w 649"/>
              <a:gd name="T7" fmla="*/ 2147483647 h 412"/>
              <a:gd name="T8" fmla="*/ 2147483647 w 649"/>
              <a:gd name="T9" fmla="*/ 2147483647 h 412"/>
              <a:gd name="T10" fmla="*/ 2147483647 w 649"/>
              <a:gd name="T11" fmla="*/ 2147483647 h 412"/>
              <a:gd name="T12" fmla="*/ 2147483647 w 649"/>
              <a:gd name="T13" fmla="*/ 2147483647 h 4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49" h="412">
                <a:moveTo>
                  <a:pt x="0" y="0"/>
                </a:moveTo>
                <a:cubicBezTo>
                  <a:pt x="24" y="73"/>
                  <a:pt x="65" y="128"/>
                  <a:pt x="128" y="174"/>
                </a:cubicBezTo>
                <a:cubicBezTo>
                  <a:pt x="182" y="257"/>
                  <a:pt x="249" y="250"/>
                  <a:pt x="338" y="266"/>
                </a:cubicBezTo>
                <a:cubicBezTo>
                  <a:pt x="379" y="273"/>
                  <a:pt x="416" y="286"/>
                  <a:pt x="457" y="293"/>
                </a:cubicBezTo>
                <a:cubicBezTo>
                  <a:pt x="486" y="303"/>
                  <a:pt x="519" y="301"/>
                  <a:pt x="548" y="311"/>
                </a:cubicBezTo>
                <a:cubicBezTo>
                  <a:pt x="568" y="318"/>
                  <a:pt x="591" y="360"/>
                  <a:pt x="603" y="375"/>
                </a:cubicBezTo>
                <a:cubicBezTo>
                  <a:pt x="616" y="391"/>
                  <a:pt x="649" y="397"/>
                  <a:pt x="649" y="412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3" name="Freeform 7"/>
          <p:cNvSpPr>
            <a:spLocks/>
          </p:cNvSpPr>
          <p:nvPr/>
        </p:nvSpPr>
        <p:spPr bwMode="auto">
          <a:xfrm rot="-1690029">
            <a:off x="6802438" y="3678238"/>
            <a:ext cx="1916112" cy="1717675"/>
          </a:xfrm>
          <a:custGeom>
            <a:avLst/>
            <a:gdLst>
              <a:gd name="T0" fmla="*/ 2147483647 w 458"/>
              <a:gd name="T1" fmla="*/ 0 h 448"/>
              <a:gd name="T2" fmla="*/ 2147483647 w 458"/>
              <a:gd name="T3" fmla="*/ 2147483647 h 448"/>
              <a:gd name="T4" fmla="*/ 2147483647 w 458"/>
              <a:gd name="T5" fmla="*/ 2147483647 h 448"/>
              <a:gd name="T6" fmla="*/ 2147483647 w 458"/>
              <a:gd name="T7" fmla="*/ 2147483647 h 448"/>
              <a:gd name="T8" fmla="*/ 2147483647 w 458"/>
              <a:gd name="T9" fmla="*/ 2147483647 h 448"/>
              <a:gd name="T10" fmla="*/ 2147483647 w 458"/>
              <a:gd name="T11" fmla="*/ 2147483647 h 448"/>
              <a:gd name="T12" fmla="*/ 0 w 458"/>
              <a:gd name="T13" fmla="*/ 2147483647 h 4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8" h="448">
                <a:moveTo>
                  <a:pt x="458" y="0"/>
                </a:moveTo>
                <a:cubicBezTo>
                  <a:pt x="440" y="6"/>
                  <a:pt x="421" y="12"/>
                  <a:pt x="403" y="18"/>
                </a:cubicBezTo>
                <a:cubicBezTo>
                  <a:pt x="378" y="26"/>
                  <a:pt x="331" y="94"/>
                  <a:pt x="302" y="119"/>
                </a:cubicBezTo>
                <a:cubicBezTo>
                  <a:pt x="256" y="158"/>
                  <a:pt x="210" y="198"/>
                  <a:pt x="174" y="247"/>
                </a:cubicBezTo>
                <a:cubicBezTo>
                  <a:pt x="145" y="286"/>
                  <a:pt x="121" y="340"/>
                  <a:pt x="74" y="356"/>
                </a:cubicBezTo>
                <a:cubicBezTo>
                  <a:pt x="52" y="378"/>
                  <a:pt x="41" y="407"/>
                  <a:pt x="19" y="429"/>
                </a:cubicBezTo>
                <a:cubicBezTo>
                  <a:pt x="13" y="435"/>
                  <a:pt x="0" y="448"/>
                  <a:pt x="0" y="448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6264" name="Group 8"/>
          <p:cNvGrpSpPr>
            <a:grpSpLocks/>
          </p:cNvGrpSpPr>
          <p:nvPr/>
        </p:nvGrpSpPr>
        <p:grpSpPr bwMode="auto">
          <a:xfrm>
            <a:off x="600075" y="981075"/>
            <a:ext cx="2635250" cy="4022725"/>
            <a:chOff x="378" y="618"/>
            <a:chExt cx="1660" cy="2534"/>
          </a:xfrm>
        </p:grpSpPr>
        <p:sp>
          <p:nvSpPr>
            <p:cNvPr id="27696" name="Freeform 9"/>
            <p:cNvSpPr>
              <a:spLocks/>
            </p:cNvSpPr>
            <p:nvPr/>
          </p:nvSpPr>
          <p:spPr bwMode="auto">
            <a:xfrm rot="9339736">
              <a:off x="884" y="618"/>
              <a:ext cx="1154" cy="1578"/>
            </a:xfrm>
            <a:custGeom>
              <a:avLst/>
              <a:gdLst>
                <a:gd name="T0" fmla="*/ 292 w 691"/>
                <a:gd name="T1" fmla="*/ 11 h 1662"/>
                <a:gd name="T2" fmla="*/ 1104 w 691"/>
                <a:gd name="T3" fmla="*/ 53 h 1662"/>
                <a:gd name="T4" fmla="*/ 2886 w 691"/>
                <a:gd name="T5" fmla="*/ 113 h 1662"/>
                <a:gd name="T6" fmla="*/ 5082 w 691"/>
                <a:gd name="T7" fmla="*/ 200 h 1662"/>
                <a:gd name="T8" fmla="*/ 7056 w 691"/>
                <a:gd name="T9" fmla="*/ 273 h 1662"/>
                <a:gd name="T10" fmla="*/ 8449 w 691"/>
                <a:gd name="T11" fmla="*/ 313 h 1662"/>
                <a:gd name="T12" fmla="*/ 9633 w 691"/>
                <a:gd name="T13" fmla="*/ 382 h 1662"/>
                <a:gd name="T14" fmla="*/ 9832 w 691"/>
                <a:gd name="T15" fmla="*/ 401 h 1662"/>
                <a:gd name="T16" fmla="*/ 9832 w 691"/>
                <a:gd name="T17" fmla="*/ 776 h 1662"/>
                <a:gd name="T18" fmla="*/ 10623 w 691"/>
                <a:gd name="T19" fmla="*/ 862 h 1662"/>
                <a:gd name="T20" fmla="*/ 10822 w 691"/>
                <a:gd name="T21" fmla="*/ 883 h 1662"/>
                <a:gd name="T22" fmla="*/ 12018 w 691"/>
                <a:gd name="T23" fmla="*/ 1024 h 1662"/>
                <a:gd name="T24" fmla="*/ 12599 w 691"/>
                <a:gd name="T25" fmla="*/ 1038 h 1662"/>
                <a:gd name="T26" fmla="*/ 13604 w 691"/>
                <a:gd name="T27" fmla="*/ 1070 h 1662"/>
                <a:gd name="T28" fmla="*/ 14989 w 691"/>
                <a:gd name="T29" fmla="*/ 1217 h 1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1" h="1662">
                  <a:moveTo>
                    <a:pt x="14" y="17"/>
                  </a:moveTo>
                  <a:cubicBezTo>
                    <a:pt x="61" y="62"/>
                    <a:pt x="0" y="0"/>
                    <a:pt x="51" y="72"/>
                  </a:cubicBezTo>
                  <a:cubicBezTo>
                    <a:pt x="72" y="102"/>
                    <a:pt x="102" y="134"/>
                    <a:pt x="133" y="154"/>
                  </a:cubicBezTo>
                  <a:cubicBezTo>
                    <a:pt x="163" y="197"/>
                    <a:pt x="199" y="234"/>
                    <a:pt x="234" y="273"/>
                  </a:cubicBezTo>
                  <a:cubicBezTo>
                    <a:pt x="266" y="309"/>
                    <a:pt x="288" y="343"/>
                    <a:pt x="325" y="373"/>
                  </a:cubicBezTo>
                  <a:cubicBezTo>
                    <a:pt x="353" y="395"/>
                    <a:pt x="353" y="416"/>
                    <a:pt x="389" y="428"/>
                  </a:cubicBezTo>
                  <a:cubicBezTo>
                    <a:pt x="424" y="461"/>
                    <a:pt x="427" y="468"/>
                    <a:pt x="444" y="520"/>
                  </a:cubicBezTo>
                  <a:cubicBezTo>
                    <a:pt x="447" y="529"/>
                    <a:pt x="453" y="547"/>
                    <a:pt x="453" y="547"/>
                  </a:cubicBezTo>
                  <a:cubicBezTo>
                    <a:pt x="437" y="778"/>
                    <a:pt x="438" y="705"/>
                    <a:pt x="453" y="1059"/>
                  </a:cubicBezTo>
                  <a:cubicBezTo>
                    <a:pt x="455" y="1094"/>
                    <a:pt x="480" y="1147"/>
                    <a:pt x="490" y="1178"/>
                  </a:cubicBezTo>
                  <a:cubicBezTo>
                    <a:pt x="493" y="1187"/>
                    <a:pt x="499" y="1205"/>
                    <a:pt x="499" y="1205"/>
                  </a:cubicBezTo>
                  <a:cubicBezTo>
                    <a:pt x="510" y="1296"/>
                    <a:pt x="502" y="1320"/>
                    <a:pt x="554" y="1397"/>
                  </a:cubicBezTo>
                  <a:cubicBezTo>
                    <a:pt x="560" y="1406"/>
                    <a:pt x="573" y="1409"/>
                    <a:pt x="581" y="1416"/>
                  </a:cubicBezTo>
                  <a:cubicBezTo>
                    <a:pt x="597" y="1430"/>
                    <a:pt x="627" y="1461"/>
                    <a:pt x="627" y="1461"/>
                  </a:cubicBezTo>
                  <a:cubicBezTo>
                    <a:pt x="653" y="1543"/>
                    <a:pt x="691" y="1564"/>
                    <a:pt x="691" y="1662"/>
                  </a:cubicBezTo>
                </a:path>
              </a:pathLst>
            </a:custGeom>
            <a:noFill/>
            <a:ln w="5080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97" name="Freeform 10"/>
            <p:cNvSpPr>
              <a:spLocks/>
            </p:cNvSpPr>
            <p:nvPr/>
          </p:nvSpPr>
          <p:spPr bwMode="auto">
            <a:xfrm>
              <a:off x="1383" y="1162"/>
              <a:ext cx="630" cy="406"/>
            </a:xfrm>
            <a:custGeom>
              <a:avLst/>
              <a:gdLst>
                <a:gd name="T0" fmla="*/ 630 w 630"/>
                <a:gd name="T1" fmla="*/ 0 h 406"/>
                <a:gd name="T2" fmla="*/ 521 w 630"/>
                <a:gd name="T3" fmla="*/ 55 h 406"/>
                <a:gd name="T4" fmla="*/ 420 w 630"/>
                <a:gd name="T5" fmla="*/ 147 h 406"/>
                <a:gd name="T6" fmla="*/ 365 w 630"/>
                <a:gd name="T7" fmla="*/ 220 h 406"/>
                <a:gd name="T8" fmla="*/ 320 w 630"/>
                <a:gd name="T9" fmla="*/ 275 h 406"/>
                <a:gd name="T10" fmla="*/ 192 w 630"/>
                <a:gd name="T11" fmla="*/ 403 h 406"/>
                <a:gd name="T12" fmla="*/ 0 w 630"/>
                <a:gd name="T13" fmla="*/ 403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98" name="Freeform 11"/>
            <p:cNvSpPr>
              <a:spLocks/>
            </p:cNvSpPr>
            <p:nvPr/>
          </p:nvSpPr>
          <p:spPr bwMode="auto">
            <a:xfrm rot="6171440">
              <a:off x="826" y="2268"/>
              <a:ext cx="1337" cy="432"/>
            </a:xfrm>
            <a:custGeom>
              <a:avLst/>
              <a:gdLst>
                <a:gd name="T0" fmla="*/ 57550 w 630"/>
                <a:gd name="T1" fmla="*/ 0 h 406"/>
                <a:gd name="T2" fmla="*/ 47610 w 630"/>
                <a:gd name="T3" fmla="*/ 81 h 406"/>
                <a:gd name="T4" fmla="*/ 38355 w 630"/>
                <a:gd name="T5" fmla="*/ 213 h 406"/>
                <a:gd name="T6" fmla="*/ 33370 w 630"/>
                <a:gd name="T7" fmla="*/ 319 h 406"/>
                <a:gd name="T8" fmla="*/ 29229 w 630"/>
                <a:gd name="T9" fmla="*/ 400 h 406"/>
                <a:gd name="T10" fmla="*/ 17530 w 630"/>
                <a:gd name="T11" fmla="*/ 584 h 406"/>
                <a:gd name="T12" fmla="*/ 0 w 630"/>
                <a:gd name="T13" fmla="*/ 584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99" name="Freeform 12"/>
            <p:cNvSpPr>
              <a:spLocks/>
            </p:cNvSpPr>
            <p:nvPr/>
          </p:nvSpPr>
          <p:spPr bwMode="auto">
            <a:xfrm rot="8789319">
              <a:off x="378" y="1694"/>
              <a:ext cx="1083" cy="409"/>
            </a:xfrm>
            <a:custGeom>
              <a:avLst/>
              <a:gdLst>
                <a:gd name="T0" fmla="*/ 16262 w 630"/>
                <a:gd name="T1" fmla="*/ 0 h 406"/>
                <a:gd name="T2" fmla="*/ 13446 w 630"/>
                <a:gd name="T3" fmla="*/ 55 h 406"/>
                <a:gd name="T4" fmla="*/ 10837 w 630"/>
                <a:gd name="T5" fmla="*/ 153 h 406"/>
                <a:gd name="T6" fmla="*/ 9412 w 630"/>
                <a:gd name="T7" fmla="*/ 232 h 406"/>
                <a:gd name="T8" fmla="*/ 8253 w 630"/>
                <a:gd name="T9" fmla="*/ 287 h 406"/>
                <a:gd name="T10" fmla="*/ 4953 w 630"/>
                <a:gd name="T11" fmla="*/ 421 h 406"/>
                <a:gd name="T12" fmla="*/ 0 w 630"/>
                <a:gd name="T13" fmla="*/ 421 h 4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406">
                  <a:moveTo>
                    <a:pt x="630" y="0"/>
                  </a:moveTo>
                  <a:cubicBezTo>
                    <a:pt x="590" y="13"/>
                    <a:pt x="561" y="42"/>
                    <a:pt x="521" y="55"/>
                  </a:cubicBezTo>
                  <a:cubicBezTo>
                    <a:pt x="488" y="87"/>
                    <a:pt x="452" y="114"/>
                    <a:pt x="420" y="147"/>
                  </a:cubicBezTo>
                  <a:cubicBezTo>
                    <a:pt x="396" y="218"/>
                    <a:pt x="435" y="115"/>
                    <a:pt x="365" y="220"/>
                  </a:cubicBezTo>
                  <a:cubicBezTo>
                    <a:pt x="308" y="306"/>
                    <a:pt x="393" y="181"/>
                    <a:pt x="320" y="275"/>
                  </a:cubicBezTo>
                  <a:cubicBezTo>
                    <a:pt x="290" y="314"/>
                    <a:pt x="255" y="400"/>
                    <a:pt x="192" y="403"/>
                  </a:cubicBezTo>
                  <a:cubicBezTo>
                    <a:pt x="128" y="406"/>
                    <a:pt x="64" y="403"/>
                    <a:pt x="0" y="40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657" name="Group 13"/>
          <p:cNvGrpSpPr>
            <a:grpSpLocks/>
          </p:cNvGrpSpPr>
          <p:nvPr/>
        </p:nvGrpSpPr>
        <p:grpSpPr bwMode="auto">
          <a:xfrm>
            <a:off x="250825" y="1052513"/>
            <a:ext cx="8886825" cy="5727700"/>
            <a:chOff x="113" y="436"/>
            <a:chExt cx="5598" cy="3608"/>
          </a:xfrm>
        </p:grpSpPr>
        <p:grpSp>
          <p:nvGrpSpPr>
            <p:cNvPr id="27669" name="Group 14"/>
            <p:cNvGrpSpPr>
              <a:grpSpLocks/>
            </p:cNvGrpSpPr>
            <p:nvPr/>
          </p:nvGrpSpPr>
          <p:grpSpPr bwMode="auto">
            <a:xfrm>
              <a:off x="1474" y="935"/>
              <a:ext cx="4237" cy="3109"/>
              <a:chOff x="1474" y="935"/>
              <a:chExt cx="4237" cy="3109"/>
            </a:xfrm>
          </p:grpSpPr>
          <p:sp>
            <p:nvSpPr>
              <p:cNvPr id="27680" name="Freeform 15"/>
              <p:cNvSpPr>
                <a:spLocks/>
              </p:cNvSpPr>
              <p:nvPr/>
            </p:nvSpPr>
            <p:spPr bwMode="auto">
              <a:xfrm>
                <a:off x="1610" y="3339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1" name="Freeform 16"/>
              <p:cNvSpPr>
                <a:spLocks/>
              </p:cNvSpPr>
              <p:nvPr/>
            </p:nvSpPr>
            <p:spPr bwMode="auto">
              <a:xfrm rot="1256784">
                <a:off x="1882" y="229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2" name="Freeform 17"/>
              <p:cNvSpPr>
                <a:spLocks/>
              </p:cNvSpPr>
              <p:nvPr/>
            </p:nvSpPr>
            <p:spPr bwMode="auto">
              <a:xfrm rot="887543">
                <a:off x="1565" y="2659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3" name="Freeform 18"/>
              <p:cNvSpPr>
                <a:spLocks/>
              </p:cNvSpPr>
              <p:nvPr/>
            </p:nvSpPr>
            <p:spPr bwMode="auto">
              <a:xfrm rot="2077168">
                <a:off x="1474" y="3022"/>
                <a:ext cx="336" cy="478"/>
              </a:xfrm>
              <a:custGeom>
                <a:avLst/>
                <a:gdLst>
                  <a:gd name="T0" fmla="*/ 6 w 336"/>
                  <a:gd name="T1" fmla="*/ 478 h 478"/>
                  <a:gd name="T2" fmla="*/ 16 w 336"/>
                  <a:gd name="T3" fmla="*/ 12 h 478"/>
                  <a:gd name="T4" fmla="*/ 52 w 336"/>
                  <a:gd name="T5" fmla="*/ 21 h 478"/>
                  <a:gd name="T6" fmla="*/ 107 w 336"/>
                  <a:gd name="T7" fmla="*/ 58 h 478"/>
                  <a:gd name="T8" fmla="*/ 336 w 336"/>
                  <a:gd name="T9" fmla="*/ 277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4" name="Freeform 19"/>
              <p:cNvSpPr>
                <a:spLocks/>
              </p:cNvSpPr>
              <p:nvPr/>
            </p:nvSpPr>
            <p:spPr bwMode="auto">
              <a:xfrm rot="1154637">
                <a:off x="2109" y="2069"/>
                <a:ext cx="434" cy="353"/>
              </a:xfrm>
              <a:custGeom>
                <a:avLst/>
                <a:gdLst>
                  <a:gd name="T0" fmla="*/ 28 w 336"/>
                  <a:gd name="T1" fmla="*/ 78 h 478"/>
                  <a:gd name="T2" fmla="*/ 75 w 336"/>
                  <a:gd name="T3" fmla="*/ 2 h 478"/>
                  <a:gd name="T4" fmla="*/ 242 w 336"/>
                  <a:gd name="T5" fmla="*/ 4 h 478"/>
                  <a:gd name="T6" fmla="*/ 496 w 336"/>
                  <a:gd name="T7" fmla="*/ 10 h 478"/>
                  <a:gd name="T8" fmla="*/ 1562 w 336"/>
                  <a:gd name="T9" fmla="*/ 45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5" name="Freeform 20"/>
              <p:cNvSpPr>
                <a:spLocks/>
              </p:cNvSpPr>
              <p:nvPr/>
            </p:nvSpPr>
            <p:spPr bwMode="auto">
              <a:xfrm rot="1634394">
                <a:off x="2381" y="1706"/>
                <a:ext cx="469" cy="500"/>
              </a:xfrm>
              <a:custGeom>
                <a:avLst/>
                <a:gdLst>
                  <a:gd name="T0" fmla="*/ 40 w 336"/>
                  <a:gd name="T1" fmla="*/ 626 h 478"/>
                  <a:gd name="T2" fmla="*/ 117 w 336"/>
                  <a:gd name="T3" fmla="*/ 18 h 478"/>
                  <a:gd name="T4" fmla="*/ 385 w 336"/>
                  <a:gd name="T5" fmla="*/ 27 h 478"/>
                  <a:gd name="T6" fmla="*/ 789 w 336"/>
                  <a:gd name="T7" fmla="*/ 76 h 478"/>
                  <a:gd name="T8" fmla="*/ 2486 w 336"/>
                  <a:gd name="T9" fmla="*/ 363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6" name="Freeform 21"/>
              <p:cNvSpPr>
                <a:spLocks/>
              </p:cNvSpPr>
              <p:nvPr/>
            </p:nvSpPr>
            <p:spPr bwMode="auto">
              <a:xfrm rot="1861501">
                <a:off x="2744" y="1298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7" name="Freeform 22"/>
              <p:cNvSpPr>
                <a:spLocks/>
              </p:cNvSpPr>
              <p:nvPr/>
            </p:nvSpPr>
            <p:spPr bwMode="auto">
              <a:xfrm rot="1287746">
                <a:off x="3107" y="1071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8" name="Freeform 23"/>
              <p:cNvSpPr>
                <a:spLocks/>
              </p:cNvSpPr>
              <p:nvPr/>
            </p:nvSpPr>
            <p:spPr bwMode="auto">
              <a:xfrm rot="1698785">
                <a:off x="3515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27689" name="Group 24"/>
              <p:cNvGrpSpPr>
                <a:grpSpLocks/>
              </p:cNvGrpSpPr>
              <p:nvPr/>
            </p:nvGrpSpPr>
            <p:grpSpPr bwMode="auto">
              <a:xfrm>
                <a:off x="4286" y="1026"/>
                <a:ext cx="1425" cy="1044"/>
                <a:chOff x="4286" y="1026"/>
                <a:chExt cx="1425" cy="1044"/>
              </a:xfrm>
            </p:grpSpPr>
            <p:sp>
              <p:nvSpPr>
                <p:cNvPr id="27692" name="Freeform 25"/>
                <p:cNvSpPr>
                  <a:spLocks/>
                </p:cNvSpPr>
                <p:nvPr/>
              </p:nvSpPr>
              <p:spPr bwMode="auto">
                <a:xfrm rot="1420536">
                  <a:off x="4286" y="1026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693" name="Freeform 26"/>
                <p:cNvSpPr>
                  <a:spLocks/>
                </p:cNvSpPr>
                <p:nvPr/>
              </p:nvSpPr>
              <p:spPr bwMode="auto">
                <a:xfrm rot="2171860">
                  <a:off x="4694" y="1117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694" name="Freeform 27"/>
                <p:cNvSpPr>
                  <a:spLocks/>
                </p:cNvSpPr>
                <p:nvPr/>
              </p:nvSpPr>
              <p:spPr bwMode="auto">
                <a:xfrm rot="2304200">
                  <a:off x="4967" y="1389"/>
                  <a:ext cx="336" cy="569"/>
                </a:xfrm>
                <a:custGeom>
                  <a:avLst/>
                  <a:gdLst>
                    <a:gd name="T0" fmla="*/ 6 w 336"/>
                    <a:gd name="T1" fmla="*/ 1359 h 478"/>
                    <a:gd name="T2" fmla="*/ 16 w 336"/>
                    <a:gd name="T3" fmla="*/ 35 h 478"/>
                    <a:gd name="T4" fmla="*/ 52 w 336"/>
                    <a:gd name="T5" fmla="*/ 61 h 478"/>
                    <a:gd name="T6" fmla="*/ 107 w 336"/>
                    <a:gd name="T7" fmla="*/ 165 h 478"/>
                    <a:gd name="T8" fmla="*/ 336 w 336"/>
                    <a:gd name="T9" fmla="*/ 789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7695" name="Freeform 28"/>
                <p:cNvSpPr>
                  <a:spLocks/>
                </p:cNvSpPr>
                <p:nvPr/>
              </p:nvSpPr>
              <p:spPr bwMode="auto">
                <a:xfrm rot="1636724">
                  <a:off x="5284" y="1752"/>
                  <a:ext cx="427" cy="318"/>
                </a:xfrm>
                <a:custGeom>
                  <a:avLst/>
                  <a:gdLst>
                    <a:gd name="T0" fmla="*/ 28 w 336"/>
                    <a:gd name="T1" fmla="*/ 42 h 478"/>
                    <a:gd name="T2" fmla="*/ 66 w 336"/>
                    <a:gd name="T3" fmla="*/ 1 h 478"/>
                    <a:gd name="T4" fmla="*/ 220 w 336"/>
                    <a:gd name="T5" fmla="*/ 2 h 478"/>
                    <a:gd name="T6" fmla="*/ 452 w 336"/>
                    <a:gd name="T7" fmla="*/ 5 h 478"/>
                    <a:gd name="T8" fmla="*/ 1417 w 336"/>
                    <a:gd name="T9" fmla="*/ 24 h 4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6" h="478">
                      <a:moveTo>
                        <a:pt x="6" y="478"/>
                      </a:moveTo>
                      <a:cubicBezTo>
                        <a:pt x="9" y="323"/>
                        <a:pt x="0" y="167"/>
                        <a:pt x="16" y="12"/>
                      </a:cubicBezTo>
                      <a:cubicBezTo>
                        <a:pt x="17" y="0"/>
                        <a:pt x="41" y="15"/>
                        <a:pt x="52" y="21"/>
                      </a:cubicBezTo>
                      <a:cubicBezTo>
                        <a:pt x="72" y="31"/>
                        <a:pt x="89" y="46"/>
                        <a:pt x="107" y="58"/>
                      </a:cubicBezTo>
                      <a:cubicBezTo>
                        <a:pt x="192" y="115"/>
                        <a:pt x="285" y="186"/>
                        <a:pt x="336" y="27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7690" name="Freeform 29"/>
              <p:cNvSpPr>
                <a:spLocks/>
              </p:cNvSpPr>
              <p:nvPr/>
            </p:nvSpPr>
            <p:spPr bwMode="auto">
              <a:xfrm rot="1287746">
                <a:off x="3923" y="935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1" name="Freeform 30"/>
              <p:cNvSpPr>
                <a:spLocks/>
              </p:cNvSpPr>
              <p:nvPr/>
            </p:nvSpPr>
            <p:spPr bwMode="auto">
              <a:xfrm rot="1227291">
                <a:off x="1882" y="3475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7670" name="Group 31"/>
            <p:cNvGrpSpPr>
              <a:grpSpLocks/>
            </p:cNvGrpSpPr>
            <p:nvPr/>
          </p:nvGrpSpPr>
          <p:grpSpPr bwMode="auto">
            <a:xfrm>
              <a:off x="1338" y="436"/>
              <a:ext cx="1425" cy="1044"/>
              <a:chOff x="4286" y="1026"/>
              <a:chExt cx="1425" cy="1044"/>
            </a:xfrm>
          </p:grpSpPr>
          <p:sp>
            <p:nvSpPr>
              <p:cNvPr id="27676" name="Freeform 32"/>
              <p:cNvSpPr>
                <a:spLocks/>
              </p:cNvSpPr>
              <p:nvPr/>
            </p:nvSpPr>
            <p:spPr bwMode="auto">
              <a:xfrm rot="1420536">
                <a:off x="4286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7" name="Freeform 33"/>
              <p:cNvSpPr>
                <a:spLocks/>
              </p:cNvSpPr>
              <p:nvPr/>
            </p:nvSpPr>
            <p:spPr bwMode="auto">
              <a:xfrm rot="2171860">
                <a:off x="4694" y="1117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8" name="Freeform 34"/>
              <p:cNvSpPr>
                <a:spLocks/>
              </p:cNvSpPr>
              <p:nvPr/>
            </p:nvSpPr>
            <p:spPr bwMode="auto">
              <a:xfrm rot="2304200">
                <a:off x="4967" y="1389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9" name="Freeform 35"/>
              <p:cNvSpPr>
                <a:spLocks/>
              </p:cNvSpPr>
              <p:nvPr/>
            </p:nvSpPr>
            <p:spPr bwMode="auto">
              <a:xfrm rot="1636724">
                <a:off x="5284" y="1752"/>
                <a:ext cx="427" cy="318"/>
              </a:xfrm>
              <a:custGeom>
                <a:avLst/>
                <a:gdLst>
                  <a:gd name="T0" fmla="*/ 28 w 336"/>
                  <a:gd name="T1" fmla="*/ 42 h 478"/>
                  <a:gd name="T2" fmla="*/ 66 w 336"/>
                  <a:gd name="T3" fmla="*/ 1 h 478"/>
                  <a:gd name="T4" fmla="*/ 220 w 336"/>
                  <a:gd name="T5" fmla="*/ 2 h 478"/>
                  <a:gd name="T6" fmla="*/ 452 w 336"/>
                  <a:gd name="T7" fmla="*/ 5 h 478"/>
                  <a:gd name="T8" fmla="*/ 1417 w 336"/>
                  <a:gd name="T9" fmla="*/ 24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7671" name="Group 36"/>
            <p:cNvGrpSpPr>
              <a:grpSpLocks/>
            </p:cNvGrpSpPr>
            <p:nvPr/>
          </p:nvGrpSpPr>
          <p:grpSpPr bwMode="auto">
            <a:xfrm>
              <a:off x="113" y="2024"/>
              <a:ext cx="1425" cy="1044"/>
              <a:chOff x="4286" y="1026"/>
              <a:chExt cx="1425" cy="1044"/>
            </a:xfrm>
          </p:grpSpPr>
          <p:sp>
            <p:nvSpPr>
              <p:cNvPr id="27672" name="Freeform 37"/>
              <p:cNvSpPr>
                <a:spLocks/>
              </p:cNvSpPr>
              <p:nvPr/>
            </p:nvSpPr>
            <p:spPr bwMode="auto">
              <a:xfrm rot="1420536">
                <a:off x="4286" y="1026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3" name="Freeform 38"/>
              <p:cNvSpPr>
                <a:spLocks/>
              </p:cNvSpPr>
              <p:nvPr/>
            </p:nvSpPr>
            <p:spPr bwMode="auto">
              <a:xfrm rot="2171860">
                <a:off x="4694" y="1117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4" name="Freeform 39"/>
              <p:cNvSpPr>
                <a:spLocks/>
              </p:cNvSpPr>
              <p:nvPr/>
            </p:nvSpPr>
            <p:spPr bwMode="auto">
              <a:xfrm rot="2304200">
                <a:off x="4967" y="1389"/>
                <a:ext cx="336" cy="569"/>
              </a:xfrm>
              <a:custGeom>
                <a:avLst/>
                <a:gdLst>
                  <a:gd name="T0" fmla="*/ 6 w 336"/>
                  <a:gd name="T1" fmla="*/ 1359 h 478"/>
                  <a:gd name="T2" fmla="*/ 16 w 336"/>
                  <a:gd name="T3" fmla="*/ 35 h 478"/>
                  <a:gd name="T4" fmla="*/ 52 w 336"/>
                  <a:gd name="T5" fmla="*/ 61 h 478"/>
                  <a:gd name="T6" fmla="*/ 107 w 336"/>
                  <a:gd name="T7" fmla="*/ 165 h 478"/>
                  <a:gd name="T8" fmla="*/ 336 w 336"/>
                  <a:gd name="T9" fmla="*/ 789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5" name="Freeform 40"/>
              <p:cNvSpPr>
                <a:spLocks/>
              </p:cNvSpPr>
              <p:nvPr/>
            </p:nvSpPr>
            <p:spPr bwMode="auto">
              <a:xfrm rot="1636724">
                <a:off x="5284" y="1752"/>
                <a:ext cx="427" cy="318"/>
              </a:xfrm>
              <a:custGeom>
                <a:avLst/>
                <a:gdLst>
                  <a:gd name="T0" fmla="*/ 28 w 336"/>
                  <a:gd name="T1" fmla="*/ 42 h 478"/>
                  <a:gd name="T2" fmla="*/ 66 w 336"/>
                  <a:gd name="T3" fmla="*/ 1 h 478"/>
                  <a:gd name="T4" fmla="*/ 220 w 336"/>
                  <a:gd name="T5" fmla="*/ 2 h 478"/>
                  <a:gd name="T6" fmla="*/ 452 w 336"/>
                  <a:gd name="T7" fmla="*/ 5 h 478"/>
                  <a:gd name="T8" fmla="*/ 1417 w 336"/>
                  <a:gd name="T9" fmla="*/ 24 h 4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" h="478">
                    <a:moveTo>
                      <a:pt x="6" y="478"/>
                    </a:moveTo>
                    <a:cubicBezTo>
                      <a:pt x="9" y="323"/>
                      <a:pt x="0" y="167"/>
                      <a:pt x="16" y="12"/>
                    </a:cubicBezTo>
                    <a:cubicBezTo>
                      <a:pt x="17" y="0"/>
                      <a:pt x="41" y="15"/>
                      <a:pt x="52" y="21"/>
                    </a:cubicBezTo>
                    <a:cubicBezTo>
                      <a:pt x="72" y="31"/>
                      <a:pt x="89" y="46"/>
                      <a:pt x="107" y="58"/>
                    </a:cubicBezTo>
                    <a:cubicBezTo>
                      <a:pt x="192" y="115"/>
                      <a:pt x="285" y="186"/>
                      <a:pt x="336" y="27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96297" name="Freeform 41"/>
          <p:cNvSpPr>
            <a:spLocks/>
          </p:cNvSpPr>
          <p:nvPr/>
        </p:nvSpPr>
        <p:spPr bwMode="auto">
          <a:xfrm>
            <a:off x="34925" y="1052513"/>
            <a:ext cx="9180513" cy="5761037"/>
          </a:xfrm>
          <a:custGeom>
            <a:avLst/>
            <a:gdLst>
              <a:gd name="T0" fmla="*/ 2147483647 w 5783"/>
              <a:gd name="T1" fmla="*/ 2147483647 h 3629"/>
              <a:gd name="T2" fmla="*/ 2147483647 w 5783"/>
              <a:gd name="T3" fmla="*/ 2147483647 h 3629"/>
              <a:gd name="T4" fmla="*/ 2147483647 w 5783"/>
              <a:gd name="T5" fmla="*/ 2147483647 h 3629"/>
              <a:gd name="T6" fmla="*/ 2147483647 w 5783"/>
              <a:gd name="T7" fmla="*/ 2147483647 h 3629"/>
              <a:gd name="T8" fmla="*/ 2147483647 w 5783"/>
              <a:gd name="T9" fmla="*/ 2147483647 h 3629"/>
              <a:gd name="T10" fmla="*/ 2147483647 w 5783"/>
              <a:gd name="T11" fmla="*/ 2147483647 h 3629"/>
              <a:gd name="T12" fmla="*/ 2147483647 w 5783"/>
              <a:gd name="T13" fmla="*/ 2147483647 h 3629"/>
              <a:gd name="T14" fmla="*/ 2147483647 w 5783"/>
              <a:gd name="T15" fmla="*/ 2147483647 h 3629"/>
              <a:gd name="T16" fmla="*/ 2147483647 w 5783"/>
              <a:gd name="T17" fmla="*/ 2147483647 h 3629"/>
              <a:gd name="T18" fmla="*/ 2147483647 w 5783"/>
              <a:gd name="T19" fmla="*/ 2147483647 h 3629"/>
              <a:gd name="T20" fmla="*/ 2147483647 w 5783"/>
              <a:gd name="T21" fmla="*/ 2147483647 h 3629"/>
              <a:gd name="T22" fmla="*/ 2147483647 w 5783"/>
              <a:gd name="T23" fmla="*/ 2147483647 h 3629"/>
              <a:gd name="T24" fmla="*/ 2147483647 w 5783"/>
              <a:gd name="T25" fmla="*/ 2147483647 h 3629"/>
              <a:gd name="T26" fmla="*/ 2147483647 w 5783"/>
              <a:gd name="T27" fmla="*/ 2147483647 h 3629"/>
              <a:gd name="T28" fmla="*/ 2147483647 w 5783"/>
              <a:gd name="T29" fmla="*/ 2147483647 h 3629"/>
              <a:gd name="T30" fmla="*/ 2147483647 w 5783"/>
              <a:gd name="T31" fmla="*/ 2147483647 h 3629"/>
              <a:gd name="T32" fmla="*/ 2147483647 w 5783"/>
              <a:gd name="T33" fmla="*/ 0 h 3629"/>
              <a:gd name="T34" fmla="*/ 2147483647 w 5783"/>
              <a:gd name="T35" fmla="*/ 2147483647 h 3629"/>
              <a:gd name="T36" fmla="*/ 2147483647 w 5783"/>
              <a:gd name="T37" fmla="*/ 2147483647 h 3629"/>
              <a:gd name="T38" fmla="*/ 2147483647 w 5783"/>
              <a:gd name="T39" fmla="*/ 2147483647 h 3629"/>
              <a:gd name="T40" fmla="*/ 2147483647 w 5783"/>
              <a:gd name="T41" fmla="*/ 2147483647 h 3629"/>
              <a:gd name="T42" fmla="*/ 2147483647 w 5783"/>
              <a:gd name="T43" fmla="*/ 2147483647 h 3629"/>
              <a:gd name="T44" fmla="*/ 2147483647 w 5783"/>
              <a:gd name="T45" fmla="*/ 2147483647 h 3629"/>
              <a:gd name="T46" fmla="*/ 2147483647 w 5783"/>
              <a:gd name="T47" fmla="*/ 2147483647 h 3629"/>
              <a:gd name="T48" fmla="*/ 2147483647 w 5783"/>
              <a:gd name="T49" fmla="*/ 2147483647 h 3629"/>
              <a:gd name="T50" fmla="*/ 2147483647 w 5783"/>
              <a:gd name="T51" fmla="*/ 2147483647 h 3629"/>
              <a:gd name="T52" fmla="*/ 2147483647 w 5783"/>
              <a:gd name="T53" fmla="*/ 2147483647 h 3629"/>
              <a:gd name="T54" fmla="*/ 2147483647 w 5783"/>
              <a:gd name="T55" fmla="*/ 2147483647 h 3629"/>
              <a:gd name="T56" fmla="*/ 2147483647 w 5783"/>
              <a:gd name="T57" fmla="*/ 2147483647 h 3629"/>
              <a:gd name="T58" fmla="*/ 2147483647 w 5783"/>
              <a:gd name="T59" fmla="*/ 2147483647 h 3629"/>
              <a:gd name="T60" fmla="*/ 2147483647 w 5783"/>
              <a:gd name="T61" fmla="*/ 2147483647 h 3629"/>
              <a:gd name="T62" fmla="*/ 2147483647 w 5783"/>
              <a:gd name="T63" fmla="*/ 2147483647 h 3629"/>
              <a:gd name="T64" fmla="*/ 2147483647 w 5783"/>
              <a:gd name="T65" fmla="*/ 2147483647 h 3629"/>
              <a:gd name="T66" fmla="*/ 2147483647 w 5783"/>
              <a:gd name="T67" fmla="*/ 2147483647 h 3629"/>
              <a:gd name="T68" fmla="*/ 2147483647 w 5783"/>
              <a:gd name="T69" fmla="*/ 2147483647 h 3629"/>
              <a:gd name="T70" fmla="*/ 2147483647 w 5783"/>
              <a:gd name="T71" fmla="*/ 2147483647 h 3629"/>
              <a:gd name="T72" fmla="*/ 2147483647 w 5783"/>
              <a:gd name="T73" fmla="*/ 2147483647 h 3629"/>
              <a:gd name="T74" fmla="*/ 2147483647 w 5783"/>
              <a:gd name="T75" fmla="*/ 2147483647 h 3629"/>
              <a:gd name="T76" fmla="*/ 2147483647 w 5783"/>
              <a:gd name="T77" fmla="*/ 2147483647 h 3629"/>
              <a:gd name="T78" fmla="*/ 2147483647 w 5783"/>
              <a:gd name="T79" fmla="*/ 2147483647 h 3629"/>
              <a:gd name="T80" fmla="*/ 2147483647 w 5783"/>
              <a:gd name="T81" fmla="*/ 2147483647 h 3629"/>
              <a:gd name="T82" fmla="*/ 2147483647 w 5783"/>
              <a:gd name="T83" fmla="*/ 2147483647 h 3629"/>
              <a:gd name="T84" fmla="*/ 2147483647 w 5783"/>
              <a:gd name="T85" fmla="*/ 2147483647 h 3629"/>
              <a:gd name="T86" fmla="*/ 2147483647 w 5783"/>
              <a:gd name="T87" fmla="*/ 2147483647 h 3629"/>
              <a:gd name="T88" fmla="*/ 2147483647 w 5783"/>
              <a:gd name="T89" fmla="*/ 2147483647 h 3629"/>
              <a:gd name="T90" fmla="*/ 2147483647 w 5783"/>
              <a:gd name="T91" fmla="*/ 2147483647 h 3629"/>
              <a:gd name="T92" fmla="*/ 2147483647 w 5783"/>
              <a:gd name="T93" fmla="*/ 2147483647 h 3629"/>
              <a:gd name="T94" fmla="*/ 2147483647 w 5783"/>
              <a:gd name="T95" fmla="*/ 2147483647 h 36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783" h="3629">
                <a:moveTo>
                  <a:pt x="149" y="1590"/>
                </a:moveTo>
                <a:cubicBezTo>
                  <a:pt x="222" y="1593"/>
                  <a:pt x="296" y="1595"/>
                  <a:pt x="369" y="1600"/>
                </a:cubicBezTo>
                <a:cubicBezTo>
                  <a:pt x="379" y="1601"/>
                  <a:pt x="438" y="1614"/>
                  <a:pt x="451" y="1618"/>
                </a:cubicBezTo>
                <a:cubicBezTo>
                  <a:pt x="470" y="1623"/>
                  <a:pt x="506" y="1636"/>
                  <a:pt x="506" y="1636"/>
                </a:cubicBezTo>
                <a:cubicBezTo>
                  <a:pt x="522" y="1647"/>
                  <a:pt x="534" y="1664"/>
                  <a:pt x="551" y="1673"/>
                </a:cubicBezTo>
                <a:cubicBezTo>
                  <a:pt x="575" y="1685"/>
                  <a:pt x="667" y="1720"/>
                  <a:pt x="689" y="1728"/>
                </a:cubicBezTo>
                <a:cubicBezTo>
                  <a:pt x="698" y="1731"/>
                  <a:pt x="708" y="1732"/>
                  <a:pt x="716" y="1737"/>
                </a:cubicBezTo>
                <a:cubicBezTo>
                  <a:pt x="725" y="1743"/>
                  <a:pt x="733" y="1751"/>
                  <a:pt x="743" y="1755"/>
                </a:cubicBezTo>
                <a:cubicBezTo>
                  <a:pt x="761" y="1763"/>
                  <a:pt x="798" y="1773"/>
                  <a:pt x="798" y="1773"/>
                </a:cubicBezTo>
                <a:cubicBezTo>
                  <a:pt x="824" y="1799"/>
                  <a:pt x="864" y="1817"/>
                  <a:pt x="899" y="1828"/>
                </a:cubicBezTo>
                <a:cubicBezTo>
                  <a:pt x="925" y="1846"/>
                  <a:pt x="957" y="1853"/>
                  <a:pt x="981" y="1874"/>
                </a:cubicBezTo>
                <a:cubicBezTo>
                  <a:pt x="1037" y="1923"/>
                  <a:pt x="1095" y="1986"/>
                  <a:pt x="1137" y="2048"/>
                </a:cubicBezTo>
                <a:cubicBezTo>
                  <a:pt x="1158" y="2111"/>
                  <a:pt x="1149" y="2084"/>
                  <a:pt x="1164" y="2130"/>
                </a:cubicBezTo>
                <a:cubicBezTo>
                  <a:pt x="1174" y="2161"/>
                  <a:pt x="1205" y="2175"/>
                  <a:pt x="1228" y="2194"/>
                </a:cubicBezTo>
                <a:cubicBezTo>
                  <a:pt x="1271" y="2230"/>
                  <a:pt x="1320" y="2258"/>
                  <a:pt x="1374" y="2276"/>
                </a:cubicBezTo>
                <a:cubicBezTo>
                  <a:pt x="1409" y="2309"/>
                  <a:pt x="1453" y="2340"/>
                  <a:pt x="1493" y="2368"/>
                </a:cubicBezTo>
                <a:cubicBezTo>
                  <a:pt x="1516" y="2402"/>
                  <a:pt x="1541" y="2427"/>
                  <a:pt x="1575" y="2450"/>
                </a:cubicBezTo>
                <a:cubicBezTo>
                  <a:pt x="1578" y="2459"/>
                  <a:pt x="1575" y="2477"/>
                  <a:pt x="1585" y="2477"/>
                </a:cubicBezTo>
                <a:cubicBezTo>
                  <a:pt x="1594" y="2477"/>
                  <a:pt x="1590" y="2459"/>
                  <a:pt x="1594" y="2450"/>
                </a:cubicBezTo>
                <a:cubicBezTo>
                  <a:pt x="1599" y="2440"/>
                  <a:pt x="1607" y="2432"/>
                  <a:pt x="1612" y="2422"/>
                </a:cubicBezTo>
                <a:cubicBezTo>
                  <a:pt x="1616" y="2413"/>
                  <a:pt x="1615" y="2403"/>
                  <a:pt x="1621" y="2395"/>
                </a:cubicBezTo>
                <a:cubicBezTo>
                  <a:pt x="1634" y="2378"/>
                  <a:pt x="1655" y="2367"/>
                  <a:pt x="1667" y="2349"/>
                </a:cubicBezTo>
                <a:cubicBezTo>
                  <a:pt x="1673" y="2340"/>
                  <a:pt x="1679" y="2331"/>
                  <a:pt x="1685" y="2322"/>
                </a:cubicBezTo>
                <a:cubicBezTo>
                  <a:pt x="1695" y="2263"/>
                  <a:pt x="1696" y="2267"/>
                  <a:pt x="1731" y="2230"/>
                </a:cubicBezTo>
                <a:cubicBezTo>
                  <a:pt x="1734" y="2221"/>
                  <a:pt x="1734" y="2211"/>
                  <a:pt x="1740" y="2203"/>
                </a:cubicBezTo>
                <a:cubicBezTo>
                  <a:pt x="1753" y="2186"/>
                  <a:pt x="1786" y="2157"/>
                  <a:pt x="1786" y="2157"/>
                </a:cubicBezTo>
                <a:cubicBezTo>
                  <a:pt x="1792" y="2139"/>
                  <a:pt x="1798" y="2120"/>
                  <a:pt x="1804" y="2102"/>
                </a:cubicBezTo>
                <a:cubicBezTo>
                  <a:pt x="1811" y="2082"/>
                  <a:pt x="1835" y="2072"/>
                  <a:pt x="1850" y="2057"/>
                </a:cubicBezTo>
                <a:cubicBezTo>
                  <a:pt x="1907" y="2001"/>
                  <a:pt x="1960" y="1941"/>
                  <a:pt x="2023" y="1892"/>
                </a:cubicBezTo>
                <a:cubicBezTo>
                  <a:pt x="2054" y="1868"/>
                  <a:pt x="2046" y="1851"/>
                  <a:pt x="2087" y="1837"/>
                </a:cubicBezTo>
                <a:cubicBezTo>
                  <a:pt x="2124" y="1802"/>
                  <a:pt x="2145" y="1757"/>
                  <a:pt x="2188" y="1728"/>
                </a:cubicBezTo>
                <a:cubicBezTo>
                  <a:pt x="2219" y="1680"/>
                  <a:pt x="2253" y="1644"/>
                  <a:pt x="2307" y="1627"/>
                </a:cubicBezTo>
                <a:cubicBezTo>
                  <a:pt x="2334" y="1609"/>
                  <a:pt x="2349" y="1591"/>
                  <a:pt x="2380" y="1581"/>
                </a:cubicBezTo>
                <a:cubicBezTo>
                  <a:pt x="2403" y="1547"/>
                  <a:pt x="2428" y="1522"/>
                  <a:pt x="2462" y="1499"/>
                </a:cubicBezTo>
                <a:cubicBezTo>
                  <a:pt x="2492" y="1457"/>
                  <a:pt x="2527" y="1421"/>
                  <a:pt x="2545" y="1371"/>
                </a:cubicBezTo>
                <a:cubicBezTo>
                  <a:pt x="2551" y="1289"/>
                  <a:pt x="2558" y="1251"/>
                  <a:pt x="2572" y="1179"/>
                </a:cubicBezTo>
                <a:cubicBezTo>
                  <a:pt x="2567" y="1124"/>
                  <a:pt x="2572" y="1031"/>
                  <a:pt x="2545" y="978"/>
                </a:cubicBezTo>
                <a:cubicBezTo>
                  <a:pt x="2540" y="968"/>
                  <a:pt x="2536" y="956"/>
                  <a:pt x="2526" y="950"/>
                </a:cubicBezTo>
                <a:cubicBezTo>
                  <a:pt x="2510" y="940"/>
                  <a:pt x="2471" y="932"/>
                  <a:pt x="2471" y="932"/>
                </a:cubicBezTo>
                <a:cubicBezTo>
                  <a:pt x="2384" y="939"/>
                  <a:pt x="2357" y="917"/>
                  <a:pt x="2334" y="987"/>
                </a:cubicBezTo>
                <a:cubicBezTo>
                  <a:pt x="2333" y="980"/>
                  <a:pt x="2326" y="852"/>
                  <a:pt x="2316" y="822"/>
                </a:cubicBezTo>
                <a:cubicBezTo>
                  <a:pt x="2296" y="760"/>
                  <a:pt x="2217" y="738"/>
                  <a:pt x="2170" y="704"/>
                </a:cubicBezTo>
                <a:cubicBezTo>
                  <a:pt x="2087" y="644"/>
                  <a:pt x="2231" y="705"/>
                  <a:pt x="2060" y="649"/>
                </a:cubicBezTo>
                <a:cubicBezTo>
                  <a:pt x="1996" y="616"/>
                  <a:pt x="1937" y="581"/>
                  <a:pt x="1868" y="557"/>
                </a:cubicBezTo>
                <a:cubicBezTo>
                  <a:pt x="1820" y="540"/>
                  <a:pt x="1790" y="505"/>
                  <a:pt x="1740" y="493"/>
                </a:cubicBezTo>
                <a:cubicBezTo>
                  <a:pt x="1714" y="476"/>
                  <a:pt x="1692" y="456"/>
                  <a:pt x="1667" y="438"/>
                </a:cubicBezTo>
                <a:cubicBezTo>
                  <a:pt x="1625" y="375"/>
                  <a:pt x="1562" y="336"/>
                  <a:pt x="1502" y="292"/>
                </a:cubicBezTo>
                <a:cubicBezTo>
                  <a:pt x="1484" y="279"/>
                  <a:pt x="1462" y="272"/>
                  <a:pt x="1447" y="256"/>
                </a:cubicBezTo>
                <a:cubicBezTo>
                  <a:pt x="1399" y="207"/>
                  <a:pt x="1360" y="157"/>
                  <a:pt x="1338" y="91"/>
                </a:cubicBezTo>
                <a:cubicBezTo>
                  <a:pt x="1355" y="40"/>
                  <a:pt x="1398" y="16"/>
                  <a:pt x="1447" y="0"/>
                </a:cubicBezTo>
                <a:cubicBezTo>
                  <a:pt x="1526" y="3"/>
                  <a:pt x="1606" y="4"/>
                  <a:pt x="1685" y="9"/>
                </a:cubicBezTo>
                <a:cubicBezTo>
                  <a:pt x="1792" y="16"/>
                  <a:pt x="1888" y="67"/>
                  <a:pt x="1987" y="100"/>
                </a:cubicBezTo>
                <a:cubicBezTo>
                  <a:pt x="2058" y="147"/>
                  <a:pt x="2120" y="203"/>
                  <a:pt x="2179" y="265"/>
                </a:cubicBezTo>
                <a:cubicBezTo>
                  <a:pt x="2199" y="324"/>
                  <a:pt x="2171" y="266"/>
                  <a:pt x="2215" y="301"/>
                </a:cubicBezTo>
                <a:cubicBezTo>
                  <a:pt x="2224" y="308"/>
                  <a:pt x="2226" y="321"/>
                  <a:pt x="2234" y="329"/>
                </a:cubicBezTo>
                <a:cubicBezTo>
                  <a:pt x="2242" y="337"/>
                  <a:pt x="2252" y="341"/>
                  <a:pt x="2261" y="347"/>
                </a:cubicBezTo>
                <a:cubicBezTo>
                  <a:pt x="2289" y="389"/>
                  <a:pt x="2381" y="490"/>
                  <a:pt x="2426" y="521"/>
                </a:cubicBezTo>
                <a:cubicBezTo>
                  <a:pt x="2441" y="566"/>
                  <a:pt x="2479" y="593"/>
                  <a:pt x="2508" y="630"/>
                </a:cubicBezTo>
                <a:cubicBezTo>
                  <a:pt x="2549" y="682"/>
                  <a:pt x="2580" y="749"/>
                  <a:pt x="2636" y="786"/>
                </a:cubicBezTo>
                <a:cubicBezTo>
                  <a:pt x="2673" y="842"/>
                  <a:pt x="2631" y="791"/>
                  <a:pt x="2682" y="822"/>
                </a:cubicBezTo>
                <a:cubicBezTo>
                  <a:pt x="2699" y="832"/>
                  <a:pt x="2712" y="847"/>
                  <a:pt x="2727" y="859"/>
                </a:cubicBezTo>
                <a:cubicBezTo>
                  <a:pt x="2762" y="886"/>
                  <a:pt x="2767" y="918"/>
                  <a:pt x="2810" y="932"/>
                </a:cubicBezTo>
                <a:cubicBezTo>
                  <a:pt x="2814" y="931"/>
                  <a:pt x="2867" y="919"/>
                  <a:pt x="2874" y="914"/>
                </a:cubicBezTo>
                <a:cubicBezTo>
                  <a:pt x="2943" y="868"/>
                  <a:pt x="2862" y="898"/>
                  <a:pt x="2929" y="877"/>
                </a:cubicBezTo>
                <a:cubicBezTo>
                  <a:pt x="2960" y="846"/>
                  <a:pt x="2977" y="834"/>
                  <a:pt x="3020" y="822"/>
                </a:cubicBezTo>
                <a:cubicBezTo>
                  <a:pt x="3080" y="787"/>
                  <a:pt x="3135" y="739"/>
                  <a:pt x="3203" y="722"/>
                </a:cubicBezTo>
                <a:cubicBezTo>
                  <a:pt x="3256" y="687"/>
                  <a:pt x="3334" y="660"/>
                  <a:pt x="3395" y="640"/>
                </a:cubicBezTo>
                <a:cubicBezTo>
                  <a:pt x="3448" y="587"/>
                  <a:pt x="3420" y="601"/>
                  <a:pt x="3468" y="585"/>
                </a:cubicBezTo>
                <a:cubicBezTo>
                  <a:pt x="3497" y="554"/>
                  <a:pt x="3538" y="558"/>
                  <a:pt x="3578" y="548"/>
                </a:cubicBezTo>
                <a:cubicBezTo>
                  <a:pt x="3861" y="551"/>
                  <a:pt x="4145" y="549"/>
                  <a:pt x="4428" y="557"/>
                </a:cubicBezTo>
                <a:cubicBezTo>
                  <a:pt x="4474" y="558"/>
                  <a:pt x="4565" y="576"/>
                  <a:pt x="4565" y="576"/>
                </a:cubicBezTo>
                <a:cubicBezTo>
                  <a:pt x="4628" y="596"/>
                  <a:pt x="4694" y="600"/>
                  <a:pt x="4757" y="621"/>
                </a:cubicBezTo>
                <a:cubicBezTo>
                  <a:pt x="4820" y="663"/>
                  <a:pt x="4791" y="651"/>
                  <a:pt x="4839" y="667"/>
                </a:cubicBezTo>
                <a:cubicBezTo>
                  <a:pt x="4914" y="721"/>
                  <a:pt x="5015" y="728"/>
                  <a:pt x="5086" y="795"/>
                </a:cubicBezTo>
                <a:cubicBezTo>
                  <a:pt x="5126" y="833"/>
                  <a:pt x="5197" y="888"/>
                  <a:pt x="5251" y="905"/>
                </a:cubicBezTo>
                <a:cubicBezTo>
                  <a:pt x="5284" y="949"/>
                  <a:pt x="5313" y="955"/>
                  <a:pt x="5361" y="987"/>
                </a:cubicBezTo>
                <a:cubicBezTo>
                  <a:pt x="5386" y="1004"/>
                  <a:pt x="5400" y="1034"/>
                  <a:pt x="5425" y="1051"/>
                </a:cubicBezTo>
                <a:cubicBezTo>
                  <a:pt x="5434" y="1057"/>
                  <a:pt x="5443" y="1063"/>
                  <a:pt x="5452" y="1069"/>
                </a:cubicBezTo>
                <a:cubicBezTo>
                  <a:pt x="5483" y="1112"/>
                  <a:pt x="5519" y="1148"/>
                  <a:pt x="5553" y="1188"/>
                </a:cubicBezTo>
                <a:cubicBezTo>
                  <a:pt x="5560" y="1197"/>
                  <a:pt x="5563" y="1208"/>
                  <a:pt x="5571" y="1216"/>
                </a:cubicBezTo>
                <a:cubicBezTo>
                  <a:pt x="5628" y="1274"/>
                  <a:pt x="5707" y="1296"/>
                  <a:pt x="5735" y="1380"/>
                </a:cubicBezTo>
                <a:cubicBezTo>
                  <a:pt x="5729" y="1524"/>
                  <a:pt x="5783" y="1591"/>
                  <a:pt x="5671" y="1618"/>
                </a:cubicBezTo>
                <a:cubicBezTo>
                  <a:pt x="5613" y="1615"/>
                  <a:pt x="5556" y="1614"/>
                  <a:pt x="5498" y="1609"/>
                </a:cubicBezTo>
                <a:cubicBezTo>
                  <a:pt x="5470" y="1606"/>
                  <a:pt x="5443" y="1586"/>
                  <a:pt x="5415" y="1581"/>
                </a:cubicBezTo>
                <a:cubicBezTo>
                  <a:pt x="5391" y="1577"/>
                  <a:pt x="5366" y="1575"/>
                  <a:pt x="5342" y="1572"/>
                </a:cubicBezTo>
                <a:cubicBezTo>
                  <a:pt x="5304" y="1553"/>
                  <a:pt x="5249" y="1549"/>
                  <a:pt x="5214" y="1526"/>
                </a:cubicBezTo>
                <a:cubicBezTo>
                  <a:pt x="5162" y="1492"/>
                  <a:pt x="5064" y="1465"/>
                  <a:pt x="5004" y="1453"/>
                </a:cubicBezTo>
                <a:cubicBezTo>
                  <a:pt x="4954" y="1429"/>
                  <a:pt x="4902" y="1413"/>
                  <a:pt x="4849" y="1398"/>
                </a:cubicBezTo>
                <a:cubicBezTo>
                  <a:pt x="4804" y="1356"/>
                  <a:pt x="4862" y="1404"/>
                  <a:pt x="4794" y="1371"/>
                </a:cubicBezTo>
                <a:cubicBezTo>
                  <a:pt x="4786" y="1367"/>
                  <a:pt x="4783" y="1357"/>
                  <a:pt x="4775" y="1353"/>
                </a:cubicBezTo>
                <a:cubicBezTo>
                  <a:pt x="4744" y="1335"/>
                  <a:pt x="4705" y="1335"/>
                  <a:pt x="4675" y="1316"/>
                </a:cubicBezTo>
                <a:cubicBezTo>
                  <a:pt x="4637" y="1291"/>
                  <a:pt x="4658" y="1301"/>
                  <a:pt x="4611" y="1289"/>
                </a:cubicBezTo>
                <a:cubicBezTo>
                  <a:pt x="4574" y="1264"/>
                  <a:pt x="4530" y="1256"/>
                  <a:pt x="4492" y="1234"/>
                </a:cubicBezTo>
                <a:cubicBezTo>
                  <a:pt x="4451" y="1211"/>
                  <a:pt x="4426" y="1184"/>
                  <a:pt x="4382" y="1170"/>
                </a:cubicBezTo>
                <a:cubicBezTo>
                  <a:pt x="4338" y="1141"/>
                  <a:pt x="4286" y="1114"/>
                  <a:pt x="4236" y="1097"/>
                </a:cubicBezTo>
                <a:cubicBezTo>
                  <a:pt x="4202" y="1061"/>
                  <a:pt x="4236" y="1090"/>
                  <a:pt x="4172" y="1069"/>
                </a:cubicBezTo>
                <a:cubicBezTo>
                  <a:pt x="4111" y="1049"/>
                  <a:pt x="4051" y="1025"/>
                  <a:pt x="3989" y="1005"/>
                </a:cubicBezTo>
                <a:cubicBezTo>
                  <a:pt x="3840" y="1008"/>
                  <a:pt x="3690" y="1008"/>
                  <a:pt x="3541" y="1014"/>
                </a:cubicBezTo>
                <a:cubicBezTo>
                  <a:pt x="3501" y="1016"/>
                  <a:pt x="3433" y="1090"/>
                  <a:pt x="3395" y="1115"/>
                </a:cubicBezTo>
                <a:cubicBezTo>
                  <a:pt x="3369" y="1154"/>
                  <a:pt x="3333" y="1171"/>
                  <a:pt x="3303" y="1206"/>
                </a:cubicBezTo>
                <a:cubicBezTo>
                  <a:pt x="3273" y="1241"/>
                  <a:pt x="3287" y="1263"/>
                  <a:pt x="3239" y="1280"/>
                </a:cubicBezTo>
                <a:cubicBezTo>
                  <a:pt x="3205" y="1331"/>
                  <a:pt x="3158" y="1337"/>
                  <a:pt x="3102" y="1353"/>
                </a:cubicBezTo>
                <a:cubicBezTo>
                  <a:pt x="3083" y="1358"/>
                  <a:pt x="3047" y="1371"/>
                  <a:pt x="3047" y="1371"/>
                </a:cubicBezTo>
                <a:cubicBezTo>
                  <a:pt x="3028" y="1399"/>
                  <a:pt x="3004" y="1410"/>
                  <a:pt x="2983" y="1435"/>
                </a:cubicBezTo>
                <a:cubicBezTo>
                  <a:pt x="2945" y="1481"/>
                  <a:pt x="2914" y="1512"/>
                  <a:pt x="2855" y="1526"/>
                </a:cubicBezTo>
                <a:cubicBezTo>
                  <a:pt x="2800" y="1565"/>
                  <a:pt x="2747" y="1635"/>
                  <a:pt x="2709" y="1691"/>
                </a:cubicBezTo>
                <a:cubicBezTo>
                  <a:pt x="2680" y="1734"/>
                  <a:pt x="2627" y="1776"/>
                  <a:pt x="2609" y="1828"/>
                </a:cubicBezTo>
                <a:cubicBezTo>
                  <a:pt x="2603" y="1846"/>
                  <a:pt x="2601" y="1867"/>
                  <a:pt x="2590" y="1883"/>
                </a:cubicBezTo>
                <a:cubicBezTo>
                  <a:pt x="2543" y="1953"/>
                  <a:pt x="2491" y="2021"/>
                  <a:pt x="2435" y="2084"/>
                </a:cubicBezTo>
                <a:cubicBezTo>
                  <a:pt x="2418" y="2103"/>
                  <a:pt x="2394" y="2117"/>
                  <a:pt x="2380" y="2139"/>
                </a:cubicBezTo>
                <a:cubicBezTo>
                  <a:pt x="2353" y="2180"/>
                  <a:pt x="2331" y="2214"/>
                  <a:pt x="2298" y="2249"/>
                </a:cubicBezTo>
                <a:cubicBezTo>
                  <a:pt x="2281" y="2301"/>
                  <a:pt x="2229" y="2333"/>
                  <a:pt x="2197" y="2377"/>
                </a:cubicBezTo>
                <a:cubicBezTo>
                  <a:pt x="2147" y="2445"/>
                  <a:pt x="2098" y="2517"/>
                  <a:pt x="2051" y="2587"/>
                </a:cubicBezTo>
                <a:cubicBezTo>
                  <a:pt x="2038" y="2606"/>
                  <a:pt x="2034" y="2630"/>
                  <a:pt x="2023" y="2651"/>
                </a:cubicBezTo>
                <a:cubicBezTo>
                  <a:pt x="1999" y="2774"/>
                  <a:pt x="2016" y="2890"/>
                  <a:pt x="2069" y="2998"/>
                </a:cubicBezTo>
                <a:cubicBezTo>
                  <a:pt x="2084" y="3028"/>
                  <a:pt x="2109" y="3042"/>
                  <a:pt x="2124" y="3072"/>
                </a:cubicBezTo>
                <a:cubicBezTo>
                  <a:pt x="2148" y="3120"/>
                  <a:pt x="2184" y="3160"/>
                  <a:pt x="2206" y="3209"/>
                </a:cubicBezTo>
                <a:cubicBezTo>
                  <a:pt x="2214" y="3227"/>
                  <a:pt x="2225" y="3264"/>
                  <a:pt x="2225" y="3264"/>
                </a:cubicBezTo>
                <a:cubicBezTo>
                  <a:pt x="2218" y="3357"/>
                  <a:pt x="2216" y="3433"/>
                  <a:pt x="2188" y="3520"/>
                </a:cubicBezTo>
                <a:cubicBezTo>
                  <a:pt x="2178" y="3550"/>
                  <a:pt x="2116" y="3592"/>
                  <a:pt x="2097" y="3611"/>
                </a:cubicBezTo>
                <a:cubicBezTo>
                  <a:pt x="2091" y="3617"/>
                  <a:pt x="2078" y="3629"/>
                  <a:pt x="2078" y="3629"/>
                </a:cubicBezTo>
                <a:cubicBezTo>
                  <a:pt x="2060" y="3626"/>
                  <a:pt x="2041" y="3626"/>
                  <a:pt x="2023" y="3620"/>
                </a:cubicBezTo>
                <a:cubicBezTo>
                  <a:pt x="1997" y="3611"/>
                  <a:pt x="1989" y="3590"/>
                  <a:pt x="1969" y="3574"/>
                </a:cubicBezTo>
                <a:cubicBezTo>
                  <a:pt x="1964" y="3570"/>
                  <a:pt x="1903" y="3531"/>
                  <a:pt x="1886" y="3520"/>
                </a:cubicBezTo>
                <a:cubicBezTo>
                  <a:pt x="1864" y="3506"/>
                  <a:pt x="1844" y="3481"/>
                  <a:pt x="1822" y="3465"/>
                </a:cubicBezTo>
                <a:cubicBezTo>
                  <a:pt x="1755" y="3415"/>
                  <a:pt x="1684" y="3372"/>
                  <a:pt x="1621" y="3318"/>
                </a:cubicBezTo>
                <a:cubicBezTo>
                  <a:pt x="1550" y="3257"/>
                  <a:pt x="1517" y="3201"/>
                  <a:pt x="1466" y="3126"/>
                </a:cubicBezTo>
                <a:cubicBezTo>
                  <a:pt x="1420" y="3058"/>
                  <a:pt x="1363" y="2995"/>
                  <a:pt x="1319" y="2925"/>
                </a:cubicBezTo>
                <a:cubicBezTo>
                  <a:pt x="1273" y="2852"/>
                  <a:pt x="1233" y="2774"/>
                  <a:pt x="1182" y="2706"/>
                </a:cubicBezTo>
                <a:cubicBezTo>
                  <a:pt x="1162" y="2680"/>
                  <a:pt x="1154" y="2643"/>
                  <a:pt x="1127" y="2624"/>
                </a:cubicBezTo>
                <a:cubicBezTo>
                  <a:pt x="1097" y="2603"/>
                  <a:pt x="1082" y="2573"/>
                  <a:pt x="1054" y="2550"/>
                </a:cubicBezTo>
                <a:cubicBezTo>
                  <a:pt x="1018" y="2521"/>
                  <a:pt x="983" y="2494"/>
                  <a:pt x="945" y="2468"/>
                </a:cubicBezTo>
                <a:cubicBezTo>
                  <a:pt x="900" y="2437"/>
                  <a:pt x="862" y="2408"/>
                  <a:pt x="807" y="2395"/>
                </a:cubicBezTo>
                <a:cubicBezTo>
                  <a:pt x="724" y="2353"/>
                  <a:pt x="631" y="2330"/>
                  <a:pt x="542" y="2304"/>
                </a:cubicBezTo>
                <a:cubicBezTo>
                  <a:pt x="493" y="2290"/>
                  <a:pt x="452" y="2264"/>
                  <a:pt x="405" y="2249"/>
                </a:cubicBezTo>
                <a:cubicBezTo>
                  <a:pt x="343" y="2184"/>
                  <a:pt x="441" y="2283"/>
                  <a:pt x="359" y="2212"/>
                </a:cubicBezTo>
                <a:cubicBezTo>
                  <a:pt x="336" y="2192"/>
                  <a:pt x="319" y="2166"/>
                  <a:pt x="295" y="2148"/>
                </a:cubicBezTo>
                <a:cubicBezTo>
                  <a:pt x="253" y="2117"/>
                  <a:pt x="209" y="2088"/>
                  <a:pt x="167" y="2057"/>
                </a:cubicBezTo>
                <a:cubicBezTo>
                  <a:pt x="105" y="2011"/>
                  <a:pt x="121" y="2025"/>
                  <a:pt x="76" y="1974"/>
                </a:cubicBezTo>
                <a:cubicBezTo>
                  <a:pt x="62" y="1958"/>
                  <a:pt x="30" y="1929"/>
                  <a:pt x="30" y="1929"/>
                </a:cubicBezTo>
                <a:cubicBezTo>
                  <a:pt x="0" y="1837"/>
                  <a:pt x="16" y="1754"/>
                  <a:pt x="49" y="1664"/>
                </a:cubicBezTo>
                <a:cubicBezTo>
                  <a:pt x="60" y="1635"/>
                  <a:pt x="93" y="1619"/>
                  <a:pt x="122" y="1609"/>
                </a:cubicBezTo>
                <a:cubicBezTo>
                  <a:pt x="152" y="1599"/>
                  <a:pt x="149" y="1609"/>
                  <a:pt x="149" y="1590"/>
                </a:cubicBezTo>
                <a:close/>
              </a:path>
            </a:pathLst>
          </a:custGeom>
          <a:solidFill>
            <a:schemeClr val="folHlink">
              <a:alpha val="4313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98" name="Text Box 42"/>
          <p:cNvSpPr txBox="1">
            <a:spLocks noChangeArrowheads="1"/>
          </p:cNvSpPr>
          <p:nvPr/>
        </p:nvSpPr>
        <p:spPr bwMode="auto">
          <a:xfrm>
            <a:off x="4211638" y="1484313"/>
            <a:ext cx="22320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？</a:t>
            </a:r>
          </a:p>
        </p:txBody>
      </p:sp>
      <p:grpSp>
        <p:nvGrpSpPr>
          <p:cNvPr id="96299" name="Group 43"/>
          <p:cNvGrpSpPr>
            <a:grpSpLocks/>
          </p:cNvGrpSpPr>
          <p:nvPr/>
        </p:nvGrpSpPr>
        <p:grpSpPr bwMode="auto">
          <a:xfrm>
            <a:off x="101600" y="623888"/>
            <a:ext cx="9129713" cy="6183312"/>
            <a:chOff x="64" y="393"/>
            <a:chExt cx="5751" cy="3895"/>
          </a:xfrm>
        </p:grpSpPr>
        <p:sp>
          <p:nvSpPr>
            <p:cNvPr id="27667" name="Freeform 44"/>
            <p:cNvSpPr>
              <a:spLocks/>
            </p:cNvSpPr>
            <p:nvPr/>
          </p:nvSpPr>
          <p:spPr bwMode="auto">
            <a:xfrm>
              <a:off x="1829" y="1499"/>
              <a:ext cx="3986" cy="2789"/>
            </a:xfrm>
            <a:custGeom>
              <a:avLst/>
              <a:gdLst>
                <a:gd name="T0" fmla="*/ 384 w 3986"/>
                <a:gd name="T1" fmla="*/ 2789 h 2789"/>
                <a:gd name="T2" fmla="*/ 320 w 3986"/>
                <a:gd name="T3" fmla="*/ 2725 h 2789"/>
                <a:gd name="T4" fmla="*/ 237 w 3986"/>
                <a:gd name="T5" fmla="*/ 2643 h 2789"/>
                <a:gd name="T6" fmla="*/ 118 w 3986"/>
                <a:gd name="T7" fmla="*/ 2515 h 2789"/>
                <a:gd name="T8" fmla="*/ 54 w 3986"/>
                <a:gd name="T9" fmla="*/ 2442 h 2789"/>
                <a:gd name="T10" fmla="*/ 0 w 3986"/>
                <a:gd name="T11" fmla="*/ 2332 h 2789"/>
                <a:gd name="T12" fmla="*/ 27 w 3986"/>
                <a:gd name="T13" fmla="*/ 1847 h 2789"/>
                <a:gd name="T14" fmla="*/ 128 w 3986"/>
                <a:gd name="T15" fmla="*/ 1664 h 2789"/>
                <a:gd name="T16" fmla="*/ 210 w 3986"/>
                <a:gd name="T17" fmla="*/ 1491 h 2789"/>
                <a:gd name="T18" fmla="*/ 246 w 3986"/>
                <a:gd name="T19" fmla="*/ 1408 h 2789"/>
                <a:gd name="T20" fmla="*/ 283 w 3986"/>
                <a:gd name="T21" fmla="*/ 1363 h 2789"/>
                <a:gd name="T22" fmla="*/ 320 w 3986"/>
                <a:gd name="T23" fmla="*/ 1299 h 2789"/>
                <a:gd name="T24" fmla="*/ 365 w 3986"/>
                <a:gd name="T25" fmla="*/ 1216 h 2789"/>
                <a:gd name="T26" fmla="*/ 411 w 3986"/>
                <a:gd name="T27" fmla="*/ 1143 h 2789"/>
                <a:gd name="T28" fmla="*/ 530 w 3986"/>
                <a:gd name="T29" fmla="*/ 942 h 2789"/>
                <a:gd name="T30" fmla="*/ 612 w 3986"/>
                <a:gd name="T31" fmla="*/ 832 h 2789"/>
                <a:gd name="T32" fmla="*/ 685 w 3986"/>
                <a:gd name="T33" fmla="*/ 741 h 2789"/>
                <a:gd name="T34" fmla="*/ 786 w 3986"/>
                <a:gd name="T35" fmla="*/ 659 h 2789"/>
                <a:gd name="T36" fmla="*/ 822 w 3986"/>
                <a:gd name="T37" fmla="*/ 613 h 2789"/>
                <a:gd name="T38" fmla="*/ 850 w 3986"/>
                <a:gd name="T39" fmla="*/ 595 h 2789"/>
                <a:gd name="T40" fmla="*/ 896 w 3986"/>
                <a:gd name="T41" fmla="*/ 540 h 2789"/>
                <a:gd name="T42" fmla="*/ 923 w 3986"/>
                <a:gd name="T43" fmla="*/ 522 h 2789"/>
                <a:gd name="T44" fmla="*/ 1024 w 3986"/>
                <a:gd name="T45" fmla="*/ 421 h 2789"/>
                <a:gd name="T46" fmla="*/ 1069 w 3986"/>
                <a:gd name="T47" fmla="*/ 348 h 2789"/>
                <a:gd name="T48" fmla="*/ 1133 w 3986"/>
                <a:gd name="T49" fmla="*/ 339 h 2789"/>
                <a:gd name="T50" fmla="*/ 1216 w 3986"/>
                <a:gd name="T51" fmla="*/ 311 h 2789"/>
                <a:gd name="T52" fmla="*/ 1453 w 3986"/>
                <a:gd name="T53" fmla="*/ 138 h 2789"/>
                <a:gd name="T54" fmla="*/ 1481 w 3986"/>
                <a:gd name="T55" fmla="*/ 119 h 2789"/>
                <a:gd name="T56" fmla="*/ 1536 w 3986"/>
                <a:gd name="T57" fmla="*/ 101 h 2789"/>
                <a:gd name="T58" fmla="*/ 1856 w 3986"/>
                <a:gd name="T59" fmla="*/ 0 h 2789"/>
                <a:gd name="T60" fmla="*/ 2852 w 3986"/>
                <a:gd name="T61" fmla="*/ 46 h 2789"/>
                <a:gd name="T62" fmla="*/ 2907 w 3986"/>
                <a:gd name="T63" fmla="*/ 64 h 2789"/>
                <a:gd name="T64" fmla="*/ 2989 w 3986"/>
                <a:gd name="T65" fmla="*/ 110 h 2789"/>
                <a:gd name="T66" fmla="*/ 3081 w 3986"/>
                <a:gd name="T67" fmla="*/ 183 h 2789"/>
                <a:gd name="T68" fmla="*/ 3172 w 3986"/>
                <a:gd name="T69" fmla="*/ 211 h 2789"/>
                <a:gd name="T70" fmla="*/ 3200 w 3986"/>
                <a:gd name="T71" fmla="*/ 229 h 2789"/>
                <a:gd name="T72" fmla="*/ 3254 w 3986"/>
                <a:gd name="T73" fmla="*/ 256 h 2789"/>
                <a:gd name="T74" fmla="*/ 3309 w 3986"/>
                <a:gd name="T75" fmla="*/ 275 h 2789"/>
                <a:gd name="T76" fmla="*/ 3373 w 3986"/>
                <a:gd name="T77" fmla="*/ 302 h 2789"/>
                <a:gd name="T78" fmla="*/ 3483 w 3986"/>
                <a:gd name="T79" fmla="*/ 357 h 2789"/>
                <a:gd name="T80" fmla="*/ 3629 w 3986"/>
                <a:gd name="T81" fmla="*/ 448 h 2789"/>
                <a:gd name="T82" fmla="*/ 3702 w 3986"/>
                <a:gd name="T83" fmla="*/ 512 h 2789"/>
                <a:gd name="T84" fmla="*/ 3812 w 3986"/>
                <a:gd name="T85" fmla="*/ 622 h 2789"/>
                <a:gd name="T86" fmla="*/ 3913 w 3986"/>
                <a:gd name="T87" fmla="*/ 732 h 2789"/>
                <a:gd name="T88" fmla="*/ 3986 w 3986"/>
                <a:gd name="T89" fmla="*/ 823 h 27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986" h="2789">
                  <a:moveTo>
                    <a:pt x="384" y="2789"/>
                  </a:moveTo>
                  <a:cubicBezTo>
                    <a:pt x="364" y="2760"/>
                    <a:pt x="349" y="2745"/>
                    <a:pt x="320" y="2725"/>
                  </a:cubicBezTo>
                  <a:cubicBezTo>
                    <a:pt x="292" y="2686"/>
                    <a:pt x="263" y="2675"/>
                    <a:pt x="237" y="2643"/>
                  </a:cubicBezTo>
                  <a:cubicBezTo>
                    <a:pt x="203" y="2600"/>
                    <a:pt x="164" y="2545"/>
                    <a:pt x="118" y="2515"/>
                  </a:cubicBezTo>
                  <a:cubicBezTo>
                    <a:pt x="76" y="2451"/>
                    <a:pt x="100" y="2472"/>
                    <a:pt x="54" y="2442"/>
                  </a:cubicBezTo>
                  <a:cubicBezTo>
                    <a:pt x="41" y="2402"/>
                    <a:pt x="13" y="2372"/>
                    <a:pt x="0" y="2332"/>
                  </a:cubicBezTo>
                  <a:cubicBezTo>
                    <a:pt x="8" y="2171"/>
                    <a:pt x="12" y="2007"/>
                    <a:pt x="27" y="1847"/>
                  </a:cubicBezTo>
                  <a:cubicBezTo>
                    <a:pt x="32" y="1797"/>
                    <a:pt x="102" y="1706"/>
                    <a:pt x="128" y="1664"/>
                  </a:cubicBezTo>
                  <a:cubicBezTo>
                    <a:pt x="163" y="1609"/>
                    <a:pt x="174" y="1545"/>
                    <a:pt x="210" y="1491"/>
                  </a:cubicBezTo>
                  <a:cubicBezTo>
                    <a:pt x="218" y="1467"/>
                    <a:pt x="233" y="1429"/>
                    <a:pt x="246" y="1408"/>
                  </a:cubicBezTo>
                  <a:cubicBezTo>
                    <a:pt x="256" y="1391"/>
                    <a:pt x="272" y="1379"/>
                    <a:pt x="283" y="1363"/>
                  </a:cubicBezTo>
                  <a:cubicBezTo>
                    <a:pt x="304" y="1299"/>
                    <a:pt x="275" y="1377"/>
                    <a:pt x="320" y="1299"/>
                  </a:cubicBezTo>
                  <a:cubicBezTo>
                    <a:pt x="337" y="1270"/>
                    <a:pt x="340" y="1242"/>
                    <a:pt x="365" y="1216"/>
                  </a:cubicBezTo>
                  <a:cubicBezTo>
                    <a:pt x="376" y="1184"/>
                    <a:pt x="396" y="1173"/>
                    <a:pt x="411" y="1143"/>
                  </a:cubicBezTo>
                  <a:cubicBezTo>
                    <a:pt x="442" y="1080"/>
                    <a:pt x="480" y="992"/>
                    <a:pt x="530" y="942"/>
                  </a:cubicBezTo>
                  <a:cubicBezTo>
                    <a:pt x="544" y="899"/>
                    <a:pt x="584" y="868"/>
                    <a:pt x="612" y="832"/>
                  </a:cubicBezTo>
                  <a:cubicBezTo>
                    <a:pt x="635" y="803"/>
                    <a:pt x="659" y="767"/>
                    <a:pt x="685" y="741"/>
                  </a:cubicBezTo>
                  <a:cubicBezTo>
                    <a:pt x="715" y="711"/>
                    <a:pt x="753" y="686"/>
                    <a:pt x="786" y="659"/>
                  </a:cubicBezTo>
                  <a:cubicBezTo>
                    <a:pt x="830" y="624"/>
                    <a:pt x="776" y="658"/>
                    <a:pt x="822" y="613"/>
                  </a:cubicBezTo>
                  <a:cubicBezTo>
                    <a:pt x="830" y="605"/>
                    <a:pt x="841" y="602"/>
                    <a:pt x="850" y="595"/>
                  </a:cubicBezTo>
                  <a:cubicBezTo>
                    <a:pt x="871" y="578"/>
                    <a:pt x="876" y="560"/>
                    <a:pt x="896" y="540"/>
                  </a:cubicBezTo>
                  <a:cubicBezTo>
                    <a:pt x="904" y="532"/>
                    <a:pt x="915" y="529"/>
                    <a:pt x="923" y="522"/>
                  </a:cubicBezTo>
                  <a:cubicBezTo>
                    <a:pt x="960" y="490"/>
                    <a:pt x="983" y="447"/>
                    <a:pt x="1024" y="421"/>
                  </a:cubicBezTo>
                  <a:cubicBezTo>
                    <a:pt x="1028" y="408"/>
                    <a:pt x="1057" y="353"/>
                    <a:pt x="1069" y="348"/>
                  </a:cubicBezTo>
                  <a:cubicBezTo>
                    <a:pt x="1089" y="339"/>
                    <a:pt x="1112" y="342"/>
                    <a:pt x="1133" y="339"/>
                  </a:cubicBezTo>
                  <a:cubicBezTo>
                    <a:pt x="1161" y="330"/>
                    <a:pt x="1188" y="320"/>
                    <a:pt x="1216" y="311"/>
                  </a:cubicBezTo>
                  <a:cubicBezTo>
                    <a:pt x="1257" y="249"/>
                    <a:pt x="1380" y="162"/>
                    <a:pt x="1453" y="138"/>
                  </a:cubicBezTo>
                  <a:cubicBezTo>
                    <a:pt x="1462" y="132"/>
                    <a:pt x="1471" y="124"/>
                    <a:pt x="1481" y="119"/>
                  </a:cubicBezTo>
                  <a:cubicBezTo>
                    <a:pt x="1499" y="111"/>
                    <a:pt x="1536" y="101"/>
                    <a:pt x="1536" y="101"/>
                  </a:cubicBezTo>
                  <a:cubicBezTo>
                    <a:pt x="1626" y="41"/>
                    <a:pt x="1752" y="23"/>
                    <a:pt x="1856" y="0"/>
                  </a:cubicBezTo>
                  <a:cubicBezTo>
                    <a:pt x="2403" y="7"/>
                    <a:pt x="2474" y="4"/>
                    <a:pt x="2852" y="46"/>
                  </a:cubicBezTo>
                  <a:cubicBezTo>
                    <a:pt x="2870" y="52"/>
                    <a:pt x="2889" y="58"/>
                    <a:pt x="2907" y="64"/>
                  </a:cubicBezTo>
                  <a:cubicBezTo>
                    <a:pt x="2937" y="74"/>
                    <a:pt x="2959" y="100"/>
                    <a:pt x="2989" y="110"/>
                  </a:cubicBezTo>
                  <a:cubicBezTo>
                    <a:pt x="3016" y="135"/>
                    <a:pt x="3049" y="164"/>
                    <a:pt x="3081" y="183"/>
                  </a:cubicBezTo>
                  <a:cubicBezTo>
                    <a:pt x="3108" y="199"/>
                    <a:pt x="3144" y="197"/>
                    <a:pt x="3172" y="211"/>
                  </a:cubicBezTo>
                  <a:cubicBezTo>
                    <a:pt x="3182" y="216"/>
                    <a:pt x="3190" y="224"/>
                    <a:pt x="3200" y="229"/>
                  </a:cubicBezTo>
                  <a:cubicBezTo>
                    <a:pt x="3218" y="238"/>
                    <a:pt x="3236" y="248"/>
                    <a:pt x="3254" y="256"/>
                  </a:cubicBezTo>
                  <a:cubicBezTo>
                    <a:pt x="3272" y="264"/>
                    <a:pt x="3309" y="275"/>
                    <a:pt x="3309" y="275"/>
                  </a:cubicBezTo>
                  <a:cubicBezTo>
                    <a:pt x="3348" y="312"/>
                    <a:pt x="3304" y="276"/>
                    <a:pt x="3373" y="302"/>
                  </a:cubicBezTo>
                  <a:cubicBezTo>
                    <a:pt x="3401" y="312"/>
                    <a:pt x="3456" y="342"/>
                    <a:pt x="3483" y="357"/>
                  </a:cubicBezTo>
                  <a:cubicBezTo>
                    <a:pt x="3534" y="385"/>
                    <a:pt x="3574" y="430"/>
                    <a:pt x="3629" y="448"/>
                  </a:cubicBezTo>
                  <a:cubicBezTo>
                    <a:pt x="3659" y="468"/>
                    <a:pt x="3672" y="492"/>
                    <a:pt x="3702" y="512"/>
                  </a:cubicBezTo>
                  <a:cubicBezTo>
                    <a:pt x="3732" y="556"/>
                    <a:pt x="3768" y="593"/>
                    <a:pt x="3812" y="622"/>
                  </a:cubicBezTo>
                  <a:cubicBezTo>
                    <a:pt x="3840" y="665"/>
                    <a:pt x="3881" y="693"/>
                    <a:pt x="3913" y="732"/>
                  </a:cubicBezTo>
                  <a:cubicBezTo>
                    <a:pt x="3938" y="762"/>
                    <a:pt x="3958" y="795"/>
                    <a:pt x="3986" y="82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68" name="Freeform 45"/>
            <p:cNvSpPr>
              <a:spLocks/>
            </p:cNvSpPr>
            <p:nvPr/>
          </p:nvSpPr>
          <p:spPr bwMode="auto">
            <a:xfrm>
              <a:off x="64" y="393"/>
              <a:ext cx="2715" cy="2917"/>
            </a:xfrm>
            <a:custGeom>
              <a:avLst/>
              <a:gdLst>
                <a:gd name="T0" fmla="*/ 0 w 2715"/>
                <a:gd name="T1" fmla="*/ 1966 h 2917"/>
                <a:gd name="T2" fmla="*/ 174 w 2715"/>
                <a:gd name="T3" fmla="*/ 2030 h 2917"/>
                <a:gd name="T4" fmla="*/ 265 w 2715"/>
                <a:gd name="T5" fmla="*/ 2085 h 2917"/>
                <a:gd name="T6" fmla="*/ 430 w 2715"/>
                <a:gd name="T7" fmla="*/ 2185 h 2917"/>
                <a:gd name="T8" fmla="*/ 649 w 2715"/>
                <a:gd name="T9" fmla="*/ 2386 h 2917"/>
                <a:gd name="T10" fmla="*/ 841 w 2715"/>
                <a:gd name="T11" fmla="*/ 2578 h 2917"/>
                <a:gd name="T12" fmla="*/ 1024 w 2715"/>
                <a:gd name="T13" fmla="*/ 2706 h 2917"/>
                <a:gd name="T14" fmla="*/ 1152 w 2715"/>
                <a:gd name="T15" fmla="*/ 2798 h 2917"/>
                <a:gd name="T16" fmla="*/ 1454 w 2715"/>
                <a:gd name="T17" fmla="*/ 2889 h 2917"/>
                <a:gd name="T18" fmla="*/ 1509 w 2715"/>
                <a:gd name="T19" fmla="*/ 2908 h 2917"/>
                <a:gd name="T20" fmla="*/ 1536 w 2715"/>
                <a:gd name="T21" fmla="*/ 2917 h 2917"/>
                <a:gd name="T22" fmla="*/ 1746 w 2715"/>
                <a:gd name="T23" fmla="*/ 2908 h 2917"/>
                <a:gd name="T24" fmla="*/ 1874 w 2715"/>
                <a:gd name="T25" fmla="*/ 2834 h 2917"/>
                <a:gd name="T26" fmla="*/ 1929 w 2715"/>
                <a:gd name="T27" fmla="*/ 2716 h 2917"/>
                <a:gd name="T28" fmla="*/ 2112 w 2715"/>
                <a:gd name="T29" fmla="*/ 2350 h 2917"/>
                <a:gd name="T30" fmla="*/ 2368 w 2715"/>
                <a:gd name="T31" fmla="*/ 1938 h 2917"/>
                <a:gd name="T32" fmla="*/ 2715 w 2715"/>
                <a:gd name="T33" fmla="*/ 1628 h 2917"/>
                <a:gd name="T34" fmla="*/ 2706 w 2715"/>
                <a:gd name="T35" fmla="*/ 1445 h 2917"/>
                <a:gd name="T36" fmla="*/ 2688 w 2715"/>
                <a:gd name="T37" fmla="*/ 1390 h 2917"/>
                <a:gd name="T38" fmla="*/ 2642 w 2715"/>
                <a:gd name="T39" fmla="*/ 1344 h 2917"/>
                <a:gd name="T40" fmla="*/ 2569 w 2715"/>
                <a:gd name="T41" fmla="*/ 1253 h 2917"/>
                <a:gd name="T42" fmla="*/ 2523 w 2715"/>
                <a:gd name="T43" fmla="*/ 1207 h 2917"/>
                <a:gd name="T44" fmla="*/ 2505 w 2715"/>
                <a:gd name="T45" fmla="*/ 1170 h 2917"/>
                <a:gd name="T46" fmla="*/ 2459 w 2715"/>
                <a:gd name="T47" fmla="*/ 1125 h 2917"/>
                <a:gd name="T48" fmla="*/ 2368 w 2715"/>
                <a:gd name="T49" fmla="*/ 1015 h 2917"/>
                <a:gd name="T50" fmla="*/ 2286 w 2715"/>
                <a:gd name="T51" fmla="*/ 905 h 2917"/>
                <a:gd name="T52" fmla="*/ 2240 w 2715"/>
                <a:gd name="T53" fmla="*/ 869 h 2917"/>
                <a:gd name="T54" fmla="*/ 2167 w 2715"/>
                <a:gd name="T55" fmla="*/ 814 h 2917"/>
                <a:gd name="T56" fmla="*/ 2002 w 2715"/>
                <a:gd name="T57" fmla="*/ 658 h 2917"/>
                <a:gd name="T58" fmla="*/ 1938 w 2715"/>
                <a:gd name="T59" fmla="*/ 613 h 2917"/>
                <a:gd name="T60" fmla="*/ 1838 w 2715"/>
                <a:gd name="T61" fmla="*/ 549 h 2917"/>
                <a:gd name="T62" fmla="*/ 1746 w 2715"/>
                <a:gd name="T63" fmla="*/ 466 h 2917"/>
                <a:gd name="T64" fmla="*/ 1637 w 2715"/>
                <a:gd name="T65" fmla="*/ 393 h 2917"/>
                <a:gd name="T66" fmla="*/ 1582 w 2715"/>
                <a:gd name="T67" fmla="*/ 338 h 2917"/>
                <a:gd name="T68" fmla="*/ 1563 w 2715"/>
                <a:gd name="T69" fmla="*/ 320 h 2917"/>
                <a:gd name="T70" fmla="*/ 1509 w 2715"/>
                <a:gd name="T71" fmla="*/ 293 h 2917"/>
                <a:gd name="T72" fmla="*/ 1454 w 2715"/>
                <a:gd name="T73" fmla="*/ 256 h 2917"/>
                <a:gd name="T74" fmla="*/ 1335 w 2715"/>
                <a:gd name="T75" fmla="*/ 156 h 2917"/>
                <a:gd name="T76" fmla="*/ 1280 w 2715"/>
                <a:gd name="T77" fmla="*/ 119 h 2917"/>
                <a:gd name="T78" fmla="*/ 1234 w 2715"/>
                <a:gd name="T79" fmla="*/ 82 h 2917"/>
                <a:gd name="T80" fmla="*/ 1189 w 2715"/>
                <a:gd name="T81" fmla="*/ 28 h 2917"/>
                <a:gd name="T82" fmla="*/ 1152 w 2715"/>
                <a:gd name="T83" fmla="*/ 0 h 29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715" h="2917">
                  <a:moveTo>
                    <a:pt x="0" y="1966"/>
                  </a:moveTo>
                  <a:cubicBezTo>
                    <a:pt x="61" y="1981"/>
                    <a:pt x="118" y="1999"/>
                    <a:pt x="174" y="2030"/>
                  </a:cubicBezTo>
                  <a:cubicBezTo>
                    <a:pt x="206" y="2048"/>
                    <a:pt x="229" y="2073"/>
                    <a:pt x="265" y="2085"/>
                  </a:cubicBezTo>
                  <a:cubicBezTo>
                    <a:pt x="316" y="2122"/>
                    <a:pt x="383" y="2144"/>
                    <a:pt x="430" y="2185"/>
                  </a:cubicBezTo>
                  <a:cubicBezTo>
                    <a:pt x="505" y="2251"/>
                    <a:pt x="569" y="2326"/>
                    <a:pt x="649" y="2386"/>
                  </a:cubicBezTo>
                  <a:cubicBezTo>
                    <a:pt x="681" y="2453"/>
                    <a:pt x="772" y="2543"/>
                    <a:pt x="841" y="2578"/>
                  </a:cubicBezTo>
                  <a:cubicBezTo>
                    <a:pt x="893" y="2633"/>
                    <a:pt x="962" y="2663"/>
                    <a:pt x="1024" y="2706"/>
                  </a:cubicBezTo>
                  <a:cubicBezTo>
                    <a:pt x="1070" y="2737"/>
                    <a:pt x="1098" y="2780"/>
                    <a:pt x="1152" y="2798"/>
                  </a:cubicBezTo>
                  <a:cubicBezTo>
                    <a:pt x="1245" y="2866"/>
                    <a:pt x="1342" y="2877"/>
                    <a:pt x="1454" y="2889"/>
                  </a:cubicBezTo>
                  <a:cubicBezTo>
                    <a:pt x="1472" y="2895"/>
                    <a:pt x="1491" y="2902"/>
                    <a:pt x="1509" y="2908"/>
                  </a:cubicBezTo>
                  <a:cubicBezTo>
                    <a:pt x="1518" y="2911"/>
                    <a:pt x="1536" y="2917"/>
                    <a:pt x="1536" y="2917"/>
                  </a:cubicBezTo>
                  <a:cubicBezTo>
                    <a:pt x="1606" y="2914"/>
                    <a:pt x="1676" y="2914"/>
                    <a:pt x="1746" y="2908"/>
                  </a:cubicBezTo>
                  <a:cubicBezTo>
                    <a:pt x="1802" y="2894"/>
                    <a:pt x="1844" y="2866"/>
                    <a:pt x="1874" y="2834"/>
                  </a:cubicBezTo>
                  <a:cubicBezTo>
                    <a:pt x="1890" y="2787"/>
                    <a:pt x="1895" y="2752"/>
                    <a:pt x="1929" y="2716"/>
                  </a:cubicBezTo>
                  <a:cubicBezTo>
                    <a:pt x="1969" y="2635"/>
                    <a:pt x="2045" y="2481"/>
                    <a:pt x="2112" y="2350"/>
                  </a:cubicBezTo>
                  <a:cubicBezTo>
                    <a:pt x="2136" y="2295"/>
                    <a:pt x="2335" y="1988"/>
                    <a:pt x="2368" y="1938"/>
                  </a:cubicBezTo>
                  <a:cubicBezTo>
                    <a:pt x="2455" y="1815"/>
                    <a:pt x="2640" y="1755"/>
                    <a:pt x="2715" y="1628"/>
                  </a:cubicBezTo>
                  <a:cubicBezTo>
                    <a:pt x="2712" y="1567"/>
                    <a:pt x="2713" y="1506"/>
                    <a:pt x="2706" y="1445"/>
                  </a:cubicBezTo>
                  <a:cubicBezTo>
                    <a:pt x="2704" y="1426"/>
                    <a:pt x="2702" y="1404"/>
                    <a:pt x="2688" y="1390"/>
                  </a:cubicBezTo>
                  <a:cubicBezTo>
                    <a:pt x="2673" y="1375"/>
                    <a:pt x="2654" y="1362"/>
                    <a:pt x="2642" y="1344"/>
                  </a:cubicBezTo>
                  <a:cubicBezTo>
                    <a:pt x="2621" y="1312"/>
                    <a:pt x="2594" y="1282"/>
                    <a:pt x="2569" y="1253"/>
                  </a:cubicBezTo>
                  <a:cubicBezTo>
                    <a:pt x="2555" y="1237"/>
                    <a:pt x="2523" y="1207"/>
                    <a:pt x="2523" y="1207"/>
                  </a:cubicBezTo>
                  <a:cubicBezTo>
                    <a:pt x="2517" y="1195"/>
                    <a:pt x="2513" y="1181"/>
                    <a:pt x="2505" y="1170"/>
                  </a:cubicBezTo>
                  <a:cubicBezTo>
                    <a:pt x="2492" y="1153"/>
                    <a:pt x="2459" y="1125"/>
                    <a:pt x="2459" y="1125"/>
                  </a:cubicBezTo>
                  <a:cubicBezTo>
                    <a:pt x="2437" y="1079"/>
                    <a:pt x="2404" y="1051"/>
                    <a:pt x="2368" y="1015"/>
                  </a:cubicBezTo>
                  <a:cubicBezTo>
                    <a:pt x="2339" y="986"/>
                    <a:pt x="2307" y="935"/>
                    <a:pt x="2286" y="905"/>
                  </a:cubicBezTo>
                  <a:cubicBezTo>
                    <a:pt x="2272" y="885"/>
                    <a:pt x="2258" y="885"/>
                    <a:pt x="2240" y="869"/>
                  </a:cubicBezTo>
                  <a:cubicBezTo>
                    <a:pt x="2175" y="812"/>
                    <a:pt x="2220" y="832"/>
                    <a:pt x="2167" y="814"/>
                  </a:cubicBezTo>
                  <a:cubicBezTo>
                    <a:pt x="2113" y="760"/>
                    <a:pt x="2059" y="708"/>
                    <a:pt x="2002" y="658"/>
                  </a:cubicBezTo>
                  <a:cubicBezTo>
                    <a:pt x="1950" y="612"/>
                    <a:pt x="1988" y="629"/>
                    <a:pt x="1938" y="613"/>
                  </a:cubicBezTo>
                  <a:cubicBezTo>
                    <a:pt x="1910" y="584"/>
                    <a:pt x="1872" y="572"/>
                    <a:pt x="1838" y="549"/>
                  </a:cubicBezTo>
                  <a:cubicBezTo>
                    <a:pt x="1805" y="527"/>
                    <a:pt x="1778" y="487"/>
                    <a:pt x="1746" y="466"/>
                  </a:cubicBezTo>
                  <a:cubicBezTo>
                    <a:pt x="1715" y="446"/>
                    <a:pt x="1664" y="420"/>
                    <a:pt x="1637" y="393"/>
                  </a:cubicBezTo>
                  <a:cubicBezTo>
                    <a:pt x="1619" y="375"/>
                    <a:pt x="1600" y="356"/>
                    <a:pt x="1582" y="338"/>
                  </a:cubicBezTo>
                  <a:cubicBezTo>
                    <a:pt x="1576" y="332"/>
                    <a:pt x="1571" y="323"/>
                    <a:pt x="1563" y="320"/>
                  </a:cubicBezTo>
                  <a:cubicBezTo>
                    <a:pt x="1536" y="311"/>
                    <a:pt x="1532" y="312"/>
                    <a:pt x="1509" y="293"/>
                  </a:cubicBezTo>
                  <a:cubicBezTo>
                    <a:pt x="1463" y="255"/>
                    <a:pt x="1502" y="272"/>
                    <a:pt x="1454" y="256"/>
                  </a:cubicBezTo>
                  <a:cubicBezTo>
                    <a:pt x="1417" y="221"/>
                    <a:pt x="1375" y="187"/>
                    <a:pt x="1335" y="156"/>
                  </a:cubicBezTo>
                  <a:cubicBezTo>
                    <a:pt x="1318" y="142"/>
                    <a:pt x="1280" y="119"/>
                    <a:pt x="1280" y="119"/>
                  </a:cubicBezTo>
                  <a:cubicBezTo>
                    <a:pt x="1241" y="60"/>
                    <a:pt x="1287" y="117"/>
                    <a:pt x="1234" y="82"/>
                  </a:cubicBezTo>
                  <a:cubicBezTo>
                    <a:pt x="1189" y="52"/>
                    <a:pt x="1223" y="62"/>
                    <a:pt x="1189" y="28"/>
                  </a:cubicBezTo>
                  <a:cubicBezTo>
                    <a:pt x="1178" y="17"/>
                    <a:pt x="1163" y="11"/>
                    <a:pt x="1152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6302" name="Text Box 46"/>
          <p:cNvSpPr txBox="1">
            <a:spLocks noChangeArrowheads="1"/>
          </p:cNvSpPr>
          <p:nvPr/>
        </p:nvSpPr>
        <p:spPr bwMode="auto">
          <a:xfrm>
            <a:off x="7235825" y="1341438"/>
            <a:ext cx="136683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？</a:t>
            </a:r>
          </a:p>
        </p:txBody>
      </p:sp>
      <p:sp>
        <p:nvSpPr>
          <p:cNvPr id="96304" name="Text Box 48"/>
          <p:cNvSpPr txBox="1">
            <a:spLocks noChangeArrowheads="1"/>
          </p:cNvSpPr>
          <p:nvPr/>
        </p:nvSpPr>
        <p:spPr bwMode="auto">
          <a:xfrm>
            <a:off x="2268538" y="188913"/>
            <a:ext cx="13668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4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細鋼筆行楷" pitchFamily="49" charset="-120"/>
                <a:ea typeface="文鼎細鋼筆行楷" pitchFamily="49" charset="-120"/>
              </a:rPr>
              <a:t>？</a:t>
            </a:r>
          </a:p>
        </p:txBody>
      </p:sp>
      <p:sp>
        <p:nvSpPr>
          <p:cNvPr id="53" name="Text Box 75"/>
          <p:cNvSpPr txBox="1">
            <a:spLocks noChangeArrowheads="1"/>
          </p:cNvSpPr>
          <p:nvPr/>
        </p:nvSpPr>
        <p:spPr bwMode="auto">
          <a:xfrm>
            <a:off x="3763963" y="0"/>
            <a:ext cx="53800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水系、分水嶺、流域</a:t>
            </a:r>
          </a:p>
        </p:txBody>
      </p:sp>
    </p:spTree>
    <p:extLst>
      <p:ext uri="{BB962C8B-B14F-4D97-AF65-F5344CB8AC3E}">
        <p14:creationId xmlns:p14="http://schemas.microsoft.com/office/powerpoint/2010/main" val="3373857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6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6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6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6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60" grpId="0" animBg="1"/>
      <p:bldP spid="96261" grpId="0" animBg="1"/>
      <p:bldP spid="96262" grpId="0" animBg="1"/>
      <p:bldP spid="96263" grpId="0" animBg="1"/>
      <p:bldP spid="96297" grpId="0" animBg="1"/>
      <p:bldP spid="96298" grpId="0"/>
      <p:bldP spid="96298" grpId="1"/>
      <p:bldP spid="96302" grpId="0"/>
      <p:bldP spid="96304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4255</TotalTime>
  <Words>1836</Words>
  <Application>Microsoft Office PowerPoint</Application>
  <PresentationFormat>如螢幕大小 (4:3)</PresentationFormat>
  <Paragraphs>293</Paragraphs>
  <Slides>94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94</vt:i4>
      </vt:variant>
    </vt:vector>
  </HeadingPairs>
  <TitlesOfParts>
    <vt:vector size="103" baseType="lpstr">
      <vt:lpstr>文鼎細鋼筆行楷</vt:lpstr>
      <vt:lpstr>微軟正黑體</vt:lpstr>
      <vt:lpstr>微軟正黑體</vt:lpstr>
      <vt:lpstr>新細明體</vt:lpstr>
      <vt:lpstr>標楷體</vt:lpstr>
      <vt:lpstr>Arial</vt:lpstr>
      <vt:lpstr>Calibri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北部的 「淡水河水系」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北部的淡水河比較適合航運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 文 </dc:title>
  <dc:creator>Aquarius</dc:creator>
  <cp:lastModifiedBy>ben yang</cp:lastModifiedBy>
  <cp:revision>225</cp:revision>
  <dcterms:created xsi:type="dcterms:W3CDTF">2006-11-24T05:53:30Z</dcterms:created>
  <dcterms:modified xsi:type="dcterms:W3CDTF">2023-12-21T05:03:16Z</dcterms:modified>
</cp:coreProperties>
</file>