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2" r:id="rId4"/>
    <p:sldId id="264" r:id="rId5"/>
    <p:sldId id="267" r:id="rId6"/>
    <p:sldId id="268" r:id="rId7"/>
    <p:sldId id="269" r:id="rId8"/>
    <p:sldId id="263" r:id="rId9"/>
    <p:sldId id="266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97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60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51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524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289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042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25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87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9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13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366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2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07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36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734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66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57CDA-2B60-4E65-9940-58B8FD53E287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5A6E55C-4C22-41C1-9CF5-818BC411D3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85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82483284-6CCD-D84D-AE9B-3E647A333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9360" y="2296160"/>
            <a:ext cx="6898640" cy="2811621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公開觀課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b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Scratch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角色動起來</a:t>
            </a:r>
            <a:r>
              <a:rPr lang="en-US" altLang="zh-TW" dirty="0">
                <a:solidFill>
                  <a:srgbClr val="C00000"/>
                </a:solidFill>
              </a:rPr>
              <a:t/>
            </a:r>
            <a:br>
              <a:rPr lang="en-US" altLang="zh-TW" dirty="0">
                <a:solidFill>
                  <a:srgbClr val="C00000"/>
                </a:solidFill>
              </a:rPr>
            </a:br>
            <a:endParaRPr lang="zh-TW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8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53CD54-59B7-F9E1-2C9A-6B71028F4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43FA4F5-0256-896D-F576-66946EC4E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24080" cy="6857999"/>
          </a:xfr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8197E99-524F-43B0-2D6F-BC030A394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8480" y="1677394"/>
            <a:ext cx="1656080" cy="506012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7D2D970F-9D90-12B4-A3D7-46D05A82A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0240" y="3501114"/>
            <a:ext cx="1475360" cy="50601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7CF55F49-9D81-8EDA-47FC-1E42896BD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760" y="5995394"/>
            <a:ext cx="1475360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59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0A7203-2F4B-A13B-7078-CE0FE763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9303A90-265E-83B3-9DD2-CE4D7646B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9F356FB-58A5-13FA-D4CA-12E954891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760" y="1804394"/>
            <a:ext cx="1907794" cy="65432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E6F9D4A-288D-0B7D-7FD2-B1BD756A1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7600" y="1263816"/>
            <a:ext cx="1164400" cy="50601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CE6C6DAE-3BC5-90C2-33DA-E5775F453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080" y="5370554"/>
            <a:ext cx="1475360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44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8871CF-C9BD-4691-58D9-40170E72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91C4B92-F14B-C3C5-C407-FAA5C50E56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39280"/>
          </a:xfrm>
        </p:spPr>
      </p:pic>
    </p:spTree>
    <p:extLst>
      <p:ext uri="{BB962C8B-B14F-4D97-AF65-F5344CB8AC3E}">
        <p14:creationId xmlns:p14="http://schemas.microsoft.com/office/powerpoint/2010/main" val="65756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822546-4829-4E35-AEE4-DA3954AD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簡報大綱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09A314-1AA1-48C6-8FC6-9BCCCDB56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4100" y="2021841"/>
            <a:ext cx="4495800" cy="242824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單元目標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教學活動設計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257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89DCC8-FC26-4B54-8577-6D653CBAA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0479" y="2631440"/>
            <a:ext cx="3230881" cy="110744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單元目標</a:t>
            </a:r>
          </a:p>
        </p:txBody>
      </p:sp>
    </p:spTree>
    <p:extLst>
      <p:ext uri="{BB962C8B-B14F-4D97-AF65-F5344CB8AC3E}">
        <p14:creationId xmlns:p14="http://schemas.microsoft.com/office/powerpoint/2010/main" val="328541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822546-4829-4E35-AEE4-DA3954ADD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73786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單元目標</a:t>
            </a:r>
            <a:r>
              <a:rPr lang="en-US" altLang="zh-TW" sz="5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學習目標</a:t>
            </a:r>
            <a:r>
              <a:rPr lang="en-US" altLang="zh-TW" sz="5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54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A1EB016B-4052-1499-53EE-16DE97036369}"/>
              </a:ext>
            </a:extLst>
          </p:cNvPr>
          <p:cNvSpPr txBox="1"/>
          <p:nvPr/>
        </p:nvSpPr>
        <p:spPr>
          <a:xfrm>
            <a:off x="1737360" y="2259449"/>
            <a:ext cx="814832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200" b="1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如果你的</a:t>
            </a:r>
            <a:r>
              <a:rPr lang="en-US" altLang="zh-TW" sz="3200" b="1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Scratch</a:t>
            </a:r>
            <a:r>
              <a:rPr lang="zh-TW" altLang="en-US" sz="3200" b="1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角色可以</a:t>
            </a:r>
            <a:r>
              <a:rPr lang="zh-TW" altLang="en-US" sz="3200" b="1" i="0" dirty="0" smtClean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旋轉跳舞</a:t>
            </a:r>
            <a:endParaRPr lang="en-US" altLang="zh-TW" sz="3200" b="1" i="0" smtClean="0">
              <a:solidFill>
                <a:srgbClr val="1F1F1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200" b="1" i="0" smtClean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還有</a:t>
            </a:r>
            <a:r>
              <a:rPr lang="zh-TW" altLang="en-US" sz="3200" b="1" i="0" dirty="0">
                <a:solidFill>
                  <a:srgbClr val="1F1F1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更多更多內容就會更豐富喔</a:t>
            </a:r>
          </a:p>
          <a:p>
            <a:pPr algn="ctr"/>
            <a:endParaRPr lang="en-US" altLang="zh-TW" sz="3200" b="0" i="0" dirty="0">
              <a:solidFill>
                <a:srgbClr val="1F1F1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1800" b="0" i="0" dirty="0">
              <a:solidFill>
                <a:srgbClr val="1F1F1F"/>
              </a:solidFill>
              <a:effectLst/>
              <a:latin typeface="Droid Sans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5F17328E-407B-87A1-BE2A-14AA90FD991B}"/>
              </a:ext>
            </a:extLst>
          </p:cNvPr>
          <p:cNvSpPr txBox="1"/>
          <p:nvPr/>
        </p:nvSpPr>
        <p:spPr>
          <a:xfrm>
            <a:off x="2306320" y="4326815"/>
            <a:ext cx="7294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b="1" i="0" dirty="0">
                <a:solidFill>
                  <a:schemeClr val="accent5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en-US" altLang="zh-TW" sz="4000" b="1" i="0" dirty="0">
                <a:solidFill>
                  <a:schemeClr val="accent5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Scratch</a:t>
            </a:r>
            <a:r>
              <a:rPr lang="zh-TW" altLang="en-US" sz="4000" b="1" i="0" dirty="0">
                <a:solidFill>
                  <a:schemeClr val="accent5">
                    <a:lumMod val="7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積木讓角色動起來</a:t>
            </a:r>
          </a:p>
        </p:txBody>
      </p:sp>
    </p:spTree>
    <p:extLst>
      <p:ext uri="{BB962C8B-B14F-4D97-AF65-F5344CB8AC3E}">
        <p14:creationId xmlns:p14="http://schemas.microsoft.com/office/powerpoint/2010/main" val="266740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A206EF-57FC-FBD7-254A-36BF39BBD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3EDD066-2D6D-A822-6941-D54A037EBF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BF56AA9-D4EC-DCCC-D97E-B73E9035A1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6A1617A-C076-18F1-14C3-D080A71D5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0271E38-DF26-B1C3-D943-9FD4E44D0C6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A825931-E2D2-035C-CF77-3F6BB814F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9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BDC0E3-A43B-480E-21D6-1EA091647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E810209-B56F-9CE5-9BDA-6AEBEB2224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B0CBADA-1881-403E-B80F-C2C3B14503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B246419-D5EE-DB1A-CE45-97B405226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ED82441-77DB-C547-09AB-960D9D93FC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C176EC0-AD9C-251A-5F8C-84C6B924F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8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737243-D717-2EFB-12BD-4E95D4719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1F59D1-D54A-B709-CA25-76364C822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5DE9E8-39DE-008D-E979-D20BAC41B7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569D7E8-251C-51D3-0C3E-8E2688276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3C81A3-1E2B-41E7-A0A5-B3B50D1B4D7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E7F4C7D-7F2A-8BA5-991F-950E3C14E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3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89DCC8-FC26-4B54-8577-6D653CBAA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9" y="2598336"/>
            <a:ext cx="4387043" cy="10969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教學活動設計</a:t>
            </a:r>
          </a:p>
        </p:txBody>
      </p:sp>
    </p:spTree>
    <p:extLst>
      <p:ext uri="{BB962C8B-B14F-4D97-AF65-F5344CB8AC3E}">
        <p14:creationId xmlns:p14="http://schemas.microsoft.com/office/powerpoint/2010/main" val="305309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31ECF6-8EF9-43D1-AFE8-5777AF869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A83A1F-30B9-4812-A499-7C0133ED8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6401133E-7544-B711-6B57-7D6C933BF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0024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105E72FE-4AFA-575B-8999-4ED6E0126FAC}"/>
              </a:ext>
            </a:extLst>
          </p:cNvPr>
          <p:cNvSpPr txBox="1"/>
          <p:nvPr/>
        </p:nvSpPr>
        <p:spPr>
          <a:xfrm>
            <a:off x="5638800" y="274828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C988E61-B921-6F98-69BA-9C5DDD70BD35}"/>
              </a:ext>
            </a:extLst>
          </p:cNvPr>
          <p:cNvSpPr txBox="1"/>
          <p:nvPr/>
        </p:nvSpPr>
        <p:spPr>
          <a:xfrm>
            <a:off x="10546080" y="2240280"/>
            <a:ext cx="1473200" cy="5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302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574</TotalTime>
  <Words>48</Words>
  <Application>Microsoft Office PowerPoint</Application>
  <PresentationFormat>寬螢幕</PresentationFormat>
  <Paragraphs>12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Droid Sans</vt:lpstr>
      <vt:lpstr>微軟正黑體</vt:lpstr>
      <vt:lpstr>標楷體</vt:lpstr>
      <vt:lpstr>Arial</vt:lpstr>
      <vt:lpstr>Trebuchet MS</vt:lpstr>
      <vt:lpstr>Wingdings 3</vt:lpstr>
      <vt:lpstr>多面向</vt:lpstr>
      <vt:lpstr>公開觀課- Scratch角色動起來 </vt:lpstr>
      <vt:lpstr>簡報大綱</vt:lpstr>
      <vt:lpstr>單元目標</vt:lpstr>
      <vt:lpstr>單元目標(學習目標)</vt:lpstr>
      <vt:lpstr>PowerPoint 簡報</vt:lpstr>
      <vt:lpstr>PowerPoint 簡報</vt:lpstr>
      <vt:lpstr>PowerPoint 簡報</vt:lpstr>
      <vt:lpstr>教學活動設計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112學年第一學期期初特推會</dc:title>
  <dc:creator>Administrator</dc:creator>
  <cp:lastModifiedBy>user</cp:lastModifiedBy>
  <cp:revision>28</cp:revision>
  <dcterms:created xsi:type="dcterms:W3CDTF">2023-08-29T03:19:08Z</dcterms:created>
  <dcterms:modified xsi:type="dcterms:W3CDTF">2024-03-06T04:54:22Z</dcterms:modified>
</cp:coreProperties>
</file>