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442400"/>
            <a:ext cx="7974900" cy="3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zh-TW"/>
              <a:t> Pedlet上傳照片說明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zh-TW"/>
              <a:t> Instructions for uploading the pictures of Pedlet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4442580"/>
            <a:ext cx="85206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381150"/>
            <a:ext cx="85206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/>
              <a:t>1.進入網站連結：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/>
              <a:t>    按頁面下方+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/>
              <a:t>    Enter the website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/>
              <a:t>    and find the icon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/>
              <a:t>     +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419225"/>
            <a:ext cx="2096951" cy="442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219675"/>
            <a:ext cx="8520600" cy="46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/>
              <a:t>2. 點選主題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/>
              <a:t>    輸入班級座號姓名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/>
              <a:t>     Enter Subject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/>
              <a:t>     and key in class, number,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/>
              <a:t>     and name.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2094" y="384775"/>
            <a:ext cx="1844149" cy="430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964625" y="346800"/>
            <a:ext cx="8520600" cy="44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/>
              <a:t>3. 點選頁面下方右邊...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/>
              <a:t>     Enter … on the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/>
              <a:t>     bottom right page.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869" y="-8550"/>
            <a:ext cx="220206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256300"/>
            <a:ext cx="8520600" cy="46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/>
              <a:t>5.點選上傳：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/>
              <a:t>    Enter upload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9955" y="-8900"/>
            <a:ext cx="220206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 flipH="1">
            <a:off x="311700" y="390400"/>
            <a:ext cx="8520600" cy="42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/>
              <a:t>6.點選檔案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/>
              <a:t>   點選要上傳的照片：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/>
              <a:t>   Enter Files and choose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/>
              <a:t>    the picture you upload.</a:t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2110" y="0"/>
            <a:ext cx="220206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如螢幕大小 (16:9)</PresentationFormat>
  <Paragraphs>21</Paragraphs>
  <Slides>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 Pedlet上傳照片說明  Instructions for uploading the pictures of Pedlet</vt:lpstr>
      <vt:lpstr>1.進入網站連結：     按頁面下方+     Enter the website     and find the icon      + </vt:lpstr>
      <vt:lpstr>2. 點選主題     輸入班級座號姓名      Enter Subject      and key in class, number,      and name.</vt:lpstr>
      <vt:lpstr>3. 點選頁面下方右邊...      Enter … on the       bottom right page.</vt:lpstr>
      <vt:lpstr>5.點選上傳：     Enter upload </vt:lpstr>
      <vt:lpstr>6.點選檔案    點選要上傳的照片：    Enter Files and choose     the picture you upload.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Pedlet上傳照片說明  Instructions for uploading the pictures of Pedlet</dc:title>
  <dc:creator>Cindy</dc:creator>
  <cp:lastModifiedBy>Cindy</cp:lastModifiedBy>
  <cp:revision>2</cp:revision>
  <dcterms:modified xsi:type="dcterms:W3CDTF">2023-10-25T02:47:15Z</dcterms:modified>
</cp:coreProperties>
</file>