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286"/>
  </p:normalViewPr>
  <p:slideViewPr>
    <p:cSldViewPr snapToGrid="0" showGuides="1">
      <p:cViewPr varScale="1">
        <p:scale>
          <a:sx n="122" d="100"/>
          <a:sy n="122" d="100"/>
        </p:scale>
        <p:origin x="34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F8C465-9115-98C6-68EB-176146D0E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我的領導力反思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34ABDDF-4040-536A-1EEB-61033E0017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23175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2D8BBC-2AAE-FDE2-3020-A30BDC90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從領導力筆記本中整理領導力學習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D59137-068E-02B6-237B-B38600A4E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/>
              <a:t>1.</a:t>
            </a:r>
            <a:r>
              <a:rPr kumimoji="1" lang="zh-TW" altLang="en-US" dirty="0"/>
              <a:t>為自己的領導力打分數，以長條圖表示</a:t>
            </a:r>
            <a:endParaRPr kumimoji="1" lang="en-US" altLang="zh-TW" dirty="0"/>
          </a:p>
          <a:p>
            <a:r>
              <a:rPr kumimoji="1" lang="en-US" altLang="zh-TW" dirty="0"/>
              <a:t>2.</a:t>
            </a:r>
            <a:r>
              <a:rPr kumimoji="1" lang="zh-TW" altLang="en-US" dirty="0"/>
              <a:t>從我的學習以及領導力學習單用長條圖打分數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5274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445B98-DE0F-2562-9CD4-D545F497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dirty="0"/>
              <a:t>反思與回饋</a:t>
            </a:r>
            <a:br>
              <a:rPr kumimoji="1" lang="zh-TW" altLang="en-US" dirty="0"/>
            </a:b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70B4F4-8040-3F98-4437-0619B9B09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/>
              <a:t>我可以做更好的是哪一項領導力</a:t>
            </a:r>
            <a:r>
              <a:rPr kumimoji="1" lang="zh-TW" altLang="en-US"/>
              <a:t>習慣？可以怎麼做？</a:t>
            </a:r>
            <a:endParaRPr kumimoji="1" lang="en-US" altLang="zh-TW" dirty="0"/>
          </a:p>
          <a:p>
            <a:r>
              <a:rPr kumimoji="1" lang="zh-TW" altLang="en-US" dirty="0"/>
              <a:t>我表現最為出色的是哪一項領導力習慣？</a:t>
            </a:r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6864801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圖庫</Template>
  <TotalTime>14</TotalTime>
  <Words>69</Words>
  <Application>Microsoft Macintosh PowerPoint</Application>
  <PresentationFormat>寬螢幕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圖庫</vt:lpstr>
      <vt:lpstr>我的領導力反思</vt:lpstr>
      <vt:lpstr>從領導力筆記本中整理領導力學習</vt:lpstr>
      <vt:lpstr>反思與回饋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我的領導力反思</dc:title>
  <dc:creator>Microsoft Office User</dc:creator>
  <cp:lastModifiedBy>Microsoft Office User</cp:lastModifiedBy>
  <cp:revision>1</cp:revision>
  <dcterms:created xsi:type="dcterms:W3CDTF">2024-06-22T03:58:11Z</dcterms:created>
  <dcterms:modified xsi:type="dcterms:W3CDTF">2024-06-22T04:13:07Z</dcterms:modified>
</cp:coreProperties>
</file>