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1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8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4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8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8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8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4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2459-17F7-4D2B-9F6C-8F84337678E3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1EF8216-3517-4DD1-900E-329C57513C2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7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F3DEA-413A-32E4-CEA9-B0A8C61C1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微型課桌椅子的製作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AE85BB-93E3-A621-2510-764B7E4F5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張祐朧   蔡依帆</a:t>
            </a:r>
          </a:p>
        </p:txBody>
      </p:sp>
    </p:spTree>
    <p:extLst>
      <p:ext uri="{BB962C8B-B14F-4D97-AF65-F5344CB8AC3E}">
        <p14:creationId xmlns:p14="http://schemas.microsoft.com/office/powerpoint/2010/main" val="151227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1EF21-729C-C869-DCF5-AC8CD00E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34" y="0"/>
            <a:ext cx="9603275" cy="1049235"/>
          </a:xfrm>
        </p:spPr>
        <p:txBody>
          <a:bodyPr/>
          <a:lstStyle/>
          <a:p>
            <a:r>
              <a:rPr lang="zh-TW" altLang="en-US" dirty="0"/>
              <a:t>微型課桌椅介紹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52154F-113F-CE45-C9AD-DED5DFDE9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11" y="1023121"/>
            <a:ext cx="4811758" cy="4811758"/>
          </a:xfrm>
        </p:spPr>
      </p:pic>
    </p:spTree>
    <p:extLst>
      <p:ext uri="{BB962C8B-B14F-4D97-AF65-F5344CB8AC3E}">
        <p14:creationId xmlns:p14="http://schemas.microsoft.com/office/powerpoint/2010/main" val="382609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054E3-7C83-E649-429E-BFF1B9A5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電腦繪圖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3200E0-751D-7F0A-BE14-4EE2BE1A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81" y="1853754"/>
            <a:ext cx="4071723" cy="4077387"/>
          </a:xfrm>
        </p:spPr>
      </p:pic>
    </p:spTree>
    <p:extLst>
      <p:ext uri="{BB962C8B-B14F-4D97-AF65-F5344CB8AC3E}">
        <p14:creationId xmlns:p14="http://schemas.microsoft.com/office/powerpoint/2010/main" val="339759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397995-54D8-32F5-FA6B-8F1F919F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紙本繪製三視圖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819F752-BF97-A290-C1F5-9FB31D5CC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99" y="2016124"/>
            <a:ext cx="6102143" cy="3789871"/>
          </a:xfrm>
        </p:spPr>
      </p:pic>
    </p:spTree>
    <p:extLst>
      <p:ext uri="{BB962C8B-B14F-4D97-AF65-F5344CB8AC3E}">
        <p14:creationId xmlns:p14="http://schemas.microsoft.com/office/powerpoint/2010/main" val="257998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57803-1336-2B24-D685-1BE67A0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材料整備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B65004A-A712-ECEE-4471-9CA6888F1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7550" y="2016918"/>
            <a:ext cx="3449638" cy="3449638"/>
          </a:xfrm>
        </p:spPr>
      </p:pic>
    </p:spTree>
    <p:extLst>
      <p:ext uri="{BB962C8B-B14F-4D97-AF65-F5344CB8AC3E}">
        <p14:creationId xmlns:p14="http://schemas.microsoft.com/office/powerpoint/2010/main" val="2378217733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</TotalTime>
  <Words>24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圖庫</vt:lpstr>
      <vt:lpstr>微型課桌椅子的製作 </vt:lpstr>
      <vt:lpstr>微型課桌椅介紹</vt:lpstr>
      <vt:lpstr>電腦繪圖</vt:lpstr>
      <vt:lpstr>紙本繪製三視圖</vt:lpstr>
      <vt:lpstr>材料整備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微型課桌椅子的製作 </dc:title>
  <dc:creator>祐嘉 張</dc:creator>
  <cp:lastModifiedBy>祐嘉 張</cp:lastModifiedBy>
  <cp:revision>1</cp:revision>
  <dcterms:created xsi:type="dcterms:W3CDTF">2023-10-31T14:14:42Z</dcterms:created>
  <dcterms:modified xsi:type="dcterms:W3CDTF">2023-10-31T14:17:32Z</dcterms:modified>
</cp:coreProperties>
</file>