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embeddedFontLst>
    <p:embeddedFont>
      <p:font typeface="Microsoft JhengHei" panose="020B0604030504040204" pitchFamily="34" charset="-120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entury Gothic" panose="020B0502020202020204" pitchFamily="34" charset="0"/>
      <p:regular r:id="rId58"/>
      <p:bold r:id="rId59"/>
      <p:italic r:id="rId60"/>
      <p:boldItalic r:id="rId61"/>
    </p:embeddedFont>
    <p:embeddedFont>
      <p:font typeface="Microsoft Yahei" panose="020B0503020204020204" pitchFamily="34" charset="-122"/>
      <p:regular r:id="rId62"/>
      <p:bold r:id="rId63"/>
    </p:embeddedFont>
    <p:embeddedFont>
      <p:font typeface="Quattrocento Sans" panose="02020500000000000000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64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hsF+Bg5WLNEzwaqZTczvoNowuP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2069F6-2EAF-4DA7-AC6B-D838201C63F0}">
  <a:tblStyle styleId="{302069F6-2EAF-4DA7-AC6B-D838201C63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EF5E7"/>
          </a:solidFill>
        </a:fill>
      </a:tcStyle>
    </a:wholeTbl>
    <a:band1H>
      <a:tcTxStyle/>
      <a:tcStyle>
        <a:tcBdr/>
        <a:fill>
          <a:solidFill>
            <a:srgbClr val="FDEA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DEA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115"/>
      </p:cViewPr>
      <p:guideLst>
        <p:guide pos="38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2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0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6" name="Google Shape;29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7" name="Google Shape;30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4" name="Google Shape;30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7" name="Google Shape;30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構想草圖</a:t>
            </a:r>
            <a:r>
              <a:rPr lang="zh-TW"/>
              <a:t>是設計師為了抓住構想，隨手畫下構想的粗略形狀或關係，作為初步構想的描述與記錄。</a:t>
            </a:r>
            <a:endParaRPr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構想草圖亦稱為「草圖」</a:t>
            </a:r>
            <a:endParaRPr/>
          </a:p>
        </p:txBody>
      </p:sp>
      <p:sp>
        <p:nvSpPr>
          <p:cNvPr id="3038" name="Google Shape;303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4" name="Google Shape;30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FF"/>
                </a:solidFill>
              </a:rPr>
              <a:t>表現圖</a:t>
            </a:r>
            <a:r>
              <a:rPr lang="zh-TW" sz="1200"/>
              <a:t>以精繪方式表現產品的輪廓與顏色等外觀特徵，但不詳述其規格、尺度與材質。</a:t>
            </a:r>
            <a:endParaRPr sz="1200"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作為產品設計完成後，呈現較</a:t>
            </a:r>
            <a:r>
              <a:rPr lang="zh-TW" sz="1200">
                <a:solidFill>
                  <a:srgbClr val="0000FF"/>
                </a:solidFill>
              </a:rPr>
              <a:t>真實</a:t>
            </a:r>
            <a:r>
              <a:rPr lang="zh-TW" sz="1200"/>
              <a:t>的感覺供消費者參考之用。</a:t>
            </a:r>
            <a:endParaRPr/>
          </a:p>
        </p:txBody>
      </p:sp>
      <p:sp>
        <p:nvSpPr>
          <p:cNvPr id="3045" name="Google Shape;304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1" name="Google Shape;30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製作產品的機件或結構前所畫的圖，稱為</a:t>
            </a:r>
            <a:r>
              <a:rPr lang="zh-TW">
                <a:solidFill>
                  <a:srgbClr val="0000FF"/>
                </a:solidFill>
              </a:rPr>
              <a:t>工作圖</a:t>
            </a:r>
            <a:r>
              <a:rPr lang="zh-TW"/>
              <a:t>。</a:t>
            </a:r>
            <a:endParaRPr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須遵守</a:t>
            </a:r>
            <a:r>
              <a:rPr lang="zh-TW">
                <a:solidFill>
                  <a:srgbClr val="0000FF"/>
                </a:solidFill>
              </a:rPr>
              <a:t>投影原理</a:t>
            </a:r>
            <a:r>
              <a:rPr lang="zh-TW"/>
              <a:t>和製圖的規則</a:t>
            </a:r>
            <a:endParaRPr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以線條或符號精準地表達物體的</a:t>
            </a:r>
            <a:r>
              <a:rPr lang="zh-TW">
                <a:solidFill>
                  <a:srgbClr val="0000FF"/>
                </a:solidFill>
              </a:rPr>
              <a:t>形狀</a:t>
            </a:r>
            <a:r>
              <a:rPr lang="zh-TW"/>
              <a:t>及</a:t>
            </a:r>
            <a:r>
              <a:rPr lang="zh-TW">
                <a:solidFill>
                  <a:srgbClr val="0000FF"/>
                </a:solidFill>
              </a:rPr>
              <a:t>尺度</a:t>
            </a:r>
            <a:r>
              <a:rPr lang="zh-TW"/>
              <a:t>，並以</a:t>
            </a:r>
            <a:r>
              <a:rPr lang="zh-TW">
                <a:solidFill>
                  <a:srgbClr val="0000FF"/>
                </a:solidFill>
              </a:rPr>
              <a:t>文字註解</a:t>
            </a:r>
            <a:r>
              <a:rPr lang="zh-TW"/>
              <a:t>相關資料。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1" name="Google Shape;306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零件組合圖</a:t>
            </a:r>
            <a:r>
              <a:rPr lang="zh-TW"/>
              <a:t>適用於由多個零件組合而成的產品。</a:t>
            </a:r>
            <a:endParaRPr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必須繪製個別</a:t>
            </a:r>
            <a:r>
              <a:rPr lang="zh-TW">
                <a:solidFill>
                  <a:srgbClr val="0000FF"/>
                </a:solidFill>
              </a:rPr>
              <a:t>零件</a:t>
            </a:r>
            <a:r>
              <a:rPr lang="zh-TW"/>
              <a:t>，並按照其裝配的先後次序及位置，繪製立體圖。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8" name="Google Shape;306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展開圖</a:t>
            </a:r>
            <a:r>
              <a:rPr lang="zh-TW"/>
              <a:t>的原理像攤開的盒子一樣，將物體的各個面展開繪於同一個平面上。</a:t>
            </a:r>
            <a:endParaRPr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應用在以平板材料摺合成形的物體之設計與製作上，例如包裝盒。</a:t>
            </a:r>
            <a:endParaRPr/>
          </a:p>
        </p:txBody>
      </p:sp>
      <p:sp>
        <p:nvSpPr>
          <p:cNvPr id="3069" name="Google Shape;306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5" name="Google Shape;30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電路圖</a:t>
            </a:r>
            <a:r>
              <a:rPr lang="zh-TW"/>
              <a:t>是以</a:t>
            </a:r>
            <a:r>
              <a:rPr lang="zh-TW">
                <a:solidFill>
                  <a:srgbClr val="0000FF"/>
                </a:solidFill>
              </a:rPr>
              <a:t>符號</a:t>
            </a:r>
            <a:r>
              <a:rPr lang="zh-TW"/>
              <a:t>和</a:t>
            </a:r>
            <a:r>
              <a:rPr lang="zh-TW">
                <a:solidFill>
                  <a:srgbClr val="0000FF"/>
                </a:solidFill>
              </a:rPr>
              <a:t>線條</a:t>
            </a:r>
            <a:r>
              <a:rPr lang="zh-TW"/>
              <a:t>表達電子元件和其連接方式。</a:t>
            </a:r>
            <a:endParaRPr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分為</a:t>
            </a:r>
            <a:r>
              <a:rPr lang="zh-TW">
                <a:solidFill>
                  <a:srgbClr val="0000FF"/>
                </a:solidFill>
              </a:rPr>
              <a:t>電路布線圖</a:t>
            </a:r>
            <a:r>
              <a:rPr lang="zh-TW"/>
              <a:t>和</a:t>
            </a:r>
            <a:r>
              <a:rPr lang="zh-TW">
                <a:solidFill>
                  <a:srgbClr val="0000FF"/>
                </a:solidFill>
              </a:rPr>
              <a:t>電子線路圖</a:t>
            </a:r>
            <a:r>
              <a:rPr lang="zh-TW"/>
              <a:t>。</a:t>
            </a:r>
            <a:endParaRPr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電路布線圖：以</a:t>
            </a:r>
            <a:r>
              <a:rPr lang="zh-TW">
                <a:solidFill>
                  <a:srgbClr val="0000FF"/>
                </a:solidFill>
              </a:rPr>
              <a:t>實體圖案</a:t>
            </a:r>
            <a:r>
              <a:rPr lang="zh-TW"/>
              <a:t>表現電線配置</a:t>
            </a:r>
            <a:endParaRPr/>
          </a:p>
          <a:p>
            <a:pPr marL="466725" lvl="0" indent="-466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電子線路圖：以</a:t>
            </a:r>
            <a:r>
              <a:rPr lang="zh-TW">
                <a:solidFill>
                  <a:srgbClr val="0000FF"/>
                </a:solidFill>
              </a:rPr>
              <a:t>電路符號</a:t>
            </a:r>
            <a:r>
              <a:rPr lang="zh-TW"/>
              <a:t>表現電子元件內部線路連接關係。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Google Shape;30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7" name="Google Shape;308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以鳥瞰方式，用符號表達屋內的</a:t>
            </a:r>
            <a:r>
              <a:rPr lang="zh-TW">
                <a:solidFill>
                  <a:srgbClr val="0000FF"/>
                </a:solidFill>
              </a:rPr>
              <a:t>空間安排</a:t>
            </a:r>
            <a:r>
              <a:rPr lang="zh-TW"/>
              <a:t>和</a:t>
            </a:r>
            <a:r>
              <a:rPr lang="zh-TW">
                <a:solidFill>
                  <a:srgbClr val="0000FF"/>
                </a:solidFill>
              </a:rPr>
              <a:t>動線規畫</a:t>
            </a:r>
            <a:r>
              <a:rPr lang="zh-TW"/>
              <a:t>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4" name="Google Shape;309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5" name="Google Shape;309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1" name="Google Shape;310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Google Shape;31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8" name="Google Shape;310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7" name="Google Shape;311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8" name="Google Shape;313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8" name="Google Shape;315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" name="Google Shape;31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3" name="Google Shape;319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8" name="Google Shape;323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8" name="Google Shape;324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9" name="Google Shape;32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7" name="Google Shape;329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3" name="Google Shape;333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0" name="Google Shape;337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1" name="Google Shape;337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6" name="Google Shape;340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6" name="Google Shape;344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1" name="Google Shape;29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以簡單化的圖案與符號傳遞訊息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工廠或實驗室作為警示的安全衛生標誌，例如易燃液體。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 u="sng">
                <a:latin typeface="Microsoft JhengHei"/>
                <a:ea typeface="Microsoft JhengHei"/>
                <a:cs typeface="Microsoft JhengHei"/>
                <a:sym typeface="Microsoft JhengHei"/>
              </a:rPr>
              <a:t>衛生署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環保標章。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公共場所中指示</a:t>
            </a:r>
            <a:endParaRPr/>
          </a:p>
        </p:txBody>
      </p:sp>
      <p:sp>
        <p:nvSpPr>
          <p:cNvPr id="2932" name="Google Shape;29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7" name="Google Shape;352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9" name="Google Shape;359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1" name="Google Shape;361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6" name="Google Shape;366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" name="Google Shape;367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9" name="Google Shape;367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1" name="Google Shape;37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2" name="Google Shape;371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1" name="Google Shape;373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2" name="Google Shape;377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0" name="Google Shape;380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1" name="Google Shape;29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9" name="Google Shape;29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普通地圖、等高線圖、累積雨量圖</a:t>
            </a:r>
            <a:endParaRPr/>
          </a:p>
        </p:txBody>
      </p:sp>
      <p:sp>
        <p:nvSpPr>
          <p:cNvPr id="2950" name="Google Shape;29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6" name="Google Shape;29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3" name="Google Shape;29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0" name="Google Shape;29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封面页">
  <p:cSld name="封面页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2"/>
          <p:cNvSpPr/>
          <p:nvPr/>
        </p:nvSpPr>
        <p:spPr>
          <a:xfrm>
            <a:off x="0" y="0"/>
            <a:ext cx="12192000" cy="6305550"/>
          </a:xfrm>
          <a:custGeom>
            <a:avLst/>
            <a:gdLst/>
            <a:ahLst/>
            <a:cxnLst/>
            <a:rect l="l" t="t" r="r" b="b"/>
            <a:pathLst>
              <a:path w="12192000" h="6305550" extrusionOk="0">
                <a:moveTo>
                  <a:pt x="0" y="0"/>
                </a:moveTo>
                <a:lnTo>
                  <a:pt x="12192000" y="0"/>
                </a:lnTo>
                <a:lnTo>
                  <a:pt x="12192000" y="4954269"/>
                </a:lnTo>
                <a:lnTo>
                  <a:pt x="12092166" y="5007596"/>
                </a:lnTo>
                <a:cubicBezTo>
                  <a:pt x="10508469" y="5814037"/>
                  <a:pt x="8404686" y="6305550"/>
                  <a:pt x="6096000" y="6305550"/>
                </a:cubicBezTo>
                <a:cubicBezTo>
                  <a:pt x="3787314" y="6305550"/>
                  <a:pt x="1683531" y="5814037"/>
                  <a:pt x="99834" y="5007596"/>
                </a:cubicBezTo>
                <a:lnTo>
                  <a:pt x="0" y="49542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52"/>
          <p:cNvSpPr txBox="1">
            <a:spLocks noGrp="1"/>
          </p:cNvSpPr>
          <p:nvPr>
            <p:ph type="body" idx="1"/>
          </p:nvPr>
        </p:nvSpPr>
        <p:spPr>
          <a:xfrm>
            <a:off x="1600200" y="2293328"/>
            <a:ext cx="89916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" name="Google Shape;13;p52"/>
          <p:cNvGrpSpPr/>
          <p:nvPr/>
        </p:nvGrpSpPr>
        <p:grpSpPr>
          <a:xfrm>
            <a:off x="9260114" y="1710311"/>
            <a:ext cx="647949" cy="583017"/>
            <a:chOff x="9260114" y="1710311"/>
            <a:chExt cx="647949" cy="583017"/>
          </a:xfrm>
        </p:grpSpPr>
        <p:sp>
          <p:nvSpPr>
            <p:cNvPr id="14" name="Google Shape;14;p52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52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52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" name="Google Shape;17;p52"/>
          <p:cNvCxnSpPr/>
          <p:nvPr/>
        </p:nvCxnSpPr>
        <p:spPr>
          <a:xfrm>
            <a:off x="3308350" y="3581400"/>
            <a:ext cx="5575300" cy="0"/>
          </a:xfrm>
          <a:prstGeom prst="straightConnector1">
            <a:avLst/>
          </a:prstGeom>
          <a:noFill/>
          <a:ln w="28575" cap="flat" cmpd="sng">
            <a:solidFill>
              <a:schemeClr val="accent2">
                <a:alpha val="95686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18" name="Google Shape;18;p52"/>
          <p:cNvSpPr txBox="1">
            <a:spLocks noGrp="1"/>
          </p:cNvSpPr>
          <p:nvPr>
            <p:ph type="body" idx="2"/>
          </p:nvPr>
        </p:nvSpPr>
        <p:spPr>
          <a:xfrm>
            <a:off x="1600200" y="3655402"/>
            <a:ext cx="899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2"/>
          <p:cNvSpPr/>
          <p:nvPr/>
        </p:nvSpPr>
        <p:spPr>
          <a:xfrm>
            <a:off x="4813935" y="46165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2"/>
          <p:cNvSpPr txBox="1">
            <a:spLocks noGrp="1"/>
          </p:cNvSpPr>
          <p:nvPr>
            <p:ph type="body" idx="3"/>
          </p:nvPr>
        </p:nvSpPr>
        <p:spPr>
          <a:xfrm>
            <a:off x="5013960" y="4706156"/>
            <a:ext cx="2164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1" name="Google Shape;21;p52"/>
          <p:cNvGrpSpPr/>
          <p:nvPr/>
        </p:nvGrpSpPr>
        <p:grpSpPr>
          <a:xfrm>
            <a:off x="4705350" y="-1390650"/>
            <a:ext cx="2781300" cy="2781300"/>
            <a:chOff x="4705350" y="-1390650"/>
            <a:chExt cx="2781300" cy="2781300"/>
          </a:xfrm>
        </p:grpSpPr>
        <p:sp>
          <p:nvSpPr>
            <p:cNvPr id="22" name="Google Shape;22;p52"/>
            <p:cNvSpPr/>
            <p:nvPr/>
          </p:nvSpPr>
          <p:spPr>
            <a:xfrm>
              <a:off x="4705350" y="-1390650"/>
              <a:ext cx="2781300" cy="2781300"/>
            </a:xfrm>
            <a:prstGeom prst="ellipse">
              <a:avLst/>
            </a:prstGeom>
            <a:gradFill>
              <a:gsLst>
                <a:gs pos="0">
                  <a:srgbClr val="FFFCF2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152400" dist="38100" dir="2700000" algn="tl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52"/>
            <p:cNvSpPr/>
            <p:nvPr/>
          </p:nvSpPr>
          <p:spPr>
            <a:xfrm>
              <a:off x="5377815" y="-718185"/>
              <a:ext cx="1436370" cy="143637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  <a:effectLst>
              <a:outerShdw blurRad="1524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52"/>
            <p:cNvSpPr/>
            <p:nvPr/>
          </p:nvSpPr>
          <p:spPr>
            <a:xfrm rot="1800000">
              <a:off x="5584507" y="-520408"/>
              <a:ext cx="1022985" cy="1022985"/>
            </a:xfrm>
            <a:prstGeom prst="pie">
              <a:avLst>
                <a:gd name="adj1" fmla="val 8330851"/>
                <a:gd name="adj2" fmla="val 16200000"/>
              </a:avLst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页">
  <p:cSld name="目录页"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61"/>
          <p:cNvSpPr txBox="1">
            <a:spLocks noGrp="1"/>
          </p:cNvSpPr>
          <p:nvPr>
            <p:ph type="body" idx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28" name="Google Shape;2828;p61"/>
          <p:cNvCxnSpPr/>
          <p:nvPr/>
        </p:nvCxnSpPr>
        <p:spPr>
          <a:xfrm>
            <a:off x="4387850" y="1490007"/>
            <a:ext cx="34163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9" name="Google Shape;2829;p61"/>
          <p:cNvSpPr/>
          <p:nvPr/>
        </p:nvSpPr>
        <p:spPr>
          <a:xfrm>
            <a:off x="342836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61"/>
          <p:cNvSpPr txBox="1">
            <a:spLocks noGrp="1"/>
          </p:cNvSpPr>
          <p:nvPr>
            <p:ph type="body" idx="2"/>
          </p:nvPr>
        </p:nvSpPr>
        <p:spPr>
          <a:xfrm>
            <a:off x="362839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1" name="Google Shape;2831;p61"/>
          <p:cNvSpPr/>
          <p:nvPr/>
        </p:nvSpPr>
        <p:spPr>
          <a:xfrm>
            <a:off x="6192520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61"/>
          <p:cNvSpPr txBox="1">
            <a:spLocks noGrp="1"/>
          </p:cNvSpPr>
          <p:nvPr>
            <p:ph type="body" idx="3"/>
          </p:nvPr>
        </p:nvSpPr>
        <p:spPr>
          <a:xfrm>
            <a:off x="639254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3" name="Google Shape;2833;p61"/>
          <p:cNvSpPr/>
          <p:nvPr/>
        </p:nvSpPr>
        <p:spPr>
          <a:xfrm>
            <a:off x="342836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61"/>
          <p:cNvSpPr txBox="1">
            <a:spLocks noGrp="1"/>
          </p:cNvSpPr>
          <p:nvPr>
            <p:ph type="body" idx="4"/>
          </p:nvPr>
        </p:nvSpPr>
        <p:spPr>
          <a:xfrm>
            <a:off x="362839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5" name="Google Shape;2835;p61"/>
          <p:cNvSpPr/>
          <p:nvPr/>
        </p:nvSpPr>
        <p:spPr>
          <a:xfrm>
            <a:off x="6192520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61"/>
          <p:cNvSpPr txBox="1">
            <a:spLocks noGrp="1"/>
          </p:cNvSpPr>
          <p:nvPr>
            <p:ph type="body" idx="5"/>
          </p:nvPr>
        </p:nvSpPr>
        <p:spPr>
          <a:xfrm>
            <a:off x="6392545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7" name="Google Shape;2837;p61"/>
          <p:cNvSpPr txBox="1">
            <a:spLocks noGrp="1"/>
          </p:cNvSpPr>
          <p:nvPr>
            <p:ph type="body" idx="6"/>
          </p:nvPr>
        </p:nvSpPr>
        <p:spPr>
          <a:xfrm>
            <a:off x="342836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8" name="Google Shape;2838;p61"/>
          <p:cNvSpPr txBox="1">
            <a:spLocks noGrp="1"/>
          </p:cNvSpPr>
          <p:nvPr>
            <p:ph type="body" idx="7"/>
          </p:nvPr>
        </p:nvSpPr>
        <p:spPr>
          <a:xfrm>
            <a:off x="6192520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9" name="Google Shape;2839;p61"/>
          <p:cNvSpPr txBox="1">
            <a:spLocks noGrp="1"/>
          </p:cNvSpPr>
          <p:nvPr>
            <p:ph type="body" idx="8"/>
          </p:nvPr>
        </p:nvSpPr>
        <p:spPr>
          <a:xfrm>
            <a:off x="342646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0" name="Google Shape;2840;p61"/>
          <p:cNvSpPr txBox="1">
            <a:spLocks noGrp="1"/>
          </p:cNvSpPr>
          <p:nvPr>
            <p:ph type="body" idx="9"/>
          </p:nvPr>
        </p:nvSpPr>
        <p:spPr>
          <a:xfrm>
            <a:off x="619252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841" name="Google Shape;2841;p61"/>
          <p:cNvGrpSpPr/>
          <p:nvPr/>
        </p:nvGrpSpPr>
        <p:grpSpPr>
          <a:xfrm>
            <a:off x="8058025" y="385578"/>
            <a:ext cx="647949" cy="583017"/>
            <a:chOff x="9260114" y="1710311"/>
            <a:chExt cx="647949" cy="583017"/>
          </a:xfrm>
        </p:grpSpPr>
        <p:sp>
          <p:nvSpPr>
            <p:cNvPr id="2842" name="Google Shape;2842;p61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61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61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目录页">
  <p:cSld name="2_目录页"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62"/>
          <p:cNvSpPr txBox="1">
            <a:spLocks noGrp="1"/>
          </p:cNvSpPr>
          <p:nvPr>
            <p:ph type="body" idx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47" name="Google Shape;2847;p62"/>
          <p:cNvCxnSpPr/>
          <p:nvPr/>
        </p:nvCxnSpPr>
        <p:spPr>
          <a:xfrm>
            <a:off x="4387850" y="1490007"/>
            <a:ext cx="34163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8" name="Google Shape;2848;p62"/>
          <p:cNvSpPr/>
          <p:nvPr/>
        </p:nvSpPr>
        <p:spPr>
          <a:xfrm>
            <a:off x="206819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62"/>
          <p:cNvSpPr txBox="1">
            <a:spLocks noGrp="1"/>
          </p:cNvSpPr>
          <p:nvPr>
            <p:ph type="body" idx="2"/>
          </p:nvPr>
        </p:nvSpPr>
        <p:spPr>
          <a:xfrm>
            <a:off x="226822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0" name="Google Shape;2850;p62"/>
          <p:cNvSpPr/>
          <p:nvPr/>
        </p:nvSpPr>
        <p:spPr>
          <a:xfrm>
            <a:off x="4832350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62"/>
          <p:cNvSpPr txBox="1">
            <a:spLocks noGrp="1"/>
          </p:cNvSpPr>
          <p:nvPr>
            <p:ph type="body" idx="3"/>
          </p:nvPr>
        </p:nvSpPr>
        <p:spPr>
          <a:xfrm>
            <a:off x="503237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2" name="Google Shape;2852;p62"/>
          <p:cNvSpPr/>
          <p:nvPr/>
        </p:nvSpPr>
        <p:spPr>
          <a:xfrm>
            <a:off x="206819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62"/>
          <p:cNvSpPr txBox="1">
            <a:spLocks noGrp="1"/>
          </p:cNvSpPr>
          <p:nvPr>
            <p:ph type="body" idx="4"/>
          </p:nvPr>
        </p:nvSpPr>
        <p:spPr>
          <a:xfrm>
            <a:off x="226822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4" name="Google Shape;2854;p62"/>
          <p:cNvSpPr/>
          <p:nvPr/>
        </p:nvSpPr>
        <p:spPr>
          <a:xfrm>
            <a:off x="4832350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62"/>
          <p:cNvSpPr txBox="1">
            <a:spLocks noGrp="1"/>
          </p:cNvSpPr>
          <p:nvPr>
            <p:ph type="body" idx="5"/>
          </p:nvPr>
        </p:nvSpPr>
        <p:spPr>
          <a:xfrm>
            <a:off x="5032375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6" name="Google Shape;2856;p62"/>
          <p:cNvSpPr txBox="1">
            <a:spLocks noGrp="1"/>
          </p:cNvSpPr>
          <p:nvPr>
            <p:ph type="body" idx="6"/>
          </p:nvPr>
        </p:nvSpPr>
        <p:spPr>
          <a:xfrm>
            <a:off x="206819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7" name="Google Shape;2857;p62"/>
          <p:cNvSpPr txBox="1">
            <a:spLocks noGrp="1"/>
          </p:cNvSpPr>
          <p:nvPr>
            <p:ph type="body" idx="7"/>
          </p:nvPr>
        </p:nvSpPr>
        <p:spPr>
          <a:xfrm>
            <a:off x="4832350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8" name="Google Shape;2858;p62"/>
          <p:cNvSpPr txBox="1">
            <a:spLocks noGrp="1"/>
          </p:cNvSpPr>
          <p:nvPr>
            <p:ph type="body" idx="8"/>
          </p:nvPr>
        </p:nvSpPr>
        <p:spPr>
          <a:xfrm>
            <a:off x="206629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9" name="Google Shape;2859;p62"/>
          <p:cNvSpPr txBox="1">
            <a:spLocks noGrp="1"/>
          </p:cNvSpPr>
          <p:nvPr>
            <p:ph type="body" idx="9"/>
          </p:nvPr>
        </p:nvSpPr>
        <p:spPr>
          <a:xfrm>
            <a:off x="483235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0" name="Google Shape;2860;p62"/>
          <p:cNvSpPr/>
          <p:nvPr/>
        </p:nvSpPr>
        <p:spPr>
          <a:xfrm>
            <a:off x="759650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1" name="Google Shape;2861;p62"/>
          <p:cNvSpPr txBox="1">
            <a:spLocks noGrp="1"/>
          </p:cNvSpPr>
          <p:nvPr>
            <p:ph type="body" idx="13"/>
          </p:nvPr>
        </p:nvSpPr>
        <p:spPr>
          <a:xfrm>
            <a:off x="779653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2" name="Google Shape;2862;p62"/>
          <p:cNvSpPr txBox="1">
            <a:spLocks noGrp="1"/>
          </p:cNvSpPr>
          <p:nvPr>
            <p:ph type="body" idx="14"/>
          </p:nvPr>
        </p:nvSpPr>
        <p:spPr>
          <a:xfrm>
            <a:off x="759650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863" name="Google Shape;2863;p62"/>
          <p:cNvGrpSpPr/>
          <p:nvPr/>
        </p:nvGrpSpPr>
        <p:grpSpPr>
          <a:xfrm>
            <a:off x="8058025" y="385578"/>
            <a:ext cx="647949" cy="583017"/>
            <a:chOff x="9260114" y="1710311"/>
            <a:chExt cx="647949" cy="583017"/>
          </a:xfrm>
        </p:grpSpPr>
        <p:sp>
          <p:nvSpPr>
            <p:cNvPr id="2864" name="Google Shape;2864;p62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62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62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目录页">
  <p:cSld name="3_目录页"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63"/>
          <p:cNvSpPr txBox="1">
            <a:spLocks noGrp="1"/>
          </p:cNvSpPr>
          <p:nvPr>
            <p:ph type="body" idx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69" name="Google Shape;2869;p63"/>
          <p:cNvCxnSpPr/>
          <p:nvPr/>
        </p:nvCxnSpPr>
        <p:spPr>
          <a:xfrm>
            <a:off x="4387850" y="1490007"/>
            <a:ext cx="34163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0" name="Google Shape;2870;p63"/>
          <p:cNvSpPr/>
          <p:nvPr/>
        </p:nvSpPr>
        <p:spPr>
          <a:xfrm>
            <a:off x="206819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63"/>
          <p:cNvSpPr txBox="1">
            <a:spLocks noGrp="1"/>
          </p:cNvSpPr>
          <p:nvPr>
            <p:ph type="body" idx="2"/>
          </p:nvPr>
        </p:nvSpPr>
        <p:spPr>
          <a:xfrm>
            <a:off x="226822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2" name="Google Shape;2872;p63"/>
          <p:cNvSpPr/>
          <p:nvPr/>
        </p:nvSpPr>
        <p:spPr>
          <a:xfrm>
            <a:off x="4832350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63"/>
          <p:cNvSpPr txBox="1">
            <a:spLocks noGrp="1"/>
          </p:cNvSpPr>
          <p:nvPr>
            <p:ph type="body" idx="3"/>
          </p:nvPr>
        </p:nvSpPr>
        <p:spPr>
          <a:xfrm>
            <a:off x="503237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4" name="Google Shape;2874;p63"/>
          <p:cNvSpPr/>
          <p:nvPr/>
        </p:nvSpPr>
        <p:spPr>
          <a:xfrm>
            <a:off x="206819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63"/>
          <p:cNvSpPr txBox="1">
            <a:spLocks noGrp="1"/>
          </p:cNvSpPr>
          <p:nvPr>
            <p:ph type="body" idx="4"/>
          </p:nvPr>
        </p:nvSpPr>
        <p:spPr>
          <a:xfrm>
            <a:off x="226822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6" name="Google Shape;2876;p63"/>
          <p:cNvSpPr/>
          <p:nvPr/>
        </p:nvSpPr>
        <p:spPr>
          <a:xfrm>
            <a:off x="4832350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63"/>
          <p:cNvSpPr txBox="1">
            <a:spLocks noGrp="1"/>
          </p:cNvSpPr>
          <p:nvPr>
            <p:ph type="body" idx="5"/>
          </p:nvPr>
        </p:nvSpPr>
        <p:spPr>
          <a:xfrm>
            <a:off x="5032375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8" name="Google Shape;2878;p63"/>
          <p:cNvSpPr txBox="1">
            <a:spLocks noGrp="1"/>
          </p:cNvSpPr>
          <p:nvPr>
            <p:ph type="body" idx="6"/>
          </p:nvPr>
        </p:nvSpPr>
        <p:spPr>
          <a:xfrm>
            <a:off x="206819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9" name="Google Shape;2879;p63"/>
          <p:cNvSpPr txBox="1">
            <a:spLocks noGrp="1"/>
          </p:cNvSpPr>
          <p:nvPr>
            <p:ph type="body" idx="7"/>
          </p:nvPr>
        </p:nvSpPr>
        <p:spPr>
          <a:xfrm>
            <a:off x="4832350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0" name="Google Shape;2880;p63"/>
          <p:cNvSpPr txBox="1">
            <a:spLocks noGrp="1"/>
          </p:cNvSpPr>
          <p:nvPr>
            <p:ph type="body" idx="8"/>
          </p:nvPr>
        </p:nvSpPr>
        <p:spPr>
          <a:xfrm>
            <a:off x="206629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1" name="Google Shape;2881;p63"/>
          <p:cNvSpPr txBox="1">
            <a:spLocks noGrp="1"/>
          </p:cNvSpPr>
          <p:nvPr>
            <p:ph type="body" idx="9"/>
          </p:nvPr>
        </p:nvSpPr>
        <p:spPr>
          <a:xfrm>
            <a:off x="483235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2" name="Google Shape;2882;p63"/>
          <p:cNvSpPr/>
          <p:nvPr/>
        </p:nvSpPr>
        <p:spPr>
          <a:xfrm>
            <a:off x="759650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63"/>
          <p:cNvSpPr txBox="1">
            <a:spLocks noGrp="1"/>
          </p:cNvSpPr>
          <p:nvPr>
            <p:ph type="body" idx="13"/>
          </p:nvPr>
        </p:nvSpPr>
        <p:spPr>
          <a:xfrm>
            <a:off x="779653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4" name="Google Shape;2884;p63"/>
          <p:cNvSpPr txBox="1">
            <a:spLocks noGrp="1"/>
          </p:cNvSpPr>
          <p:nvPr>
            <p:ph type="body" idx="14"/>
          </p:nvPr>
        </p:nvSpPr>
        <p:spPr>
          <a:xfrm>
            <a:off x="759650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5" name="Google Shape;2885;p63"/>
          <p:cNvSpPr/>
          <p:nvPr/>
        </p:nvSpPr>
        <p:spPr>
          <a:xfrm>
            <a:off x="759650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63"/>
          <p:cNvSpPr txBox="1">
            <a:spLocks noGrp="1"/>
          </p:cNvSpPr>
          <p:nvPr>
            <p:ph type="body" idx="15"/>
          </p:nvPr>
        </p:nvSpPr>
        <p:spPr>
          <a:xfrm>
            <a:off x="779653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7" name="Google Shape;2887;p63"/>
          <p:cNvSpPr txBox="1">
            <a:spLocks noGrp="1"/>
          </p:cNvSpPr>
          <p:nvPr>
            <p:ph type="body" idx="16"/>
          </p:nvPr>
        </p:nvSpPr>
        <p:spPr>
          <a:xfrm>
            <a:off x="7596505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888" name="Google Shape;2888;p63"/>
          <p:cNvGrpSpPr/>
          <p:nvPr/>
        </p:nvGrpSpPr>
        <p:grpSpPr>
          <a:xfrm>
            <a:off x="8058025" y="385578"/>
            <a:ext cx="647949" cy="583017"/>
            <a:chOff x="9260114" y="1710311"/>
            <a:chExt cx="647949" cy="583017"/>
          </a:xfrm>
        </p:grpSpPr>
        <p:sp>
          <p:nvSpPr>
            <p:cNvPr id="2889" name="Google Shape;2889;p63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63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63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注页">
  <p:cSld name="标注页">
    <p:bg>
      <p:bgPr>
        <a:solidFill>
          <a:srgbClr val="E73A1C"/>
        </a:solidFill>
        <a:effectLst/>
      </p:bgPr>
    </p:bg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p65"/>
          <p:cNvSpPr/>
          <p:nvPr/>
        </p:nvSpPr>
        <p:spPr>
          <a:xfrm>
            <a:off x="440603" y="759873"/>
            <a:ext cx="662361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标注</a:t>
            </a:r>
            <a:endParaRPr/>
          </a:p>
        </p:txBody>
      </p:sp>
      <p:sp>
        <p:nvSpPr>
          <p:cNvPr id="2895" name="Google Shape;2895;p65"/>
          <p:cNvSpPr/>
          <p:nvPr/>
        </p:nvSpPr>
        <p:spPr>
          <a:xfrm>
            <a:off x="2572589" y="759873"/>
            <a:ext cx="1402001" cy="345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字体使用 </a:t>
            </a: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行距</a:t>
            </a: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背景图片出处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声明</a:t>
            </a: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6" name="Google Shape;2896;p65"/>
          <p:cNvSpPr/>
          <p:nvPr/>
        </p:nvSpPr>
        <p:spPr>
          <a:xfrm>
            <a:off x="4153010" y="759873"/>
            <a:ext cx="7074345" cy="423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英文 Calibri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中文 微软雅黑</a:t>
            </a: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正文 1.3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cn.bing.com</a:t>
            </a: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3"/>
              <a:buFont typeface="Century Gothic"/>
              <a:buNone/>
            </a:pPr>
            <a:r>
              <a:rPr lang="zh-TW" sz="1333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本网站所提供的任何信息内容（包括但不限于 </a:t>
            </a:r>
            <a:r>
              <a:rPr lang="zh-TW" sz="1333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PPT </a:t>
            </a:r>
            <a:r>
              <a:rPr lang="zh-TW" sz="1333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模板、</a:t>
            </a:r>
            <a:r>
              <a:rPr lang="zh-TW" sz="1333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Word </a:t>
            </a:r>
            <a:r>
              <a:rPr lang="zh-TW" sz="1333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文档、</a:t>
            </a:r>
            <a:r>
              <a:rPr lang="zh-TW" sz="1333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Excel </a:t>
            </a:r>
            <a:r>
              <a:rPr lang="zh-TW" sz="1333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图表、图片素材等）均受《中华人民共和国著作权法》、《信息网络传播权保护条例》及其他适用的法律法规的保护，未经权利人书面明确授权，信息内容的任何部分(包括图片或图表)不得被全部或部分的复制、传播、销售，否则将承担法律责任。</a:t>
            </a:r>
            <a:endParaRPr/>
          </a:p>
        </p:txBody>
      </p:sp>
      <p:sp>
        <p:nvSpPr>
          <p:cNvPr id="2897" name="Google Shape;2897;p65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Quattrocento Sans"/>
              <a:buNone/>
            </a:pPr>
            <a:r>
              <a:rPr lang="zh-TW" sz="1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OfficePLUS</a:t>
            </a:r>
            <a:endParaRPr sz="10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背景图片素材">
  <p:cSld name="背景图片素材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66"/>
          <p:cNvSpPr/>
          <p:nvPr/>
        </p:nvSpPr>
        <p:spPr>
          <a:xfrm>
            <a:off x="440603" y="759873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背景图片素材</a:t>
            </a:r>
            <a:endParaRPr/>
          </a:p>
        </p:txBody>
      </p:sp>
      <p:sp>
        <p:nvSpPr>
          <p:cNvPr id="2900" name="Google Shape;2900;p66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OfficePLUS</a:t>
            </a:r>
            <a:endParaRPr sz="1000" b="0" i="0" u="none" strike="noStrike" cap="none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icePLUS">
  <p:cSld name="OfficePLUS"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67"/>
          <p:cNvSpPr txBox="1"/>
          <p:nvPr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entury Gothic"/>
              <a:buNone/>
            </a:pPr>
            <a:r>
              <a:rPr lang="zh-TW" sz="1333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点击</a:t>
            </a:r>
            <a:r>
              <a:rPr lang="zh-TW" sz="1333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Logo</a:t>
            </a:r>
            <a:r>
              <a:rPr lang="zh-TW" sz="1333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获取更多优质模板（放映模式）</a:t>
            </a:r>
            <a:endParaRPr/>
          </a:p>
        </p:txBody>
      </p:sp>
      <p:pic>
        <p:nvPicPr>
          <p:cNvPr id="2903" name="Google Shape;2903;p6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227832"/>
            <a:ext cx="3048000" cy="40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目录页">
  <p:cSld name="1_目录页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3"/>
          <p:cNvSpPr txBox="1">
            <a:spLocks noGrp="1"/>
          </p:cNvSpPr>
          <p:nvPr>
            <p:ph type="body" idx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7" name="Google Shape;27;p53"/>
          <p:cNvCxnSpPr/>
          <p:nvPr/>
        </p:nvCxnSpPr>
        <p:spPr>
          <a:xfrm>
            <a:off x="4387850" y="1490007"/>
            <a:ext cx="34163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53"/>
          <p:cNvSpPr/>
          <p:nvPr/>
        </p:nvSpPr>
        <p:spPr>
          <a:xfrm>
            <a:off x="342836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3"/>
          <p:cNvSpPr txBox="1">
            <a:spLocks noGrp="1"/>
          </p:cNvSpPr>
          <p:nvPr>
            <p:ph type="body" idx="2"/>
          </p:nvPr>
        </p:nvSpPr>
        <p:spPr>
          <a:xfrm>
            <a:off x="362839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3"/>
          <p:cNvSpPr/>
          <p:nvPr/>
        </p:nvSpPr>
        <p:spPr>
          <a:xfrm>
            <a:off x="6192520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3"/>
          <p:cNvSpPr txBox="1">
            <a:spLocks noGrp="1"/>
          </p:cNvSpPr>
          <p:nvPr>
            <p:ph type="body" idx="3"/>
          </p:nvPr>
        </p:nvSpPr>
        <p:spPr>
          <a:xfrm>
            <a:off x="639254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3"/>
          <p:cNvSpPr/>
          <p:nvPr/>
        </p:nvSpPr>
        <p:spPr>
          <a:xfrm>
            <a:off x="342836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3"/>
          <p:cNvSpPr txBox="1">
            <a:spLocks noGrp="1"/>
          </p:cNvSpPr>
          <p:nvPr>
            <p:ph type="body" idx="4"/>
          </p:nvPr>
        </p:nvSpPr>
        <p:spPr>
          <a:xfrm>
            <a:off x="362839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body" idx="5"/>
          </p:nvPr>
        </p:nvSpPr>
        <p:spPr>
          <a:xfrm>
            <a:off x="342836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body" idx="6"/>
          </p:nvPr>
        </p:nvSpPr>
        <p:spPr>
          <a:xfrm>
            <a:off x="6192520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7"/>
          </p:nvPr>
        </p:nvSpPr>
        <p:spPr>
          <a:xfrm>
            <a:off x="342646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7" name="Google Shape;37;p53"/>
          <p:cNvGrpSpPr/>
          <p:nvPr/>
        </p:nvGrpSpPr>
        <p:grpSpPr>
          <a:xfrm>
            <a:off x="8058025" y="385578"/>
            <a:ext cx="647949" cy="583017"/>
            <a:chOff x="9260114" y="1710311"/>
            <a:chExt cx="647949" cy="583017"/>
          </a:xfrm>
        </p:grpSpPr>
        <p:sp>
          <p:nvSpPr>
            <p:cNvPr id="38" name="Google Shape;38;p53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53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3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副标题页">
  <p:cSld name="副标题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/>
          <p:nvPr/>
        </p:nvSpPr>
        <p:spPr>
          <a:xfrm>
            <a:off x="0" y="-190500"/>
            <a:ext cx="12192000" cy="6305550"/>
          </a:xfrm>
          <a:custGeom>
            <a:avLst/>
            <a:gdLst/>
            <a:ahLst/>
            <a:cxnLst/>
            <a:rect l="l" t="t" r="r" b="b"/>
            <a:pathLst>
              <a:path w="12192000" h="6305550" extrusionOk="0">
                <a:moveTo>
                  <a:pt x="0" y="0"/>
                </a:moveTo>
                <a:lnTo>
                  <a:pt x="12192000" y="0"/>
                </a:lnTo>
                <a:lnTo>
                  <a:pt x="12192000" y="4954269"/>
                </a:lnTo>
                <a:lnTo>
                  <a:pt x="12092166" y="5007596"/>
                </a:lnTo>
                <a:cubicBezTo>
                  <a:pt x="10508469" y="5814037"/>
                  <a:pt x="8404686" y="6305550"/>
                  <a:pt x="6096000" y="6305550"/>
                </a:cubicBezTo>
                <a:cubicBezTo>
                  <a:pt x="3787314" y="6305550"/>
                  <a:pt x="1683531" y="5814037"/>
                  <a:pt x="99834" y="5007596"/>
                </a:cubicBezTo>
                <a:lnTo>
                  <a:pt x="0" y="49542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54"/>
          <p:cNvPicPr preferRelativeResize="0"/>
          <p:nvPr/>
        </p:nvPicPr>
        <p:blipFill rotWithShape="1">
          <a:blip r:embed="rId2">
            <a:alphaModFix/>
          </a:blip>
          <a:srcRect l="19221" t="29398" r="17921" b="13717"/>
          <a:stretch/>
        </p:blipFill>
        <p:spPr>
          <a:xfrm>
            <a:off x="1543049" y="1118725"/>
            <a:ext cx="9105902" cy="549296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4"/>
          <p:cNvSpPr/>
          <p:nvPr/>
        </p:nvSpPr>
        <p:spPr>
          <a:xfrm>
            <a:off x="2866572" y="1772558"/>
            <a:ext cx="6342743" cy="394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1"/>
          </p:nvPr>
        </p:nvSpPr>
        <p:spPr>
          <a:xfrm>
            <a:off x="3846286" y="2719003"/>
            <a:ext cx="449942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2"/>
          </p:nvPr>
        </p:nvSpPr>
        <p:spPr>
          <a:xfrm>
            <a:off x="3846286" y="3746501"/>
            <a:ext cx="44994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7" name="Google Shape;47;p54"/>
          <p:cNvCxnSpPr/>
          <p:nvPr/>
        </p:nvCxnSpPr>
        <p:spPr>
          <a:xfrm>
            <a:off x="3308350" y="3634320"/>
            <a:ext cx="5575300" cy="0"/>
          </a:xfrm>
          <a:prstGeom prst="straightConnector1">
            <a:avLst/>
          </a:prstGeom>
          <a:noFill/>
          <a:ln w="28575" cap="flat" cmpd="sng">
            <a:solidFill>
              <a:schemeClr val="accent2">
                <a:alpha val="95686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grpSp>
        <p:nvGrpSpPr>
          <p:cNvPr id="48" name="Google Shape;48;p54"/>
          <p:cNvGrpSpPr/>
          <p:nvPr/>
        </p:nvGrpSpPr>
        <p:grpSpPr>
          <a:xfrm>
            <a:off x="9522863" y="454133"/>
            <a:ext cx="1198474" cy="1078370"/>
            <a:chOff x="9260114" y="1710311"/>
            <a:chExt cx="647949" cy="583017"/>
          </a:xfrm>
        </p:grpSpPr>
        <p:sp>
          <p:nvSpPr>
            <p:cNvPr id="49" name="Google Shape;49;p54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4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4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页_3">
  <p:cSld name="内容页_3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5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4" name="Google Shape;54;p55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页_2">
  <p:cSld name="内容页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/>
          <p:nvPr/>
        </p:nvSpPr>
        <p:spPr>
          <a:xfrm>
            <a:off x="0" y="0"/>
            <a:ext cx="12192000" cy="4514850"/>
          </a:xfrm>
          <a:custGeom>
            <a:avLst/>
            <a:gdLst/>
            <a:ahLst/>
            <a:cxnLst/>
            <a:rect l="l" t="t" r="r" b="b"/>
            <a:pathLst>
              <a:path w="12192000" h="4514850" extrusionOk="0">
                <a:moveTo>
                  <a:pt x="0" y="0"/>
                </a:moveTo>
                <a:lnTo>
                  <a:pt x="12192000" y="0"/>
                </a:lnTo>
                <a:lnTo>
                  <a:pt x="12192000" y="3163569"/>
                </a:lnTo>
                <a:lnTo>
                  <a:pt x="12092166" y="3216896"/>
                </a:lnTo>
                <a:cubicBezTo>
                  <a:pt x="10508469" y="4023337"/>
                  <a:pt x="8404686" y="4514850"/>
                  <a:pt x="6096000" y="4514850"/>
                </a:cubicBezTo>
                <a:cubicBezTo>
                  <a:pt x="3787314" y="4514850"/>
                  <a:pt x="1683531" y="4023337"/>
                  <a:pt x="99834" y="3216896"/>
                </a:cubicBezTo>
                <a:lnTo>
                  <a:pt x="0" y="31635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6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8" name="Google Shape;58;p56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页_4">
  <p:cSld name="内容页_4">
    <p:bg>
      <p:bgPr>
        <a:solidFill>
          <a:schemeClr val="accen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" name="Google Shape;61;p57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页_5">
  <p:cSld name="内容页_5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8"/>
          <p:cNvSpPr/>
          <p:nvPr/>
        </p:nvSpPr>
        <p:spPr>
          <a:xfrm rot="10800000">
            <a:off x="0" y="5722374"/>
            <a:ext cx="12192000" cy="1135626"/>
          </a:xfrm>
          <a:custGeom>
            <a:avLst/>
            <a:gdLst/>
            <a:ahLst/>
            <a:cxnLst/>
            <a:rect l="l" t="t" r="r" b="b"/>
            <a:pathLst>
              <a:path w="12192000" h="1873044" extrusionOk="0">
                <a:moveTo>
                  <a:pt x="6096000" y="1873044"/>
                </a:moveTo>
                <a:cubicBezTo>
                  <a:pt x="3787314" y="1873044"/>
                  <a:pt x="1683531" y="1381531"/>
                  <a:pt x="99834" y="575090"/>
                </a:cubicBezTo>
                <a:lnTo>
                  <a:pt x="0" y="521763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521763"/>
                </a:lnTo>
                <a:lnTo>
                  <a:pt x="12092166" y="575090"/>
                </a:lnTo>
                <a:cubicBezTo>
                  <a:pt x="10508469" y="1381531"/>
                  <a:pt x="8404686" y="1873044"/>
                  <a:pt x="6096000" y="18730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8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" name="Google Shape;65;p58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页">
  <p:cSld name="空白页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9"/>
          <p:cNvGrpSpPr/>
          <p:nvPr/>
        </p:nvGrpSpPr>
        <p:grpSpPr>
          <a:xfrm rot="1800000">
            <a:off x="-3290593" y="2490977"/>
            <a:ext cx="15968076" cy="7567282"/>
            <a:chOff x="-1916858" y="-286847"/>
            <a:chExt cx="15968076" cy="7567282"/>
          </a:xfrm>
        </p:grpSpPr>
        <p:grpSp>
          <p:nvGrpSpPr>
            <p:cNvPr id="68" name="Google Shape;68;p59"/>
            <p:cNvGrpSpPr/>
            <p:nvPr/>
          </p:nvGrpSpPr>
          <p:grpSpPr>
            <a:xfrm>
              <a:off x="-1899758" y="-286847"/>
              <a:ext cx="14984988" cy="839833"/>
              <a:chOff x="-1434262" y="152400"/>
              <a:chExt cx="14984988" cy="839833"/>
            </a:xfrm>
          </p:grpSpPr>
          <p:grpSp>
            <p:nvGrpSpPr>
              <p:cNvPr id="69" name="Google Shape;69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70" name="Google Shape;70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1" name="Google Shape;7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2" name="Google Shape;7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" name="Google Shape;7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" name="Google Shape;7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" name="Google Shape;7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" name="Google Shape;7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" name="Google Shape;7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8" name="Google Shape;7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9" name="Google Shape;7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" name="Google Shape;8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" name="Google Shape;8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" name="Google Shape;8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" name="Google Shape;8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" name="Google Shape;8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5" name="Google Shape;85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6" name="Google Shape;8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7" name="Google Shape;8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" name="Google Shape;8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" name="Google Shape;8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" name="Google Shape;9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" name="Google Shape;9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" name="Google Shape;9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3" name="Google Shape;9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4" name="Google Shape;9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" name="Google Shape;9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" name="Google Shape;9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" name="Google Shape;9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" name="Google Shape;9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" name="Google Shape;9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0" name="Google Shape;100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1" name="Google Shape;10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2" name="Google Shape;10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" name="Google Shape;10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" name="Google Shape;10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" name="Google Shape;10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" name="Google Shape;10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" name="Google Shape;10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8" name="Google Shape;10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9" name="Google Shape;10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" name="Google Shape;11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" name="Google Shape;11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" name="Google Shape;11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" name="Google Shape;11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" name="Google Shape;11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5" name="Google Shape;115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6" name="Google Shape;11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7" name="Google Shape;11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" name="Google Shape;11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" name="Google Shape;11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" name="Google Shape;12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" name="Google Shape;12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" name="Google Shape;12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3" name="Google Shape;12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4" name="Google Shape;12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" name="Google Shape;12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" name="Google Shape;12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" name="Google Shape;12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" name="Google Shape;12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" name="Google Shape;12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0" name="Google Shape;130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1" name="Google Shape;13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2" name="Google Shape;13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" name="Google Shape;13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" name="Google Shape;13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" name="Google Shape;13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" name="Google Shape;13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" name="Google Shape;13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8" name="Google Shape;13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9" name="Google Shape;1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" name="Google Shape;1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" name="Google Shape;1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" name="Google Shape;1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" name="Google Shape;1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" name="Google Shape;1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45" name="Google Shape;145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46" name="Google Shape;146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7" name="Google Shape;14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8" name="Google Shape;14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" name="Google Shape;14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" name="Google Shape;15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" name="Google Shape;15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" name="Google Shape;15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" name="Google Shape;15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4" name="Google Shape;15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5" name="Google Shape;15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" name="Google Shape;15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" name="Google Shape;15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" name="Google Shape;15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" name="Google Shape;15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" name="Google Shape;16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1" name="Google Shape;161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2" name="Google Shape;16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3" name="Google Shape;1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" name="Google Shape;1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" name="Google Shape;1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" name="Google Shape;1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" name="Google Shape;1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" name="Google Shape;1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9" name="Google Shape;16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0" name="Google Shape;17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" name="Google Shape;17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" name="Google Shape;17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" name="Google Shape;17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" name="Google Shape;17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" name="Google Shape;17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6" name="Google Shape;176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7" name="Google Shape;17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8" name="Google Shape;17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" name="Google Shape;17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" name="Google Shape;18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" name="Google Shape;18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" name="Google Shape;18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" name="Google Shape;18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4" name="Google Shape;18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5" name="Google Shape;18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" name="Google Shape;18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" name="Google Shape;18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" name="Google Shape;18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" name="Google Shape;18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" name="Google Shape;19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1" name="Google Shape;191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2" name="Google Shape;19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3" name="Google Shape;19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" name="Google Shape;19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" name="Google Shape;19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" name="Google Shape;19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" name="Google Shape;19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" name="Google Shape;19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9" name="Google Shape;19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0" name="Google Shape;20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" name="Google Shape;20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" name="Google Shape;20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" name="Google Shape;20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" name="Google Shape;20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" name="Google Shape;20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6" name="Google Shape;206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7" name="Google Shape;20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8" name="Google Shape;20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" name="Google Shape;20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" name="Google Shape;21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" name="Google Shape;21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" name="Google Shape;21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" name="Google Shape;21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4" name="Google Shape;21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5" name="Google Shape;21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" name="Google Shape;21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" name="Google Shape;21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" name="Google Shape;21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" name="Google Shape;21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" name="Google Shape;22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21" name="Google Shape;221;p59"/>
            <p:cNvGrpSpPr/>
            <p:nvPr/>
          </p:nvGrpSpPr>
          <p:grpSpPr>
            <a:xfrm>
              <a:off x="-1416370" y="546146"/>
              <a:ext cx="14984988" cy="839833"/>
              <a:chOff x="-1434262" y="152400"/>
              <a:chExt cx="14984988" cy="839833"/>
            </a:xfrm>
          </p:grpSpPr>
          <p:grpSp>
            <p:nvGrpSpPr>
              <p:cNvPr id="222" name="Google Shape;222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23" name="Google Shape;223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4" name="Google Shape;22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5" name="Google Shape;22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" name="Google Shape;22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" name="Google Shape;22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" name="Google Shape;22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" name="Google Shape;22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" name="Google Shape;23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1" name="Google Shape;23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2" name="Google Shape;23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" name="Google Shape;23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" name="Google Shape;23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" name="Google Shape;23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" name="Google Shape;23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" name="Google Shape;23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8" name="Google Shape;238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9" name="Google Shape;23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0" name="Google Shape;24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" name="Google Shape;24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" name="Google Shape;24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" name="Google Shape;24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" name="Google Shape;24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" name="Google Shape;24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6" name="Google Shape;24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7" name="Google Shape;24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" name="Google Shape;24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" name="Google Shape;24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" name="Google Shape;25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" name="Google Shape;25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" name="Google Shape;25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3" name="Google Shape;253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4" name="Google Shape;25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5" name="Google Shape;25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" name="Google Shape;25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" name="Google Shape;25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" name="Google Shape;25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" name="Google Shape;25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" name="Google Shape;26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1" name="Google Shape;26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2" name="Google Shape;26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" name="Google Shape;26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" name="Google Shape;26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" name="Google Shape;26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" name="Google Shape;26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" name="Google Shape;26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8" name="Google Shape;268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9" name="Google Shape;26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0" name="Google Shape;27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" name="Google Shape;27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" name="Google Shape;27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" name="Google Shape;27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" name="Google Shape;27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" name="Google Shape;27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6" name="Google Shape;27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7" name="Google Shape;27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" name="Google Shape;27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" name="Google Shape;27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" name="Google Shape;28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" name="Google Shape;28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2" name="Google Shape;28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83" name="Google Shape;283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84" name="Google Shape;28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85" name="Google Shape;28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6" name="Google Shape;28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7" name="Google Shape;28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8" name="Google Shape;28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9" name="Google Shape;28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0" name="Google Shape;29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91" name="Google Shape;29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92" name="Google Shape;29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3" name="Google Shape;29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4" name="Google Shape;29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5" name="Google Shape;29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6" name="Google Shape;29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7" name="Google Shape;29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98" name="Google Shape;298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99" name="Google Shape;299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00" name="Google Shape;30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01" name="Google Shape;30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2" name="Google Shape;30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3" name="Google Shape;30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4" name="Google Shape;30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5" name="Google Shape;30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6" name="Google Shape;30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07" name="Google Shape;30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08" name="Google Shape;30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9" name="Google Shape;30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0" name="Google Shape;31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1" name="Google Shape;31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2" name="Google Shape;31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3" name="Google Shape;31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14" name="Google Shape;314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15" name="Google Shape;31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16" name="Google Shape;31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7" name="Google Shape;31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8" name="Google Shape;31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9" name="Google Shape;31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0" name="Google Shape;32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1" name="Google Shape;32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22" name="Google Shape;32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23" name="Google Shape;32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4" name="Google Shape;32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5" name="Google Shape;32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6" name="Google Shape;32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7" name="Google Shape;32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8" name="Google Shape;32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29" name="Google Shape;329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30" name="Google Shape;33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31" name="Google Shape;33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2" name="Google Shape;33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3" name="Google Shape;33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4" name="Google Shape;33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5" name="Google Shape;33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6" name="Google Shape;33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37" name="Google Shape;33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38" name="Google Shape;33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9" name="Google Shape;33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0" name="Google Shape;34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1" name="Google Shape;34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2" name="Google Shape;34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3" name="Google Shape;34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44" name="Google Shape;344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45" name="Google Shape;34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46" name="Google Shape;34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7" name="Google Shape;34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8" name="Google Shape;34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9" name="Google Shape;34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0" name="Google Shape;35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1" name="Google Shape;35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52" name="Google Shape;35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53" name="Google Shape;35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4" name="Google Shape;35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5" name="Google Shape;35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6" name="Google Shape;35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7" name="Google Shape;35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8" name="Google Shape;35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59" name="Google Shape;359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60" name="Google Shape;36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61" name="Google Shape;36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2" name="Google Shape;36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3" name="Google Shape;36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4" name="Google Shape;36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5" name="Google Shape;36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6" name="Google Shape;36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67" name="Google Shape;36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68" name="Google Shape;36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9" name="Google Shape;36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0" name="Google Shape;37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1" name="Google Shape;37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2" name="Google Shape;37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3" name="Google Shape;37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374" name="Google Shape;374;p59"/>
            <p:cNvGrpSpPr/>
            <p:nvPr/>
          </p:nvGrpSpPr>
          <p:grpSpPr>
            <a:xfrm>
              <a:off x="-1417158" y="1380185"/>
              <a:ext cx="14984988" cy="839833"/>
              <a:chOff x="-1434262" y="152400"/>
              <a:chExt cx="14984988" cy="839833"/>
            </a:xfrm>
          </p:grpSpPr>
          <p:grpSp>
            <p:nvGrpSpPr>
              <p:cNvPr id="375" name="Google Shape;375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376" name="Google Shape;376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77" name="Google Shape;37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78" name="Google Shape;37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9" name="Google Shape;37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0" name="Google Shape;38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1" name="Google Shape;38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2" name="Google Shape;38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3" name="Google Shape;38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84" name="Google Shape;38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85" name="Google Shape;38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6" name="Google Shape;38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7" name="Google Shape;38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8" name="Google Shape;38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9" name="Google Shape;38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0" name="Google Shape;39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91" name="Google Shape;391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92" name="Google Shape;39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93" name="Google Shape;39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4" name="Google Shape;39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5" name="Google Shape;39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6" name="Google Shape;39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7" name="Google Shape;39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8" name="Google Shape;39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99" name="Google Shape;39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00" name="Google Shape;40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1" name="Google Shape;40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2" name="Google Shape;40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3" name="Google Shape;40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4" name="Google Shape;40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5" name="Google Shape;40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06" name="Google Shape;406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07" name="Google Shape;40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08" name="Google Shape;40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9" name="Google Shape;40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0" name="Google Shape;41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1" name="Google Shape;41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2" name="Google Shape;41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3" name="Google Shape;41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14" name="Google Shape;41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15" name="Google Shape;41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6" name="Google Shape;41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7" name="Google Shape;41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8" name="Google Shape;41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9" name="Google Shape;41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0" name="Google Shape;42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21" name="Google Shape;421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22" name="Google Shape;42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23" name="Google Shape;42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4" name="Google Shape;42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5" name="Google Shape;42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6" name="Google Shape;42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7" name="Google Shape;42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8" name="Google Shape;42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29" name="Google Shape;42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30" name="Google Shape;43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1" name="Google Shape;43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2" name="Google Shape;43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3" name="Google Shape;43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4" name="Google Shape;43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5" name="Google Shape;43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36" name="Google Shape;436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37" name="Google Shape;43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38" name="Google Shape;43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9" name="Google Shape;43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0" name="Google Shape;44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1" name="Google Shape;44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2" name="Google Shape;44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3" name="Google Shape;44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44" name="Google Shape;44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45" name="Google Shape;44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6" name="Google Shape;44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7" name="Google Shape;44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8" name="Google Shape;44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9" name="Google Shape;44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0" name="Google Shape;45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451" name="Google Shape;451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452" name="Google Shape;452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53" name="Google Shape;45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54" name="Google Shape;45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5" name="Google Shape;45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6" name="Google Shape;45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7" name="Google Shape;45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8" name="Google Shape;45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9" name="Google Shape;45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60" name="Google Shape;46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61" name="Google Shape;46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2" name="Google Shape;46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3" name="Google Shape;46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4" name="Google Shape;46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5" name="Google Shape;46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6" name="Google Shape;46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67" name="Google Shape;467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68" name="Google Shape;46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69" name="Google Shape;46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0" name="Google Shape;47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1" name="Google Shape;47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2" name="Google Shape;47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3" name="Google Shape;47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4" name="Google Shape;47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75" name="Google Shape;47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76" name="Google Shape;47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7" name="Google Shape;47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8" name="Google Shape;47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9" name="Google Shape;47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0" name="Google Shape;48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1" name="Google Shape;48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82" name="Google Shape;482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83" name="Google Shape;48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84" name="Google Shape;48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5" name="Google Shape;48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6" name="Google Shape;48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7" name="Google Shape;48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8" name="Google Shape;48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9" name="Google Shape;48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90" name="Google Shape;49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91" name="Google Shape;49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2" name="Google Shape;49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3" name="Google Shape;49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4" name="Google Shape;49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5" name="Google Shape;49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6" name="Google Shape;49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97" name="Google Shape;497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98" name="Google Shape;49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99" name="Google Shape;49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0" name="Google Shape;50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1" name="Google Shape;50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2" name="Google Shape;50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3" name="Google Shape;50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4" name="Google Shape;50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05" name="Google Shape;50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06" name="Google Shape;50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7" name="Google Shape;50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8" name="Google Shape;50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9" name="Google Shape;50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0" name="Google Shape;51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1" name="Google Shape;51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12" name="Google Shape;512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13" name="Google Shape;51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14" name="Google Shape;51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5" name="Google Shape;51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6" name="Google Shape;51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7" name="Google Shape;51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8" name="Google Shape;51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9" name="Google Shape;51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20" name="Google Shape;52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21" name="Google Shape;52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2" name="Google Shape;52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3" name="Google Shape;52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4" name="Google Shape;52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5" name="Google Shape;52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6" name="Google Shape;52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527" name="Google Shape;527;p59"/>
            <p:cNvGrpSpPr/>
            <p:nvPr/>
          </p:nvGrpSpPr>
          <p:grpSpPr>
            <a:xfrm>
              <a:off x="-933770" y="2227003"/>
              <a:ext cx="14984988" cy="839833"/>
              <a:chOff x="-1434262" y="152400"/>
              <a:chExt cx="14984988" cy="839833"/>
            </a:xfrm>
          </p:grpSpPr>
          <p:grpSp>
            <p:nvGrpSpPr>
              <p:cNvPr id="528" name="Google Shape;528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529" name="Google Shape;529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30" name="Google Shape;53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31" name="Google Shape;53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2" name="Google Shape;53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3" name="Google Shape;53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4" name="Google Shape;53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5" name="Google Shape;53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6" name="Google Shape;53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37" name="Google Shape;53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38" name="Google Shape;53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9" name="Google Shape;53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0" name="Google Shape;54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1" name="Google Shape;54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2" name="Google Shape;54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3" name="Google Shape;54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44" name="Google Shape;544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45" name="Google Shape;54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46" name="Google Shape;54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7" name="Google Shape;54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8" name="Google Shape;54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9" name="Google Shape;54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0" name="Google Shape;55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1" name="Google Shape;55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52" name="Google Shape;55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53" name="Google Shape;55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4" name="Google Shape;55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5" name="Google Shape;55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6" name="Google Shape;55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7" name="Google Shape;55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8" name="Google Shape;55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59" name="Google Shape;559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60" name="Google Shape;56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61" name="Google Shape;56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2" name="Google Shape;56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3" name="Google Shape;56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4" name="Google Shape;56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5" name="Google Shape;56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6" name="Google Shape;56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67" name="Google Shape;56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68" name="Google Shape;56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9" name="Google Shape;56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0" name="Google Shape;57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1" name="Google Shape;57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2" name="Google Shape;57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3" name="Google Shape;57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74" name="Google Shape;574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75" name="Google Shape;57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76" name="Google Shape;57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7" name="Google Shape;57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8" name="Google Shape;57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9" name="Google Shape;57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0" name="Google Shape;58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1" name="Google Shape;58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82" name="Google Shape;58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83" name="Google Shape;58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4" name="Google Shape;58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5" name="Google Shape;58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6" name="Google Shape;58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7" name="Google Shape;58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8" name="Google Shape;58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89" name="Google Shape;589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90" name="Google Shape;59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91" name="Google Shape;59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2" name="Google Shape;59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3" name="Google Shape;59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4" name="Google Shape;59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5" name="Google Shape;59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6" name="Google Shape;59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97" name="Google Shape;59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98" name="Google Shape;59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9" name="Google Shape;59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0" name="Google Shape;60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1" name="Google Shape;60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2" name="Google Shape;60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3" name="Google Shape;60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604" name="Google Shape;604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605" name="Google Shape;605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06" name="Google Shape;60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07" name="Google Shape;60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8" name="Google Shape;60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9" name="Google Shape;60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0" name="Google Shape;61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1" name="Google Shape;61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2" name="Google Shape;61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13" name="Google Shape;61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14" name="Google Shape;61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5" name="Google Shape;61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6" name="Google Shape;61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7" name="Google Shape;61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8" name="Google Shape;61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9" name="Google Shape;61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20" name="Google Shape;620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21" name="Google Shape;62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22" name="Google Shape;62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3" name="Google Shape;62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4" name="Google Shape;62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5" name="Google Shape;62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6" name="Google Shape;62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7" name="Google Shape;62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28" name="Google Shape;62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29" name="Google Shape;62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0" name="Google Shape;63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1" name="Google Shape;63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2" name="Google Shape;63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3" name="Google Shape;63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4" name="Google Shape;63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35" name="Google Shape;635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36" name="Google Shape;63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37" name="Google Shape;63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8" name="Google Shape;63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9" name="Google Shape;63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0" name="Google Shape;64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1" name="Google Shape;64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2" name="Google Shape;64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43" name="Google Shape;64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44" name="Google Shape;64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5" name="Google Shape;64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6" name="Google Shape;64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7" name="Google Shape;64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8" name="Google Shape;64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9" name="Google Shape;64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50" name="Google Shape;650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51" name="Google Shape;65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52" name="Google Shape;65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3" name="Google Shape;65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4" name="Google Shape;65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5" name="Google Shape;65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6" name="Google Shape;65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7" name="Google Shape;65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58" name="Google Shape;65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59" name="Google Shape;65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0" name="Google Shape;66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1" name="Google Shape;66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2" name="Google Shape;66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3" name="Google Shape;66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4" name="Google Shape;66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65" name="Google Shape;665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66" name="Google Shape;66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67" name="Google Shape;66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8" name="Google Shape;66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9" name="Google Shape;66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0" name="Google Shape;67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1" name="Google Shape;67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2" name="Google Shape;67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73" name="Google Shape;67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74" name="Google Shape;67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5" name="Google Shape;67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6" name="Google Shape;67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7" name="Google Shape;67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8" name="Google Shape;67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9" name="Google Shape;67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680" name="Google Shape;680;p59"/>
            <p:cNvGrpSpPr/>
            <p:nvPr/>
          </p:nvGrpSpPr>
          <p:grpSpPr>
            <a:xfrm>
              <a:off x="-1916858" y="3066837"/>
              <a:ext cx="14984988" cy="839833"/>
              <a:chOff x="-1434262" y="152400"/>
              <a:chExt cx="14984988" cy="839833"/>
            </a:xfrm>
          </p:grpSpPr>
          <p:grpSp>
            <p:nvGrpSpPr>
              <p:cNvPr id="681" name="Google Shape;681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682" name="Google Shape;682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83" name="Google Shape;68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84" name="Google Shape;68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5" name="Google Shape;68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6" name="Google Shape;68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7" name="Google Shape;68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8" name="Google Shape;68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9" name="Google Shape;68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90" name="Google Shape;69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91" name="Google Shape;69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2" name="Google Shape;69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3" name="Google Shape;69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4" name="Google Shape;69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5" name="Google Shape;69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6" name="Google Shape;69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97" name="Google Shape;697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98" name="Google Shape;69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99" name="Google Shape;69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0" name="Google Shape;70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1" name="Google Shape;70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2" name="Google Shape;70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3" name="Google Shape;70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4" name="Google Shape;70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05" name="Google Shape;70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06" name="Google Shape;70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7" name="Google Shape;70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8" name="Google Shape;70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9" name="Google Shape;70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0" name="Google Shape;71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1" name="Google Shape;71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12" name="Google Shape;712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13" name="Google Shape;71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14" name="Google Shape;71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5" name="Google Shape;71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6" name="Google Shape;71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7" name="Google Shape;71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8" name="Google Shape;71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9" name="Google Shape;71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20" name="Google Shape;72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21" name="Google Shape;72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2" name="Google Shape;72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3" name="Google Shape;72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4" name="Google Shape;72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5" name="Google Shape;72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6" name="Google Shape;72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27" name="Google Shape;727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28" name="Google Shape;72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29" name="Google Shape;72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0" name="Google Shape;73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1" name="Google Shape;73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2" name="Google Shape;73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3" name="Google Shape;73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4" name="Google Shape;73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35" name="Google Shape;73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36" name="Google Shape;73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7" name="Google Shape;73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8" name="Google Shape;73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9" name="Google Shape;73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0" name="Google Shape;74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1" name="Google Shape;74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42" name="Google Shape;742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43" name="Google Shape;74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44" name="Google Shape;74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5" name="Google Shape;74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6" name="Google Shape;74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7" name="Google Shape;74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8" name="Google Shape;74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9" name="Google Shape;74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50" name="Google Shape;75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51" name="Google Shape;75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2" name="Google Shape;75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3" name="Google Shape;75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4" name="Google Shape;75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5" name="Google Shape;75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6" name="Google Shape;75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757" name="Google Shape;757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758" name="Google Shape;758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59" name="Google Shape;75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60" name="Google Shape;76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1" name="Google Shape;76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2" name="Google Shape;76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3" name="Google Shape;76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4" name="Google Shape;76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5" name="Google Shape;76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66" name="Google Shape;76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67" name="Google Shape;76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8" name="Google Shape;76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9" name="Google Shape;76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0" name="Google Shape;77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1" name="Google Shape;77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2" name="Google Shape;77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73" name="Google Shape;773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74" name="Google Shape;77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75" name="Google Shape;77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6" name="Google Shape;77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7" name="Google Shape;77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8" name="Google Shape;77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9" name="Google Shape;77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0" name="Google Shape;78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81" name="Google Shape;78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82" name="Google Shape;78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3" name="Google Shape;78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4" name="Google Shape;78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5" name="Google Shape;78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6" name="Google Shape;78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7" name="Google Shape;78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88" name="Google Shape;788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89" name="Google Shape;78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90" name="Google Shape;79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1" name="Google Shape;79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2" name="Google Shape;79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3" name="Google Shape;79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4" name="Google Shape;79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5" name="Google Shape;79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96" name="Google Shape;79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97" name="Google Shape;79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8" name="Google Shape;79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9" name="Google Shape;79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0" name="Google Shape;80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1" name="Google Shape;80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2" name="Google Shape;80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03" name="Google Shape;803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04" name="Google Shape;80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05" name="Google Shape;80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6" name="Google Shape;80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7" name="Google Shape;80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8" name="Google Shape;80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9" name="Google Shape;80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0" name="Google Shape;81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11" name="Google Shape;81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12" name="Google Shape;81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3" name="Google Shape;81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4" name="Google Shape;81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5" name="Google Shape;81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6" name="Google Shape;81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7" name="Google Shape;81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18" name="Google Shape;818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19" name="Google Shape;81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20" name="Google Shape;82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1" name="Google Shape;82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2" name="Google Shape;82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3" name="Google Shape;82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4" name="Google Shape;82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5" name="Google Shape;82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26" name="Google Shape;82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27" name="Google Shape;82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8" name="Google Shape;82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9" name="Google Shape;82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0" name="Google Shape;83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1" name="Google Shape;83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2" name="Google Shape;83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833" name="Google Shape;833;p59"/>
            <p:cNvGrpSpPr/>
            <p:nvPr/>
          </p:nvGrpSpPr>
          <p:grpSpPr>
            <a:xfrm>
              <a:off x="-1433470" y="3913655"/>
              <a:ext cx="14984988" cy="839833"/>
              <a:chOff x="-1434262" y="152400"/>
              <a:chExt cx="14984988" cy="839833"/>
            </a:xfrm>
          </p:grpSpPr>
          <p:grpSp>
            <p:nvGrpSpPr>
              <p:cNvPr id="834" name="Google Shape;834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835" name="Google Shape;835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36" name="Google Shape;83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37" name="Google Shape;83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8" name="Google Shape;83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9" name="Google Shape;83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0" name="Google Shape;84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1" name="Google Shape;84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2" name="Google Shape;84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43" name="Google Shape;84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44" name="Google Shape;84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5" name="Google Shape;84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6" name="Google Shape;84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7" name="Google Shape;84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8" name="Google Shape;84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9" name="Google Shape;84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50" name="Google Shape;850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51" name="Google Shape;85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52" name="Google Shape;85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3" name="Google Shape;85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4" name="Google Shape;85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5" name="Google Shape;85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6" name="Google Shape;85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7" name="Google Shape;85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58" name="Google Shape;85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59" name="Google Shape;85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0" name="Google Shape;86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1" name="Google Shape;86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2" name="Google Shape;86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3" name="Google Shape;86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4" name="Google Shape;86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65" name="Google Shape;865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66" name="Google Shape;86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67" name="Google Shape;86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8" name="Google Shape;86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9" name="Google Shape;86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0" name="Google Shape;87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1" name="Google Shape;87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2" name="Google Shape;87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73" name="Google Shape;87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74" name="Google Shape;87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5" name="Google Shape;87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6" name="Google Shape;87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7" name="Google Shape;87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8" name="Google Shape;87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9" name="Google Shape;87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80" name="Google Shape;880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81" name="Google Shape;88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82" name="Google Shape;88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3" name="Google Shape;88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4" name="Google Shape;88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5" name="Google Shape;88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6" name="Google Shape;88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7" name="Google Shape;88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88" name="Google Shape;88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89" name="Google Shape;88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0" name="Google Shape;89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1" name="Google Shape;89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2" name="Google Shape;89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3" name="Google Shape;89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4" name="Google Shape;89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95" name="Google Shape;895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96" name="Google Shape;89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97" name="Google Shape;89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8" name="Google Shape;89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9" name="Google Shape;89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0" name="Google Shape;90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1" name="Google Shape;90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2" name="Google Shape;90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03" name="Google Shape;90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04" name="Google Shape;90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5" name="Google Shape;90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6" name="Google Shape;90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7" name="Google Shape;90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8" name="Google Shape;90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9" name="Google Shape;90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910" name="Google Shape;910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911" name="Google Shape;911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12" name="Google Shape;91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13" name="Google Shape;91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4" name="Google Shape;91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5" name="Google Shape;91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6" name="Google Shape;91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7" name="Google Shape;91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8" name="Google Shape;91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19" name="Google Shape;91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20" name="Google Shape;92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1" name="Google Shape;92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2" name="Google Shape;92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3" name="Google Shape;92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4" name="Google Shape;92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5" name="Google Shape;92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926" name="Google Shape;926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27" name="Google Shape;92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28" name="Google Shape;92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9" name="Google Shape;92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0" name="Google Shape;93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1" name="Google Shape;93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2" name="Google Shape;93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3" name="Google Shape;93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34" name="Google Shape;93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35" name="Google Shape;93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6" name="Google Shape;93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7" name="Google Shape;93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8" name="Google Shape;93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9" name="Google Shape;93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0" name="Google Shape;94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941" name="Google Shape;941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42" name="Google Shape;94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43" name="Google Shape;94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4" name="Google Shape;94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5" name="Google Shape;94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6" name="Google Shape;94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7" name="Google Shape;94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8" name="Google Shape;94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49" name="Google Shape;94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50" name="Google Shape;9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1" name="Google Shape;9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2" name="Google Shape;9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3" name="Google Shape;9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4" name="Google Shape;9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5" name="Google Shape;9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956" name="Google Shape;956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57" name="Google Shape;95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58" name="Google Shape;95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9" name="Google Shape;95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0" name="Google Shape;96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1" name="Google Shape;96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2" name="Google Shape;96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3" name="Google Shape;96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64" name="Google Shape;96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65" name="Google Shape;96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6" name="Google Shape;96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7" name="Google Shape;96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8" name="Google Shape;96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9" name="Google Shape;96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0" name="Google Shape;97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971" name="Google Shape;971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72" name="Google Shape;97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73" name="Google Shape;97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4" name="Google Shape;97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5" name="Google Shape;97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6" name="Google Shape;97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7" name="Google Shape;97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8" name="Google Shape;97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79" name="Google Shape;97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80" name="Google Shape;98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1" name="Google Shape;98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2" name="Google Shape;98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3" name="Google Shape;98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4" name="Google Shape;98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5" name="Google Shape;98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986" name="Google Shape;986;p59"/>
            <p:cNvGrpSpPr/>
            <p:nvPr/>
          </p:nvGrpSpPr>
          <p:grpSpPr>
            <a:xfrm>
              <a:off x="-1434258" y="4752774"/>
              <a:ext cx="14984988" cy="839833"/>
              <a:chOff x="-1434262" y="152400"/>
              <a:chExt cx="14984988" cy="839833"/>
            </a:xfrm>
          </p:grpSpPr>
          <p:grpSp>
            <p:nvGrpSpPr>
              <p:cNvPr id="987" name="Google Shape;987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988" name="Google Shape;988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89" name="Google Shape;98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90" name="Google Shape;99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1" name="Google Shape;99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2" name="Google Shape;99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3" name="Google Shape;99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4" name="Google Shape;99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5" name="Google Shape;99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96" name="Google Shape;99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97" name="Google Shape;99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8" name="Google Shape;99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9" name="Google Shape;99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0" name="Google Shape;100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1" name="Google Shape;100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2" name="Google Shape;100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03" name="Google Shape;1003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04" name="Google Shape;100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05" name="Google Shape;100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6" name="Google Shape;100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7" name="Google Shape;100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8" name="Google Shape;100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9" name="Google Shape;100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0" name="Google Shape;101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11" name="Google Shape;101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12" name="Google Shape;101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3" name="Google Shape;101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4" name="Google Shape;101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5" name="Google Shape;101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6" name="Google Shape;101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7" name="Google Shape;101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18" name="Google Shape;1018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19" name="Google Shape;101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20" name="Google Shape;102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1" name="Google Shape;102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2" name="Google Shape;102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3" name="Google Shape;102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4" name="Google Shape;102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5" name="Google Shape;102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26" name="Google Shape;102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27" name="Google Shape;102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8" name="Google Shape;102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9" name="Google Shape;102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0" name="Google Shape;103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1" name="Google Shape;103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2" name="Google Shape;103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33" name="Google Shape;1033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34" name="Google Shape;103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35" name="Google Shape;103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6" name="Google Shape;103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7" name="Google Shape;103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8" name="Google Shape;103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9" name="Google Shape;103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0" name="Google Shape;104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41" name="Google Shape;104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42" name="Google Shape;104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3" name="Google Shape;104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4" name="Google Shape;104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5" name="Google Shape;104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6" name="Google Shape;104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7" name="Google Shape;104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48" name="Google Shape;1048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49" name="Google Shape;104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50" name="Google Shape;10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1" name="Google Shape;10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2" name="Google Shape;10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3" name="Google Shape;10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4" name="Google Shape;10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5" name="Google Shape;10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56" name="Google Shape;105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57" name="Google Shape;105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8" name="Google Shape;105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9" name="Google Shape;105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0" name="Google Shape;106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1" name="Google Shape;106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2" name="Google Shape;106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063" name="Google Shape;1063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064" name="Google Shape;1064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65" name="Google Shape;106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66" name="Google Shape;106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7" name="Google Shape;106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8" name="Google Shape;106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9" name="Google Shape;106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0" name="Google Shape;107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1" name="Google Shape;107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72" name="Google Shape;107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73" name="Google Shape;107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4" name="Google Shape;107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5" name="Google Shape;107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6" name="Google Shape;107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7" name="Google Shape;107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8" name="Google Shape;107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79" name="Google Shape;1079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80" name="Google Shape;108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81" name="Google Shape;108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2" name="Google Shape;108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3" name="Google Shape;108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4" name="Google Shape;108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5" name="Google Shape;108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6" name="Google Shape;108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87" name="Google Shape;108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88" name="Google Shape;108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9" name="Google Shape;108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0" name="Google Shape;109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1" name="Google Shape;109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2" name="Google Shape;109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3" name="Google Shape;109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94" name="Google Shape;1094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95" name="Google Shape;109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96" name="Google Shape;109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7" name="Google Shape;109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8" name="Google Shape;109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9" name="Google Shape;109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0" name="Google Shape;110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1" name="Google Shape;110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02" name="Google Shape;110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03" name="Google Shape;110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4" name="Google Shape;110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5" name="Google Shape;110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6" name="Google Shape;110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7" name="Google Shape;110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8" name="Google Shape;110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09" name="Google Shape;1109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10" name="Google Shape;111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11" name="Google Shape;111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2" name="Google Shape;111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3" name="Google Shape;111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4" name="Google Shape;111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5" name="Google Shape;111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6" name="Google Shape;111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17" name="Google Shape;111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18" name="Google Shape;111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9" name="Google Shape;111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0" name="Google Shape;112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1" name="Google Shape;112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2" name="Google Shape;112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3" name="Google Shape;112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24" name="Google Shape;1124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25" name="Google Shape;112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26" name="Google Shape;11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7" name="Google Shape;11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8" name="Google Shape;11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9" name="Google Shape;11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0" name="Google Shape;11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1" name="Google Shape;11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32" name="Google Shape;113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33" name="Google Shape;113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4" name="Google Shape;113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5" name="Google Shape;113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6" name="Google Shape;113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7" name="Google Shape;113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8" name="Google Shape;113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139" name="Google Shape;1139;p59"/>
            <p:cNvGrpSpPr/>
            <p:nvPr/>
          </p:nvGrpSpPr>
          <p:grpSpPr>
            <a:xfrm>
              <a:off x="-950865" y="6440602"/>
              <a:ext cx="14984988" cy="839833"/>
              <a:chOff x="-1434262" y="152400"/>
              <a:chExt cx="14984988" cy="839833"/>
            </a:xfrm>
          </p:grpSpPr>
          <p:grpSp>
            <p:nvGrpSpPr>
              <p:cNvPr id="1140" name="Google Shape;1140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141" name="Google Shape;1141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42" name="Google Shape;114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43" name="Google Shape;114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4" name="Google Shape;114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5" name="Google Shape;114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6" name="Google Shape;114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7" name="Google Shape;114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8" name="Google Shape;114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49" name="Google Shape;114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50" name="Google Shape;11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1" name="Google Shape;11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2" name="Google Shape;11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3" name="Google Shape;11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4" name="Google Shape;11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5" name="Google Shape;11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56" name="Google Shape;1156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57" name="Google Shape;115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58" name="Google Shape;115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9" name="Google Shape;115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0" name="Google Shape;116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1" name="Google Shape;116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2" name="Google Shape;116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3" name="Google Shape;116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64" name="Google Shape;116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65" name="Google Shape;116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6" name="Google Shape;116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7" name="Google Shape;116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8" name="Google Shape;116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9" name="Google Shape;116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0" name="Google Shape;117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71" name="Google Shape;1171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72" name="Google Shape;117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73" name="Google Shape;117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4" name="Google Shape;117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5" name="Google Shape;117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6" name="Google Shape;117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7" name="Google Shape;117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8" name="Google Shape;117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79" name="Google Shape;117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80" name="Google Shape;118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1" name="Google Shape;118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2" name="Google Shape;118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3" name="Google Shape;118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4" name="Google Shape;118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5" name="Google Shape;118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86" name="Google Shape;1186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87" name="Google Shape;118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88" name="Google Shape;118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9" name="Google Shape;118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0" name="Google Shape;119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1" name="Google Shape;119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2" name="Google Shape;119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3" name="Google Shape;119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94" name="Google Shape;119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95" name="Google Shape;119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6" name="Google Shape;119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7" name="Google Shape;119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8" name="Google Shape;119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9" name="Google Shape;119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0" name="Google Shape;120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01" name="Google Shape;1201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02" name="Google Shape;120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03" name="Google Shape;120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4" name="Google Shape;120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5" name="Google Shape;120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6" name="Google Shape;120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7" name="Google Shape;120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8" name="Google Shape;120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09" name="Google Shape;120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10" name="Google Shape;121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1" name="Google Shape;121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2" name="Google Shape;121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3" name="Google Shape;121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4" name="Google Shape;121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5" name="Google Shape;121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216" name="Google Shape;1216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217" name="Google Shape;1217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18" name="Google Shape;121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19" name="Google Shape;121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0" name="Google Shape;122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1" name="Google Shape;122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2" name="Google Shape;122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3" name="Google Shape;122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4" name="Google Shape;122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25" name="Google Shape;122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26" name="Google Shape;12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7" name="Google Shape;12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8" name="Google Shape;12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9" name="Google Shape;12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0" name="Google Shape;12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1" name="Google Shape;12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32" name="Google Shape;1232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33" name="Google Shape;123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34" name="Google Shape;123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5" name="Google Shape;123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6" name="Google Shape;123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7" name="Google Shape;123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8" name="Google Shape;123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9" name="Google Shape;123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40" name="Google Shape;124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41" name="Google Shape;124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2" name="Google Shape;124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3" name="Google Shape;124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4" name="Google Shape;124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5" name="Google Shape;124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6" name="Google Shape;124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47" name="Google Shape;1247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48" name="Google Shape;124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49" name="Google Shape;124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0" name="Google Shape;125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1" name="Google Shape;125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2" name="Google Shape;125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3" name="Google Shape;125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4" name="Google Shape;125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55" name="Google Shape;125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56" name="Google Shape;125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7" name="Google Shape;125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8" name="Google Shape;125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9" name="Google Shape;125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0" name="Google Shape;126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1" name="Google Shape;126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62" name="Google Shape;1262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63" name="Google Shape;126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64" name="Google Shape;126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5" name="Google Shape;126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6" name="Google Shape;126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7" name="Google Shape;126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8" name="Google Shape;126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9" name="Google Shape;126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70" name="Google Shape;127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71" name="Google Shape;127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2" name="Google Shape;127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3" name="Google Shape;127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4" name="Google Shape;127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5" name="Google Shape;127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6" name="Google Shape;127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77" name="Google Shape;1277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78" name="Google Shape;127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79" name="Google Shape;127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0" name="Google Shape;128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1" name="Google Shape;128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2" name="Google Shape;128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3" name="Google Shape;128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4" name="Google Shape;128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85" name="Google Shape;128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86" name="Google Shape;128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7" name="Google Shape;128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8" name="Google Shape;128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9" name="Google Shape;128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0" name="Google Shape;129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1" name="Google Shape;129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92" name="Google Shape;1292;p59"/>
            <p:cNvGrpSpPr/>
            <p:nvPr/>
          </p:nvGrpSpPr>
          <p:grpSpPr>
            <a:xfrm>
              <a:off x="-950870" y="5599592"/>
              <a:ext cx="14984988" cy="839833"/>
              <a:chOff x="-1434262" y="152400"/>
              <a:chExt cx="14984988" cy="839833"/>
            </a:xfrm>
          </p:grpSpPr>
          <p:grpSp>
            <p:nvGrpSpPr>
              <p:cNvPr id="1293" name="Google Shape;1293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294" name="Google Shape;1294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95" name="Google Shape;129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96" name="Google Shape;129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7" name="Google Shape;129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8" name="Google Shape;129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9" name="Google Shape;129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0" name="Google Shape;130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1" name="Google Shape;130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02" name="Google Shape;130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03" name="Google Shape;130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4" name="Google Shape;130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5" name="Google Shape;130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6" name="Google Shape;130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7" name="Google Shape;130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8" name="Google Shape;130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09" name="Google Shape;1309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10" name="Google Shape;131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11" name="Google Shape;131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2" name="Google Shape;131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3" name="Google Shape;131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4" name="Google Shape;131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5" name="Google Shape;131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6" name="Google Shape;131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17" name="Google Shape;131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18" name="Google Shape;131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9" name="Google Shape;131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0" name="Google Shape;132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1" name="Google Shape;132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2" name="Google Shape;132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3" name="Google Shape;132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24" name="Google Shape;1324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25" name="Google Shape;132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26" name="Google Shape;13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7" name="Google Shape;13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8" name="Google Shape;13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9" name="Google Shape;13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0" name="Google Shape;13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1" name="Google Shape;13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32" name="Google Shape;133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33" name="Google Shape;133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4" name="Google Shape;133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5" name="Google Shape;133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6" name="Google Shape;133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7" name="Google Shape;133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8" name="Google Shape;133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39" name="Google Shape;1339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40" name="Google Shape;134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41" name="Google Shape;134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2" name="Google Shape;134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3" name="Google Shape;134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4" name="Google Shape;134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5" name="Google Shape;134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6" name="Google Shape;134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47" name="Google Shape;134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48" name="Google Shape;134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9" name="Google Shape;134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0" name="Google Shape;135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1" name="Google Shape;135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2" name="Google Shape;135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3" name="Google Shape;135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54" name="Google Shape;1354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55" name="Google Shape;135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56" name="Google Shape;135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7" name="Google Shape;135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8" name="Google Shape;135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9" name="Google Shape;135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0" name="Google Shape;136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1" name="Google Shape;136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62" name="Google Shape;136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63" name="Google Shape;13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4" name="Google Shape;13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5" name="Google Shape;13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6" name="Google Shape;13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7" name="Google Shape;13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8" name="Google Shape;13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369" name="Google Shape;1369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370" name="Google Shape;1370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71" name="Google Shape;137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72" name="Google Shape;137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3" name="Google Shape;137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4" name="Google Shape;137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5" name="Google Shape;137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6" name="Google Shape;137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7" name="Google Shape;137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78" name="Google Shape;137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79" name="Google Shape;137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0" name="Google Shape;138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1" name="Google Shape;138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2" name="Google Shape;138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3" name="Google Shape;138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4" name="Google Shape;138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85" name="Google Shape;1385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86" name="Google Shape;138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87" name="Google Shape;138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8" name="Google Shape;138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9" name="Google Shape;138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0" name="Google Shape;139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1" name="Google Shape;139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2" name="Google Shape;139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93" name="Google Shape;139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94" name="Google Shape;139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5" name="Google Shape;139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6" name="Google Shape;139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7" name="Google Shape;139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8" name="Google Shape;139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9" name="Google Shape;139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00" name="Google Shape;1400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01" name="Google Shape;140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02" name="Google Shape;140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3" name="Google Shape;140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4" name="Google Shape;140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5" name="Google Shape;140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6" name="Google Shape;140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7" name="Google Shape;140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08" name="Google Shape;140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09" name="Google Shape;140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0" name="Google Shape;141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1" name="Google Shape;141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2" name="Google Shape;141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3" name="Google Shape;141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4" name="Google Shape;141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15" name="Google Shape;1415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16" name="Google Shape;141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17" name="Google Shape;141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8" name="Google Shape;141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9" name="Google Shape;141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0" name="Google Shape;142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1" name="Google Shape;142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2" name="Google Shape;142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23" name="Google Shape;142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24" name="Google Shape;142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5" name="Google Shape;142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6" name="Google Shape;142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7" name="Google Shape;142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8" name="Google Shape;142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9" name="Google Shape;142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30" name="Google Shape;1430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31" name="Google Shape;143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32" name="Google Shape;143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3" name="Google Shape;143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4" name="Google Shape;143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5" name="Google Shape;143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6" name="Google Shape;143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7" name="Google Shape;143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38" name="Google Shape;143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39" name="Google Shape;14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0" name="Google Shape;14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1" name="Google Shape;14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2" name="Google Shape;14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3" name="Google Shape;14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4" name="Google Shape;14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45" name="Google Shape;1445;p59"/>
          <p:cNvGrpSpPr/>
          <p:nvPr/>
        </p:nvGrpSpPr>
        <p:grpSpPr>
          <a:xfrm rot="1800000">
            <a:off x="-730093" y="-4777132"/>
            <a:ext cx="15968076" cy="7567282"/>
            <a:chOff x="-1916858" y="-286847"/>
            <a:chExt cx="15968076" cy="7567282"/>
          </a:xfrm>
        </p:grpSpPr>
        <p:grpSp>
          <p:nvGrpSpPr>
            <p:cNvPr id="1446" name="Google Shape;1446;p59"/>
            <p:cNvGrpSpPr/>
            <p:nvPr/>
          </p:nvGrpSpPr>
          <p:grpSpPr>
            <a:xfrm>
              <a:off x="-1899758" y="-286847"/>
              <a:ext cx="14984988" cy="839833"/>
              <a:chOff x="-1434262" y="152400"/>
              <a:chExt cx="14984988" cy="839833"/>
            </a:xfrm>
          </p:grpSpPr>
          <p:grpSp>
            <p:nvGrpSpPr>
              <p:cNvPr id="1447" name="Google Shape;1447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448" name="Google Shape;1448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49" name="Google Shape;144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50" name="Google Shape;14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1" name="Google Shape;14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2" name="Google Shape;14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3" name="Google Shape;14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4" name="Google Shape;14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5" name="Google Shape;14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56" name="Google Shape;145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57" name="Google Shape;145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8" name="Google Shape;145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9" name="Google Shape;145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0" name="Google Shape;146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1" name="Google Shape;146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2" name="Google Shape;146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63" name="Google Shape;1463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64" name="Google Shape;146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65" name="Google Shape;146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6" name="Google Shape;146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7" name="Google Shape;146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8" name="Google Shape;146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9" name="Google Shape;146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0" name="Google Shape;147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71" name="Google Shape;147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72" name="Google Shape;147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3" name="Google Shape;147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4" name="Google Shape;147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5" name="Google Shape;147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6" name="Google Shape;147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7" name="Google Shape;147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78" name="Google Shape;1478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79" name="Google Shape;147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80" name="Google Shape;148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1" name="Google Shape;148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2" name="Google Shape;148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3" name="Google Shape;148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4" name="Google Shape;148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5" name="Google Shape;148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86" name="Google Shape;148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87" name="Google Shape;148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8" name="Google Shape;148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9" name="Google Shape;148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0" name="Google Shape;149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1" name="Google Shape;149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2" name="Google Shape;149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93" name="Google Shape;1493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94" name="Google Shape;149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95" name="Google Shape;149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6" name="Google Shape;149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7" name="Google Shape;149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8" name="Google Shape;149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9" name="Google Shape;149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0" name="Google Shape;150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01" name="Google Shape;150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02" name="Google Shape;150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3" name="Google Shape;150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4" name="Google Shape;150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5" name="Google Shape;150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6" name="Google Shape;150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7" name="Google Shape;150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08" name="Google Shape;1508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09" name="Google Shape;150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10" name="Google Shape;151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1" name="Google Shape;151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2" name="Google Shape;151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3" name="Google Shape;151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4" name="Google Shape;151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5" name="Google Shape;151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16" name="Google Shape;151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17" name="Google Shape;151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8" name="Google Shape;151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9" name="Google Shape;151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0" name="Google Shape;152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1" name="Google Shape;152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2" name="Google Shape;152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523" name="Google Shape;1523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524" name="Google Shape;1524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25" name="Google Shape;152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26" name="Google Shape;15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7" name="Google Shape;15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8" name="Google Shape;15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9" name="Google Shape;15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0" name="Google Shape;15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1" name="Google Shape;15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32" name="Google Shape;153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33" name="Google Shape;153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4" name="Google Shape;153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5" name="Google Shape;153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6" name="Google Shape;153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7" name="Google Shape;153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8" name="Google Shape;153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39" name="Google Shape;1539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40" name="Google Shape;154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41" name="Google Shape;154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2" name="Google Shape;154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3" name="Google Shape;154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4" name="Google Shape;154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5" name="Google Shape;154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6" name="Google Shape;154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47" name="Google Shape;154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48" name="Google Shape;154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9" name="Google Shape;154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0" name="Google Shape;155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1" name="Google Shape;155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2" name="Google Shape;155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3" name="Google Shape;155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54" name="Google Shape;1554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55" name="Google Shape;155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56" name="Google Shape;155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7" name="Google Shape;155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8" name="Google Shape;155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9" name="Google Shape;155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0" name="Google Shape;156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1" name="Google Shape;156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62" name="Google Shape;156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63" name="Google Shape;15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4" name="Google Shape;15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5" name="Google Shape;15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6" name="Google Shape;15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7" name="Google Shape;15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8" name="Google Shape;15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69" name="Google Shape;1569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70" name="Google Shape;157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71" name="Google Shape;157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2" name="Google Shape;157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3" name="Google Shape;157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4" name="Google Shape;157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5" name="Google Shape;157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6" name="Google Shape;157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77" name="Google Shape;157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78" name="Google Shape;157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9" name="Google Shape;157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0" name="Google Shape;158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1" name="Google Shape;158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2" name="Google Shape;158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3" name="Google Shape;158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84" name="Google Shape;1584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85" name="Google Shape;158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86" name="Google Shape;158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7" name="Google Shape;158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8" name="Google Shape;158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9" name="Google Shape;158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0" name="Google Shape;159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1" name="Google Shape;159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92" name="Google Shape;159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93" name="Google Shape;159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4" name="Google Shape;159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5" name="Google Shape;159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6" name="Google Shape;159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7" name="Google Shape;159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8" name="Google Shape;159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599" name="Google Shape;1599;p59"/>
            <p:cNvGrpSpPr/>
            <p:nvPr/>
          </p:nvGrpSpPr>
          <p:grpSpPr>
            <a:xfrm>
              <a:off x="-1416370" y="546146"/>
              <a:ext cx="14984988" cy="839833"/>
              <a:chOff x="-1434262" y="152400"/>
              <a:chExt cx="14984988" cy="839833"/>
            </a:xfrm>
          </p:grpSpPr>
          <p:grpSp>
            <p:nvGrpSpPr>
              <p:cNvPr id="1600" name="Google Shape;1600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601" name="Google Shape;1601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02" name="Google Shape;160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03" name="Google Shape;160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4" name="Google Shape;160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5" name="Google Shape;160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6" name="Google Shape;160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7" name="Google Shape;160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8" name="Google Shape;160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09" name="Google Shape;160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10" name="Google Shape;161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1" name="Google Shape;161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2" name="Google Shape;161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3" name="Google Shape;161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4" name="Google Shape;161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5" name="Google Shape;161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16" name="Google Shape;1616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17" name="Google Shape;161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18" name="Google Shape;161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9" name="Google Shape;161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0" name="Google Shape;162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1" name="Google Shape;162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2" name="Google Shape;162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3" name="Google Shape;162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24" name="Google Shape;162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25" name="Google Shape;162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6" name="Google Shape;162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7" name="Google Shape;162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8" name="Google Shape;162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9" name="Google Shape;162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0" name="Google Shape;163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31" name="Google Shape;1631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32" name="Google Shape;163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33" name="Google Shape;163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4" name="Google Shape;163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5" name="Google Shape;163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6" name="Google Shape;163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7" name="Google Shape;163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8" name="Google Shape;163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39" name="Google Shape;163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40" name="Google Shape;164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1" name="Google Shape;164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2" name="Google Shape;164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3" name="Google Shape;164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4" name="Google Shape;164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5" name="Google Shape;164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46" name="Google Shape;1646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47" name="Google Shape;164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48" name="Google Shape;164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9" name="Google Shape;164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0" name="Google Shape;165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1" name="Google Shape;165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2" name="Google Shape;165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3" name="Google Shape;165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54" name="Google Shape;165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55" name="Google Shape;165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6" name="Google Shape;165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7" name="Google Shape;165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8" name="Google Shape;165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9" name="Google Shape;165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0" name="Google Shape;166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61" name="Google Shape;1661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62" name="Google Shape;166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63" name="Google Shape;16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4" name="Google Shape;16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5" name="Google Shape;16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6" name="Google Shape;16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7" name="Google Shape;16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8" name="Google Shape;16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69" name="Google Shape;166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70" name="Google Shape;167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1" name="Google Shape;167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2" name="Google Shape;167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3" name="Google Shape;167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4" name="Google Shape;167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5" name="Google Shape;167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676" name="Google Shape;1676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677" name="Google Shape;1677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78" name="Google Shape;167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79" name="Google Shape;167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0" name="Google Shape;168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1" name="Google Shape;168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2" name="Google Shape;168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3" name="Google Shape;168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4" name="Google Shape;168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85" name="Google Shape;168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86" name="Google Shape;168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7" name="Google Shape;168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8" name="Google Shape;168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9" name="Google Shape;168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0" name="Google Shape;169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1" name="Google Shape;169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92" name="Google Shape;1692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93" name="Google Shape;169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94" name="Google Shape;169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5" name="Google Shape;169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6" name="Google Shape;169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7" name="Google Shape;169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8" name="Google Shape;169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9" name="Google Shape;169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00" name="Google Shape;170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01" name="Google Shape;170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2" name="Google Shape;170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3" name="Google Shape;170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4" name="Google Shape;170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5" name="Google Shape;170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6" name="Google Shape;170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07" name="Google Shape;1707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08" name="Google Shape;170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09" name="Google Shape;170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0" name="Google Shape;171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1" name="Google Shape;171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2" name="Google Shape;171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3" name="Google Shape;171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4" name="Google Shape;171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15" name="Google Shape;171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16" name="Google Shape;171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7" name="Google Shape;171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8" name="Google Shape;171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9" name="Google Shape;171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0" name="Google Shape;172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1" name="Google Shape;172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22" name="Google Shape;1722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23" name="Google Shape;172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24" name="Google Shape;172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5" name="Google Shape;172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6" name="Google Shape;172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7" name="Google Shape;172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8" name="Google Shape;172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9" name="Google Shape;172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30" name="Google Shape;173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31" name="Google Shape;173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2" name="Google Shape;173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3" name="Google Shape;173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4" name="Google Shape;173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5" name="Google Shape;173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6" name="Google Shape;173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37" name="Google Shape;1737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38" name="Google Shape;173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39" name="Google Shape;17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0" name="Google Shape;17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1" name="Google Shape;17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2" name="Google Shape;17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3" name="Google Shape;17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4" name="Google Shape;17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45" name="Google Shape;174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46" name="Google Shape;174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7" name="Google Shape;174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8" name="Google Shape;174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9" name="Google Shape;174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0" name="Google Shape;175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1" name="Google Shape;175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752" name="Google Shape;1752;p59"/>
            <p:cNvGrpSpPr/>
            <p:nvPr/>
          </p:nvGrpSpPr>
          <p:grpSpPr>
            <a:xfrm>
              <a:off x="-1417158" y="1380185"/>
              <a:ext cx="14984988" cy="839833"/>
              <a:chOff x="-1434262" y="152400"/>
              <a:chExt cx="14984988" cy="839833"/>
            </a:xfrm>
          </p:grpSpPr>
          <p:grpSp>
            <p:nvGrpSpPr>
              <p:cNvPr id="1753" name="Google Shape;1753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754" name="Google Shape;1754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55" name="Google Shape;175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56" name="Google Shape;175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7" name="Google Shape;175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8" name="Google Shape;175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9" name="Google Shape;175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0" name="Google Shape;176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1" name="Google Shape;176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62" name="Google Shape;176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63" name="Google Shape;17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4" name="Google Shape;17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5" name="Google Shape;17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6" name="Google Shape;17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7" name="Google Shape;17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8" name="Google Shape;17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69" name="Google Shape;1769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70" name="Google Shape;177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71" name="Google Shape;177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2" name="Google Shape;177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3" name="Google Shape;177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4" name="Google Shape;177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5" name="Google Shape;177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6" name="Google Shape;177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77" name="Google Shape;177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78" name="Google Shape;177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9" name="Google Shape;177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0" name="Google Shape;178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1" name="Google Shape;178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2" name="Google Shape;178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3" name="Google Shape;178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84" name="Google Shape;1784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85" name="Google Shape;178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86" name="Google Shape;178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7" name="Google Shape;178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8" name="Google Shape;178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9" name="Google Shape;178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0" name="Google Shape;179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1" name="Google Shape;179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92" name="Google Shape;179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93" name="Google Shape;179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4" name="Google Shape;179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5" name="Google Shape;179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6" name="Google Shape;179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7" name="Google Shape;179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8" name="Google Shape;179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99" name="Google Shape;1799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00" name="Google Shape;180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01" name="Google Shape;180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2" name="Google Shape;180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3" name="Google Shape;180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4" name="Google Shape;180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5" name="Google Shape;180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6" name="Google Shape;180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07" name="Google Shape;180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08" name="Google Shape;180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9" name="Google Shape;180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0" name="Google Shape;181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1" name="Google Shape;181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2" name="Google Shape;181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3" name="Google Shape;181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14" name="Google Shape;1814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15" name="Google Shape;181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16" name="Google Shape;181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7" name="Google Shape;181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8" name="Google Shape;181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9" name="Google Shape;181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0" name="Google Shape;182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1" name="Google Shape;182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22" name="Google Shape;182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23" name="Google Shape;182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4" name="Google Shape;182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5" name="Google Shape;182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6" name="Google Shape;182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7" name="Google Shape;182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8" name="Google Shape;182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829" name="Google Shape;1829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830" name="Google Shape;1830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31" name="Google Shape;183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32" name="Google Shape;183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3" name="Google Shape;183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4" name="Google Shape;183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5" name="Google Shape;183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6" name="Google Shape;183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7" name="Google Shape;183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38" name="Google Shape;183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39" name="Google Shape;18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0" name="Google Shape;18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1" name="Google Shape;18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2" name="Google Shape;18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3" name="Google Shape;18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4" name="Google Shape;18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45" name="Google Shape;1845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46" name="Google Shape;184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47" name="Google Shape;184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8" name="Google Shape;184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9" name="Google Shape;184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0" name="Google Shape;185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1" name="Google Shape;185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2" name="Google Shape;185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53" name="Google Shape;185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54" name="Google Shape;185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5" name="Google Shape;185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6" name="Google Shape;185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7" name="Google Shape;185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8" name="Google Shape;185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9" name="Google Shape;185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60" name="Google Shape;1860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61" name="Google Shape;186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62" name="Google Shape;186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3" name="Google Shape;186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4" name="Google Shape;186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5" name="Google Shape;186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6" name="Google Shape;186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7" name="Google Shape;186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68" name="Google Shape;186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69" name="Google Shape;186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0" name="Google Shape;187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1" name="Google Shape;187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2" name="Google Shape;187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3" name="Google Shape;187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4" name="Google Shape;187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75" name="Google Shape;1875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76" name="Google Shape;187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77" name="Google Shape;187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8" name="Google Shape;187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9" name="Google Shape;187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0" name="Google Shape;188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1" name="Google Shape;188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2" name="Google Shape;188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83" name="Google Shape;188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84" name="Google Shape;188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5" name="Google Shape;188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6" name="Google Shape;188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7" name="Google Shape;188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8" name="Google Shape;188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9" name="Google Shape;188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90" name="Google Shape;1890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91" name="Google Shape;189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92" name="Google Shape;189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3" name="Google Shape;189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4" name="Google Shape;189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5" name="Google Shape;189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6" name="Google Shape;189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7" name="Google Shape;189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98" name="Google Shape;189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99" name="Google Shape;189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0" name="Google Shape;190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1" name="Google Shape;190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2" name="Google Shape;190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3" name="Google Shape;190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4" name="Google Shape;190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905" name="Google Shape;1905;p59"/>
            <p:cNvGrpSpPr/>
            <p:nvPr/>
          </p:nvGrpSpPr>
          <p:grpSpPr>
            <a:xfrm>
              <a:off x="-933770" y="2227003"/>
              <a:ext cx="14984988" cy="839833"/>
              <a:chOff x="-1434262" y="152400"/>
              <a:chExt cx="14984988" cy="839833"/>
            </a:xfrm>
          </p:grpSpPr>
          <p:grpSp>
            <p:nvGrpSpPr>
              <p:cNvPr id="1906" name="Google Shape;1906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907" name="Google Shape;1907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08" name="Google Shape;190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09" name="Google Shape;190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0" name="Google Shape;191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1" name="Google Shape;191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2" name="Google Shape;191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3" name="Google Shape;191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4" name="Google Shape;191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15" name="Google Shape;191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16" name="Google Shape;191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7" name="Google Shape;191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8" name="Google Shape;191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9" name="Google Shape;191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0" name="Google Shape;192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1" name="Google Shape;192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22" name="Google Shape;1922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23" name="Google Shape;192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24" name="Google Shape;192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5" name="Google Shape;192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6" name="Google Shape;192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7" name="Google Shape;192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8" name="Google Shape;192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9" name="Google Shape;192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30" name="Google Shape;193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31" name="Google Shape;193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2" name="Google Shape;193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3" name="Google Shape;193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4" name="Google Shape;193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5" name="Google Shape;193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6" name="Google Shape;193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37" name="Google Shape;1937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38" name="Google Shape;193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39" name="Google Shape;19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0" name="Google Shape;19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1" name="Google Shape;19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2" name="Google Shape;19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3" name="Google Shape;19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4" name="Google Shape;19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45" name="Google Shape;194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46" name="Google Shape;194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7" name="Google Shape;194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8" name="Google Shape;194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9" name="Google Shape;194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0" name="Google Shape;195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1" name="Google Shape;195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52" name="Google Shape;1952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53" name="Google Shape;195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54" name="Google Shape;195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5" name="Google Shape;195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6" name="Google Shape;195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7" name="Google Shape;195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8" name="Google Shape;195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9" name="Google Shape;195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60" name="Google Shape;196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61" name="Google Shape;196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2" name="Google Shape;196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3" name="Google Shape;196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4" name="Google Shape;196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5" name="Google Shape;196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6" name="Google Shape;196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67" name="Google Shape;1967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68" name="Google Shape;196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69" name="Google Shape;196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0" name="Google Shape;197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1" name="Google Shape;197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2" name="Google Shape;197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3" name="Google Shape;197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4" name="Google Shape;197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75" name="Google Shape;197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76" name="Google Shape;197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7" name="Google Shape;197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8" name="Google Shape;197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9" name="Google Shape;197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0" name="Google Shape;198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1" name="Google Shape;198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982" name="Google Shape;1982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983" name="Google Shape;1983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84" name="Google Shape;198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85" name="Google Shape;198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6" name="Google Shape;198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7" name="Google Shape;198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8" name="Google Shape;198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9" name="Google Shape;198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0" name="Google Shape;199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91" name="Google Shape;199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92" name="Google Shape;199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3" name="Google Shape;199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4" name="Google Shape;199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5" name="Google Shape;199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6" name="Google Shape;199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7" name="Google Shape;199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98" name="Google Shape;1998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99" name="Google Shape;199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00" name="Google Shape;200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1" name="Google Shape;200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2" name="Google Shape;200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3" name="Google Shape;200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4" name="Google Shape;200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5" name="Google Shape;200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06" name="Google Shape;200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07" name="Google Shape;200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8" name="Google Shape;200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9" name="Google Shape;200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0" name="Google Shape;201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1" name="Google Shape;201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2" name="Google Shape;201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13" name="Google Shape;2013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14" name="Google Shape;201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15" name="Google Shape;201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6" name="Google Shape;201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7" name="Google Shape;201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8" name="Google Shape;201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9" name="Google Shape;201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0" name="Google Shape;202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21" name="Google Shape;202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22" name="Google Shape;202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3" name="Google Shape;202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4" name="Google Shape;202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5" name="Google Shape;202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6" name="Google Shape;202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7" name="Google Shape;202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28" name="Google Shape;2028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29" name="Google Shape;202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30" name="Google Shape;203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1" name="Google Shape;203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2" name="Google Shape;203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3" name="Google Shape;203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4" name="Google Shape;203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5" name="Google Shape;203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36" name="Google Shape;203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37" name="Google Shape;203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8" name="Google Shape;203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9" name="Google Shape;203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0" name="Google Shape;204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1" name="Google Shape;204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2" name="Google Shape;204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43" name="Google Shape;2043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44" name="Google Shape;204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45" name="Google Shape;204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6" name="Google Shape;204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7" name="Google Shape;204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8" name="Google Shape;204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9" name="Google Shape;204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0" name="Google Shape;205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51" name="Google Shape;205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52" name="Google Shape;205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3" name="Google Shape;205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4" name="Google Shape;205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5" name="Google Shape;205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6" name="Google Shape;205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7" name="Google Shape;205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058" name="Google Shape;2058;p59"/>
            <p:cNvGrpSpPr/>
            <p:nvPr/>
          </p:nvGrpSpPr>
          <p:grpSpPr>
            <a:xfrm>
              <a:off x="-1916858" y="3066837"/>
              <a:ext cx="14984988" cy="839833"/>
              <a:chOff x="-1434262" y="152400"/>
              <a:chExt cx="14984988" cy="839833"/>
            </a:xfrm>
          </p:grpSpPr>
          <p:grpSp>
            <p:nvGrpSpPr>
              <p:cNvPr id="2059" name="Google Shape;2059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060" name="Google Shape;2060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61" name="Google Shape;206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62" name="Google Shape;206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3" name="Google Shape;206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4" name="Google Shape;206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5" name="Google Shape;206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6" name="Google Shape;206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7" name="Google Shape;206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68" name="Google Shape;206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69" name="Google Shape;206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0" name="Google Shape;207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1" name="Google Shape;207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2" name="Google Shape;207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3" name="Google Shape;207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4" name="Google Shape;207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75" name="Google Shape;2075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76" name="Google Shape;207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77" name="Google Shape;207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8" name="Google Shape;207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9" name="Google Shape;207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0" name="Google Shape;208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1" name="Google Shape;208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2" name="Google Shape;208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83" name="Google Shape;208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84" name="Google Shape;208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5" name="Google Shape;208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6" name="Google Shape;208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7" name="Google Shape;208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8" name="Google Shape;208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9" name="Google Shape;208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90" name="Google Shape;2090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91" name="Google Shape;209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92" name="Google Shape;209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3" name="Google Shape;209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4" name="Google Shape;209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5" name="Google Shape;209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6" name="Google Shape;209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7" name="Google Shape;209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98" name="Google Shape;209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99" name="Google Shape;209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0" name="Google Shape;210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1" name="Google Shape;210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2" name="Google Shape;210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3" name="Google Shape;210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4" name="Google Shape;210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05" name="Google Shape;2105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06" name="Google Shape;210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07" name="Google Shape;210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8" name="Google Shape;210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9" name="Google Shape;210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0" name="Google Shape;211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1" name="Google Shape;211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2" name="Google Shape;211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13" name="Google Shape;211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14" name="Google Shape;211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5" name="Google Shape;211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6" name="Google Shape;211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7" name="Google Shape;211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8" name="Google Shape;211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9" name="Google Shape;211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20" name="Google Shape;2120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21" name="Google Shape;212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22" name="Google Shape;212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3" name="Google Shape;212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4" name="Google Shape;212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5" name="Google Shape;212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6" name="Google Shape;212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7" name="Google Shape;212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28" name="Google Shape;212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29" name="Google Shape;212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0" name="Google Shape;213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1" name="Google Shape;213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2" name="Google Shape;213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3" name="Google Shape;213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4" name="Google Shape;213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135" name="Google Shape;2135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136" name="Google Shape;2136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37" name="Google Shape;213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38" name="Google Shape;213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9" name="Google Shape;213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0" name="Google Shape;214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1" name="Google Shape;214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2" name="Google Shape;214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3" name="Google Shape;214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44" name="Google Shape;214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45" name="Google Shape;214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6" name="Google Shape;214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7" name="Google Shape;214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8" name="Google Shape;214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9" name="Google Shape;214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0" name="Google Shape;215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51" name="Google Shape;2151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52" name="Google Shape;215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53" name="Google Shape;215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4" name="Google Shape;215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5" name="Google Shape;215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6" name="Google Shape;215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7" name="Google Shape;215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8" name="Google Shape;215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59" name="Google Shape;215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60" name="Google Shape;216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1" name="Google Shape;216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2" name="Google Shape;216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3" name="Google Shape;216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4" name="Google Shape;216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5" name="Google Shape;216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66" name="Google Shape;2166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67" name="Google Shape;216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68" name="Google Shape;216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9" name="Google Shape;216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0" name="Google Shape;217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1" name="Google Shape;217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2" name="Google Shape;217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3" name="Google Shape;217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74" name="Google Shape;217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75" name="Google Shape;217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6" name="Google Shape;217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7" name="Google Shape;217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8" name="Google Shape;217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9" name="Google Shape;217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0" name="Google Shape;218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81" name="Google Shape;2181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82" name="Google Shape;218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83" name="Google Shape;218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4" name="Google Shape;218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5" name="Google Shape;218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6" name="Google Shape;218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7" name="Google Shape;218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8" name="Google Shape;218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89" name="Google Shape;218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90" name="Google Shape;219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1" name="Google Shape;219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2" name="Google Shape;219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3" name="Google Shape;219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4" name="Google Shape;219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5" name="Google Shape;219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96" name="Google Shape;2196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97" name="Google Shape;219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98" name="Google Shape;219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9" name="Google Shape;219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0" name="Google Shape;220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1" name="Google Shape;220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2" name="Google Shape;220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3" name="Google Shape;220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04" name="Google Shape;220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05" name="Google Shape;220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6" name="Google Shape;220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7" name="Google Shape;220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8" name="Google Shape;220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9" name="Google Shape;220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0" name="Google Shape;221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211" name="Google Shape;2211;p59"/>
            <p:cNvGrpSpPr/>
            <p:nvPr/>
          </p:nvGrpSpPr>
          <p:grpSpPr>
            <a:xfrm>
              <a:off x="-1433470" y="3913655"/>
              <a:ext cx="14984988" cy="839833"/>
              <a:chOff x="-1434262" y="152400"/>
              <a:chExt cx="14984988" cy="839833"/>
            </a:xfrm>
          </p:grpSpPr>
          <p:grpSp>
            <p:nvGrpSpPr>
              <p:cNvPr id="2212" name="Google Shape;2212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213" name="Google Shape;2213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14" name="Google Shape;221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15" name="Google Shape;221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6" name="Google Shape;221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7" name="Google Shape;221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8" name="Google Shape;221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9" name="Google Shape;221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0" name="Google Shape;222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21" name="Google Shape;222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22" name="Google Shape;222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3" name="Google Shape;222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4" name="Google Shape;222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5" name="Google Shape;222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6" name="Google Shape;222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7" name="Google Shape;222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228" name="Google Shape;2228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29" name="Google Shape;222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30" name="Google Shape;223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1" name="Google Shape;223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2" name="Google Shape;223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3" name="Google Shape;223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4" name="Google Shape;223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5" name="Google Shape;223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36" name="Google Shape;223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37" name="Google Shape;223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8" name="Google Shape;223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9" name="Google Shape;223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0" name="Google Shape;224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1" name="Google Shape;224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2" name="Google Shape;224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243" name="Google Shape;2243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44" name="Google Shape;224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45" name="Google Shape;224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6" name="Google Shape;224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7" name="Google Shape;224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8" name="Google Shape;224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9" name="Google Shape;224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0" name="Google Shape;225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51" name="Google Shape;225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52" name="Google Shape;225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3" name="Google Shape;225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4" name="Google Shape;225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5" name="Google Shape;225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6" name="Google Shape;225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7" name="Google Shape;225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258" name="Google Shape;2258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59" name="Google Shape;225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60" name="Google Shape;226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1" name="Google Shape;226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2" name="Google Shape;226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3" name="Google Shape;226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4" name="Google Shape;226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5" name="Google Shape;226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66" name="Google Shape;226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67" name="Google Shape;226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8" name="Google Shape;226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9" name="Google Shape;226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0" name="Google Shape;227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1" name="Google Shape;227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2" name="Google Shape;227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273" name="Google Shape;2273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74" name="Google Shape;227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75" name="Google Shape;227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6" name="Google Shape;227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7" name="Google Shape;227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8" name="Google Shape;227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9" name="Google Shape;227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0" name="Google Shape;228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81" name="Google Shape;228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82" name="Google Shape;228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3" name="Google Shape;228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4" name="Google Shape;228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5" name="Google Shape;228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6" name="Google Shape;228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7" name="Google Shape;228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288" name="Google Shape;2288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289" name="Google Shape;2289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90" name="Google Shape;229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91" name="Google Shape;229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2" name="Google Shape;229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3" name="Google Shape;229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4" name="Google Shape;229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5" name="Google Shape;229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6" name="Google Shape;229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97" name="Google Shape;229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98" name="Google Shape;229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9" name="Google Shape;229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0" name="Google Shape;230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1" name="Google Shape;230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2" name="Google Shape;230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3" name="Google Shape;230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04" name="Google Shape;2304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05" name="Google Shape;230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06" name="Google Shape;230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7" name="Google Shape;230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8" name="Google Shape;230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9" name="Google Shape;230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0" name="Google Shape;231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1" name="Google Shape;231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12" name="Google Shape;231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13" name="Google Shape;231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4" name="Google Shape;231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5" name="Google Shape;231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6" name="Google Shape;231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7" name="Google Shape;231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8" name="Google Shape;231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19" name="Google Shape;2319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20" name="Google Shape;232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21" name="Google Shape;232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2" name="Google Shape;232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3" name="Google Shape;232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4" name="Google Shape;232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5" name="Google Shape;232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6" name="Google Shape;232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27" name="Google Shape;232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28" name="Google Shape;232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9" name="Google Shape;232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0" name="Google Shape;233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1" name="Google Shape;233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2" name="Google Shape;233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3" name="Google Shape;233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34" name="Google Shape;2334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35" name="Google Shape;233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36" name="Google Shape;233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7" name="Google Shape;233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8" name="Google Shape;233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9" name="Google Shape;233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0" name="Google Shape;234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1" name="Google Shape;234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42" name="Google Shape;234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43" name="Google Shape;234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4" name="Google Shape;234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5" name="Google Shape;234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6" name="Google Shape;234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7" name="Google Shape;234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8" name="Google Shape;234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49" name="Google Shape;2349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50" name="Google Shape;235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51" name="Google Shape;235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2" name="Google Shape;235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3" name="Google Shape;235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4" name="Google Shape;235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5" name="Google Shape;235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6" name="Google Shape;235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57" name="Google Shape;235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58" name="Google Shape;235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9" name="Google Shape;235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0" name="Google Shape;236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1" name="Google Shape;236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2" name="Google Shape;236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3" name="Google Shape;236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364" name="Google Shape;2364;p59"/>
            <p:cNvGrpSpPr/>
            <p:nvPr/>
          </p:nvGrpSpPr>
          <p:grpSpPr>
            <a:xfrm>
              <a:off x="-1434258" y="4752774"/>
              <a:ext cx="14984988" cy="839833"/>
              <a:chOff x="-1434262" y="152400"/>
              <a:chExt cx="14984988" cy="839833"/>
            </a:xfrm>
          </p:grpSpPr>
          <p:grpSp>
            <p:nvGrpSpPr>
              <p:cNvPr id="2365" name="Google Shape;2365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366" name="Google Shape;2366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67" name="Google Shape;236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68" name="Google Shape;236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9" name="Google Shape;236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0" name="Google Shape;237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1" name="Google Shape;237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2" name="Google Shape;237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3" name="Google Shape;237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74" name="Google Shape;237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75" name="Google Shape;237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6" name="Google Shape;237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7" name="Google Shape;237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8" name="Google Shape;237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9" name="Google Shape;237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0" name="Google Shape;238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81" name="Google Shape;2381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82" name="Google Shape;238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83" name="Google Shape;238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4" name="Google Shape;238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5" name="Google Shape;238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6" name="Google Shape;238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7" name="Google Shape;238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8" name="Google Shape;238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89" name="Google Shape;238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90" name="Google Shape;239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1" name="Google Shape;239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2" name="Google Shape;239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3" name="Google Shape;239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4" name="Google Shape;239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5" name="Google Shape;239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96" name="Google Shape;2396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97" name="Google Shape;239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98" name="Google Shape;239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9" name="Google Shape;239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0" name="Google Shape;240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1" name="Google Shape;240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2" name="Google Shape;240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3" name="Google Shape;240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04" name="Google Shape;240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05" name="Google Shape;240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6" name="Google Shape;240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7" name="Google Shape;240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8" name="Google Shape;240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9" name="Google Shape;240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0" name="Google Shape;241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11" name="Google Shape;2411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12" name="Google Shape;241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13" name="Google Shape;241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4" name="Google Shape;241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5" name="Google Shape;241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6" name="Google Shape;241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7" name="Google Shape;241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8" name="Google Shape;241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19" name="Google Shape;2419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20" name="Google Shape;242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1" name="Google Shape;242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2" name="Google Shape;242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3" name="Google Shape;242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4" name="Google Shape;242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5" name="Google Shape;242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26" name="Google Shape;2426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27" name="Google Shape;242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28" name="Google Shape;242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9" name="Google Shape;242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0" name="Google Shape;243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1" name="Google Shape;243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2" name="Google Shape;243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3" name="Google Shape;243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34" name="Google Shape;2434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35" name="Google Shape;243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6" name="Google Shape;243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7" name="Google Shape;243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8" name="Google Shape;243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9" name="Google Shape;243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0" name="Google Shape;244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441" name="Google Shape;2441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442" name="Google Shape;2442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43" name="Google Shape;244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44" name="Google Shape;244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5" name="Google Shape;244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6" name="Google Shape;244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7" name="Google Shape;244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8" name="Google Shape;244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9" name="Google Shape;244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50" name="Google Shape;245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51" name="Google Shape;245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2" name="Google Shape;245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3" name="Google Shape;245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4" name="Google Shape;245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5" name="Google Shape;245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6" name="Google Shape;245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57" name="Google Shape;2457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58" name="Google Shape;245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59" name="Google Shape;245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0" name="Google Shape;246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1" name="Google Shape;246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2" name="Google Shape;246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3" name="Google Shape;246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4" name="Google Shape;246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65" name="Google Shape;246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66" name="Google Shape;246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7" name="Google Shape;246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8" name="Google Shape;246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9" name="Google Shape;246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0" name="Google Shape;247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1" name="Google Shape;247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72" name="Google Shape;2472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73" name="Google Shape;247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74" name="Google Shape;247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5" name="Google Shape;247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6" name="Google Shape;247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7" name="Google Shape;247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8" name="Google Shape;247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9" name="Google Shape;247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80" name="Google Shape;248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81" name="Google Shape;248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2" name="Google Shape;248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3" name="Google Shape;248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4" name="Google Shape;248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5" name="Google Shape;248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6" name="Google Shape;248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87" name="Google Shape;2487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88" name="Google Shape;248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89" name="Google Shape;248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0" name="Google Shape;249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1" name="Google Shape;249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2" name="Google Shape;249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3" name="Google Shape;249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4" name="Google Shape;249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95" name="Google Shape;249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96" name="Google Shape;249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7" name="Google Shape;249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8" name="Google Shape;249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9" name="Google Shape;249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0" name="Google Shape;250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1" name="Google Shape;250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02" name="Google Shape;2502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03" name="Google Shape;250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04" name="Google Shape;250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5" name="Google Shape;250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6" name="Google Shape;250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7" name="Google Shape;250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8" name="Google Shape;250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9" name="Google Shape;250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10" name="Google Shape;251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11" name="Google Shape;251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2" name="Google Shape;251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3" name="Google Shape;251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4" name="Google Shape;251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5" name="Google Shape;251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6" name="Google Shape;251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517" name="Google Shape;2517;p59"/>
            <p:cNvGrpSpPr/>
            <p:nvPr/>
          </p:nvGrpSpPr>
          <p:grpSpPr>
            <a:xfrm>
              <a:off x="-950865" y="6440602"/>
              <a:ext cx="14984988" cy="839833"/>
              <a:chOff x="-1434262" y="152400"/>
              <a:chExt cx="14984988" cy="839833"/>
            </a:xfrm>
          </p:grpSpPr>
          <p:grpSp>
            <p:nvGrpSpPr>
              <p:cNvPr id="2518" name="Google Shape;2518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519" name="Google Shape;2519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20" name="Google Shape;252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21" name="Google Shape;252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2" name="Google Shape;252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3" name="Google Shape;252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4" name="Google Shape;252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5" name="Google Shape;252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6" name="Google Shape;252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27" name="Google Shape;252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28" name="Google Shape;252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9" name="Google Shape;252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0" name="Google Shape;253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1" name="Google Shape;253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2" name="Google Shape;253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3" name="Google Shape;253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34" name="Google Shape;2534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35" name="Google Shape;253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36" name="Google Shape;253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7" name="Google Shape;253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8" name="Google Shape;253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9" name="Google Shape;253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0" name="Google Shape;254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1" name="Google Shape;254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42" name="Google Shape;254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43" name="Google Shape;254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4" name="Google Shape;254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5" name="Google Shape;254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6" name="Google Shape;254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7" name="Google Shape;254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8" name="Google Shape;254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49" name="Google Shape;2549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50" name="Google Shape;255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51" name="Google Shape;255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2" name="Google Shape;255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3" name="Google Shape;255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4" name="Google Shape;255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5" name="Google Shape;255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6" name="Google Shape;255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57" name="Google Shape;255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58" name="Google Shape;255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9" name="Google Shape;255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0" name="Google Shape;256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1" name="Google Shape;256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2" name="Google Shape;256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3" name="Google Shape;256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64" name="Google Shape;2564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65" name="Google Shape;256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66" name="Google Shape;256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7" name="Google Shape;256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8" name="Google Shape;256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9" name="Google Shape;256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0" name="Google Shape;257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1" name="Google Shape;257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72" name="Google Shape;2572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73" name="Google Shape;257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4" name="Google Shape;257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5" name="Google Shape;257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6" name="Google Shape;257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7" name="Google Shape;257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8" name="Google Shape;257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79" name="Google Shape;2579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80" name="Google Shape;258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81" name="Google Shape;258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2" name="Google Shape;258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3" name="Google Shape;258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4" name="Google Shape;258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5" name="Google Shape;258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6" name="Google Shape;258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87" name="Google Shape;2587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88" name="Google Shape;258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9" name="Google Shape;258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0" name="Google Shape;259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1" name="Google Shape;259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2" name="Google Shape;259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3" name="Google Shape;259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594" name="Google Shape;2594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595" name="Google Shape;2595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96" name="Google Shape;259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97" name="Google Shape;259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8" name="Google Shape;259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9" name="Google Shape;259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0" name="Google Shape;260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1" name="Google Shape;260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2" name="Google Shape;260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03" name="Google Shape;260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04" name="Google Shape;260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5" name="Google Shape;260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6" name="Google Shape;260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7" name="Google Shape;260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8" name="Google Shape;260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9" name="Google Shape;260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10" name="Google Shape;2610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11" name="Google Shape;261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12" name="Google Shape;261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3" name="Google Shape;261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4" name="Google Shape;261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5" name="Google Shape;261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6" name="Google Shape;261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7" name="Google Shape;261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18" name="Google Shape;261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19" name="Google Shape;261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0" name="Google Shape;262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1" name="Google Shape;262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2" name="Google Shape;262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3" name="Google Shape;262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4" name="Google Shape;262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25" name="Google Shape;2625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26" name="Google Shape;262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27" name="Google Shape;262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8" name="Google Shape;262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9" name="Google Shape;262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0" name="Google Shape;263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1" name="Google Shape;263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2" name="Google Shape;263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33" name="Google Shape;263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34" name="Google Shape;263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5" name="Google Shape;263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6" name="Google Shape;263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7" name="Google Shape;263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8" name="Google Shape;263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9" name="Google Shape;263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40" name="Google Shape;2640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41" name="Google Shape;264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42" name="Google Shape;264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3" name="Google Shape;264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4" name="Google Shape;264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5" name="Google Shape;264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6" name="Google Shape;264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7" name="Google Shape;264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48" name="Google Shape;2648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49" name="Google Shape;264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0" name="Google Shape;265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1" name="Google Shape;265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2" name="Google Shape;265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3" name="Google Shape;265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4" name="Google Shape;265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55" name="Google Shape;2655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56" name="Google Shape;265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57" name="Google Shape;265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8" name="Google Shape;265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9" name="Google Shape;265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0" name="Google Shape;266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1" name="Google Shape;266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2" name="Google Shape;266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63" name="Google Shape;2663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64" name="Google Shape;266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5" name="Google Shape;266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6" name="Google Shape;266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7" name="Google Shape;266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8" name="Google Shape;266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9" name="Google Shape;266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670" name="Google Shape;2670;p59"/>
            <p:cNvGrpSpPr/>
            <p:nvPr/>
          </p:nvGrpSpPr>
          <p:grpSpPr>
            <a:xfrm>
              <a:off x="-950870" y="5599592"/>
              <a:ext cx="14984988" cy="839833"/>
              <a:chOff x="-1434262" y="152400"/>
              <a:chExt cx="14984988" cy="839833"/>
            </a:xfrm>
          </p:grpSpPr>
          <p:grpSp>
            <p:nvGrpSpPr>
              <p:cNvPr id="2671" name="Google Shape;2671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672" name="Google Shape;2672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73" name="Google Shape;267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74" name="Google Shape;267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5" name="Google Shape;267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6" name="Google Shape;267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7" name="Google Shape;267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8" name="Google Shape;267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9" name="Google Shape;267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80" name="Google Shape;268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81" name="Google Shape;268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2" name="Google Shape;268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3" name="Google Shape;268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4" name="Google Shape;268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5" name="Google Shape;268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6" name="Google Shape;268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87" name="Google Shape;2687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88" name="Google Shape;268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89" name="Google Shape;268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0" name="Google Shape;269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1" name="Google Shape;269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2" name="Google Shape;269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3" name="Google Shape;269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4" name="Google Shape;269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95" name="Google Shape;269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96" name="Google Shape;269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7" name="Google Shape;269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8" name="Google Shape;269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9" name="Google Shape;269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0" name="Google Shape;270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1" name="Google Shape;270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02" name="Google Shape;2702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03" name="Google Shape;270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04" name="Google Shape;270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5" name="Google Shape;270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6" name="Google Shape;270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7" name="Google Shape;270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8" name="Google Shape;270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9" name="Google Shape;270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10" name="Google Shape;271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11" name="Google Shape;271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2" name="Google Shape;271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3" name="Google Shape;271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4" name="Google Shape;271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5" name="Google Shape;271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6" name="Google Shape;271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17" name="Google Shape;2717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18" name="Google Shape;271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19" name="Google Shape;271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0" name="Google Shape;272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1" name="Google Shape;272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2" name="Google Shape;272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3" name="Google Shape;272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4" name="Google Shape;272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25" name="Google Shape;2725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26" name="Google Shape;27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7" name="Google Shape;27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8" name="Google Shape;27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9" name="Google Shape;27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0" name="Google Shape;27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1" name="Google Shape;27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32" name="Google Shape;2732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33" name="Google Shape;273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34" name="Google Shape;273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5" name="Google Shape;273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6" name="Google Shape;273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7" name="Google Shape;273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8" name="Google Shape;273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9" name="Google Shape;273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40" name="Google Shape;2740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41" name="Google Shape;274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2" name="Google Shape;274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3" name="Google Shape;274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4" name="Google Shape;274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5" name="Google Shape;274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6" name="Google Shape;274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747" name="Google Shape;2747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748" name="Google Shape;2748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49" name="Google Shape;274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50" name="Google Shape;27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1" name="Google Shape;27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2" name="Google Shape;27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3" name="Google Shape;27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4" name="Google Shape;27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5" name="Google Shape;27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56" name="Google Shape;275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57" name="Google Shape;275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8" name="Google Shape;275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9" name="Google Shape;275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0" name="Google Shape;276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1" name="Google Shape;276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2" name="Google Shape;276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63" name="Google Shape;2763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64" name="Google Shape;276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65" name="Google Shape;276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6" name="Google Shape;276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7" name="Google Shape;276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8" name="Google Shape;276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9" name="Google Shape;276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0" name="Google Shape;277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71" name="Google Shape;277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72" name="Google Shape;277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3" name="Google Shape;277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4" name="Google Shape;277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5" name="Google Shape;277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6" name="Google Shape;277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7" name="Google Shape;277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78" name="Google Shape;2778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79" name="Google Shape;277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80" name="Google Shape;278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1" name="Google Shape;278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2" name="Google Shape;278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3" name="Google Shape;278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4" name="Google Shape;278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5" name="Google Shape;278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86" name="Google Shape;278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87" name="Google Shape;278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8" name="Google Shape;278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9" name="Google Shape;278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0" name="Google Shape;279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1" name="Google Shape;279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2" name="Google Shape;279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93" name="Google Shape;2793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94" name="Google Shape;279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95" name="Google Shape;279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6" name="Google Shape;279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7" name="Google Shape;279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8" name="Google Shape;279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9" name="Google Shape;279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0" name="Google Shape;280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801" name="Google Shape;2801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802" name="Google Shape;280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3" name="Google Shape;280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4" name="Google Shape;280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5" name="Google Shape;280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6" name="Google Shape;280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7" name="Google Shape;280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808" name="Google Shape;2808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809" name="Google Shape;280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810" name="Google Shape;281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1" name="Google Shape;281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2" name="Google Shape;281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3" name="Google Shape;281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4" name="Google Shape;281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5" name="Google Shape;281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816" name="Google Shape;2816;p59"/>
                  <p:cNvGrpSpPr/>
                  <p:nvPr/>
                </p:nvGrpSpPr>
                <p:grpSpPr>
                  <a:xfrm rot="10800000" flipH="1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817" name="Google Shape;281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8" name="Google Shape;281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9" name="Google Shape;281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20" name="Google Shape;282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21" name="Google Shape;282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22" name="Google Shape;282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 cap="flat" cmpd="sng">
                      <a:solidFill>
                        <a:srgbClr val="9BE5F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页_1">
  <p:cSld name="内容页_1"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60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25" name="Google Shape;2825;p60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" name="Google Shape;2908;p1"/>
          <p:cNvSpPr txBox="1">
            <a:spLocks noGrp="1"/>
          </p:cNvSpPr>
          <p:nvPr>
            <p:ph type="body" idx="1"/>
          </p:nvPr>
        </p:nvSpPr>
        <p:spPr>
          <a:xfrm>
            <a:off x="1600200" y="2212050"/>
            <a:ext cx="8991600" cy="1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</a:pPr>
            <a:r>
              <a:rPr lang="zh-TW" sz="8800"/>
              <a:t>圖的妙用</a:t>
            </a:r>
            <a:endParaRPr sz="8800"/>
          </a:p>
        </p:txBody>
      </p:sp>
      <p:sp>
        <p:nvSpPr>
          <p:cNvPr id="2909" name="Google Shape;2909;p1"/>
          <p:cNvSpPr txBox="1">
            <a:spLocks noGrp="1"/>
          </p:cNvSpPr>
          <p:nvPr>
            <p:ph type="body" idx="3"/>
          </p:nvPr>
        </p:nvSpPr>
        <p:spPr>
          <a:xfrm>
            <a:off x="5013960" y="4706156"/>
            <a:ext cx="2164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/>
              <a:t>識圖與製圖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10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概念圖-統計圖</a:t>
            </a:r>
            <a:endParaRPr/>
          </a:p>
        </p:txBody>
      </p:sp>
      <p:grpSp>
        <p:nvGrpSpPr>
          <p:cNvPr id="2980" name="Google Shape;2980;p10"/>
          <p:cNvGrpSpPr/>
          <p:nvPr/>
        </p:nvGrpSpPr>
        <p:grpSpPr>
          <a:xfrm>
            <a:off x="1632949" y="1518384"/>
            <a:ext cx="9299656" cy="4840827"/>
            <a:chOff x="544567" y="1773238"/>
            <a:chExt cx="8112797" cy="4058726"/>
          </a:xfrm>
        </p:grpSpPr>
        <p:sp>
          <p:nvSpPr>
            <p:cNvPr id="2981" name="Google Shape;2981;p10"/>
            <p:cNvSpPr/>
            <p:nvPr/>
          </p:nvSpPr>
          <p:spPr>
            <a:xfrm>
              <a:off x="2411413" y="1773238"/>
              <a:ext cx="4321175" cy="71913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lang="zh-TW" sz="3200" b="0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高雄市月均溫統計圖</a:t>
              </a:r>
              <a:endPara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2982" name="Google Shape;2982;p10"/>
            <p:cNvGrpSpPr/>
            <p:nvPr/>
          </p:nvGrpSpPr>
          <p:grpSpPr>
            <a:xfrm>
              <a:off x="544567" y="2708275"/>
              <a:ext cx="8112797" cy="3123689"/>
              <a:chOff x="544567" y="2708275"/>
              <a:chExt cx="8112797" cy="3123689"/>
            </a:xfrm>
          </p:grpSpPr>
          <p:pic>
            <p:nvPicPr>
              <p:cNvPr id="2983" name="Google Shape;2983;p10" descr="D:\工作\備課素材\104(2)生物\104下中自1年級課本圖片_寬1024+150dpi+全部圖\08中自1下第7章圖的妙用_課本104(1)\平均氣溫及雨量圖 拷貝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450975" y="2708275"/>
                <a:ext cx="6242050" cy="31210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2984" name="Google Shape;2984;p10"/>
              <p:cNvSpPr txBox="1"/>
              <p:nvPr/>
            </p:nvSpPr>
            <p:spPr>
              <a:xfrm>
                <a:off x="544567" y="2708275"/>
                <a:ext cx="804862" cy="1006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 b="1" i="0" u="none" strike="noStrike" cap="none" dirty="0">
                    <a:solidFill>
                      <a:schemeClr val="bg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   溫</a:t>
                </a:r>
                <a:endParaRPr sz="2400" b="1" i="0" u="none" strike="noStrike" cap="none" dirty="0">
                  <a:solidFill>
                    <a:schemeClr val="bg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 b="1" i="0" u="none" strike="noStrike" cap="none" dirty="0">
                    <a:solidFill>
                      <a:schemeClr val="bg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    度（℃）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85" name="Google Shape;2985;p10"/>
              <p:cNvSpPr txBox="1"/>
              <p:nvPr/>
            </p:nvSpPr>
            <p:spPr>
              <a:xfrm>
                <a:off x="7857264" y="5444922"/>
                <a:ext cx="800100" cy="387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 b="1" i="0" u="none" strike="noStrike" cap="none" dirty="0">
                    <a:solidFill>
                      <a:schemeClr val="bg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月分</a:t>
                </a:r>
                <a:endParaRPr sz="2400" b="1" i="0" u="none" strike="noStrike" cap="none" dirty="0">
                  <a:solidFill>
                    <a:schemeClr val="bg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11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概念圖-組織圖</a:t>
            </a:r>
            <a:endParaRPr/>
          </a:p>
        </p:txBody>
      </p:sp>
      <p:grpSp>
        <p:nvGrpSpPr>
          <p:cNvPr id="2991" name="Google Shape;2991;p11"/>
          <p:cNvGrpSpPr/>
          <p:nvPr/>
        </p:nvGrpSpPr>
        <p:grpSpPr>
          <a:xfrm>
            <a:off x="1119188" y="1577975"/>
            <a:ext cx="9802812" cy="4860925"/>
            <a:chOff x="865187" y="1704975"/>
            <a:chExt cx="7610249" cy="3884325"/>
          </a:xfrm>
        </p:grpSpPr>
        <p:sp>
          <p:nvSpPr>
            <p:cNvPr id="2992" name="Google Shape;2992;p11"/>
            <p:cNvSpPr/>
            <p:nvPr/>
          </p:nvSpPr>
          <p:spPr>
            <a:xfrm>
              <a:off x="865187" y="1704975"/>
              <a:ext cx="3686066" cy="649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lang="zh-TW" sz="3200" b="0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學校的行政組織圖</a:t>
              </a:r>
              <a:endPara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2993" name="Google Shape;299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5187" y="2636890"/>
              <a:ext cx="7610249" cy="29524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12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概念圖-構造圖</a:t>
            </a:r>
            <a:endParaRPr/>
          </a:p>
        </p:txBody>
      </p:sp>
      <p:grpSp>
        <p:nvGrpSpPr>
          <p:cNvPr id="3000" name="Google Shape;3000;p12"/>
          <p:cNvGrpSpPr/>
          <p:nvPr/>
        </p:nvGrpSpPr>
        <p:grpSpPr>
          <a:xfrm>
            <a:off x="3501571" y="1287463"/>
            <a:ext cx="5197929" cy="5392737"/>
            <a:chOff x="2230438" y="1808163"/>
            <a:chExt cx="3995126" cy="4681537"/>
          </a:xfrm>
        </p:grpSpPr>
        <p:sp>
          <p:nvSpPr>
            <p:cNvPr id="3001" name="Google Shape;3001;p12"/>
            <p:cNvSpPr/>
            <p:nvPr/>
          </p:nvSpPr>
          <p:spPr>
            <a:xfrm>
              <a:off x="2230438" y="1808163"/>
              <a:ext cx="2520565" cy="54133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lang="zh-TW" sz="3200" b="0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葉片構造圖</a:t>
              </a:r>
              <a:endPara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002" name="Google Shape;3002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30438" y="2517775"/>
              <a:ext cx="3995126" cy="3971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13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概念圖-坐標圖</a:t>
            </a:r>
            <a:endParaRPr/>
          </a:p>
        </p:txBody>
      </p:sp>
      <p:pic>
        <p:nvPicPr>
          <p:cNvPr id="3008" name="Google Shape;30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0463" y="1363662"/>
            <a:ext cx="4685166" cy="5295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14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概念圖-流程圖</a:t>
            </a:r>
            <a:endParaRPr/>
          </a:p>
        </p:txBody>
      </p:sp>
      <p:pic>
        <p:nvPicPr>
          <p:cNvPr id="3014" name="Google Shape;30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271" y="1371598"/>
            <a:ext cx="3878262" cy="531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15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山水畫</a:t>
            </a:r>
            <a:endParaRPr/>
          </a:p>
        </p:txBody>
      </p:sp>
      <p:pic>
        <p:nvPicPr>
          <p:cNvPr id="3021" name="Google Shape;30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700" y="1326312"/>
            <a:ext cx="5334000" cy="539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p16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產品說明圖</a:t>
            </a:r>
            <a:endParaRPr/>
          </a:p>
        </p:txBody>
      </p:sp>
      <p:pic>
        <p:nvPicPr>
          <p:cNvPr id="3028" name="Google Shape;30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5787" y="1528762"/>
            <a:ext cx="5967413" cy="525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7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/>
              <a:t>工程圖</a:t>
            </a:r>
            <a:endParaRPr sz="4800"/>
          </a:p>
        </p:txBody>
      </p:sp>
      <p:sp>
        <p:nvSpPr>
          <p:cNvPr id="3034" name="Google Shape;3034;p17"/>
          <p:cNvSpPr txBox="1"/>
          <p:nvPr/>
        </p:nvSpPr>
        <p:spPr>
          <a:xfrm>
            <a:off x="1130300" y="2006600"/>
            <a:ext cx="10045700" cy="333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將物體的形狀、尺度、材質與組裝關係等，以特定的繪製方法或符號所畫出來的圖</a:t>
            </a:r>
            <a:endParaRPr sz="54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p18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工程圖-構想草圖</a:t>
            </a:r>
            <a:endParaRPr/>
          </a:p>
        </p:txBody>
      </p:sp>
      <p:pic>
        <p:nvPicPr>
          <p:cNvPr id="3041" name="Google Shape;3041;p18" descr="C:\Users\meow\Desktop\圖片素材\101(2)中自百綱1下課本(成書)-完整版圖示\p172-193第7章\07-11構想草圖.jpg"/>
          <p:cNvPicPr preferRelativeResize="0"/>
          <p:nvPr/>
        </p:nvPicPr>
        <p:blipFill rotWithShape="1">
          <a:blip r:embed="rId3">
            <a:alphaModFix/>
          </a:blip>
          <a:srcRect l="7317" t="36291" r="6162" b="8913"/>
          <a:stretch/>
        </p:blipFill>
        <p:spPr>
          <a:xfrm>
            <a:off x="3657600" y="1320800"/>
            <a:ext cx="5011153" cy="526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19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工程圖-表現圖</a:t>
            </a:r>
            <a:endParaRPr/>
          </a:p>
        </p:txBody>
      </p:sp>
      <p:pic>
        <p:nvPicPr>
          <p:cNvPr id="3048" name="Google Shape;3048;p19"/>
          <p:cNvPicPr preferRelativeResize="0"/>
          <p:nvPr/>
        </p:nvPicPr>
        <p:blipFill rotWithShape="1">
          <a:blip r:embed="rId3">
            <a:alphaModFix/>
          </a:blip>
          <a:srcRect l="21696" t="14862" r="21554" b="6347"/>
          <a:stretch/>
        </p:blipFill>
        <p:spPr>
          <a:xfrm>
            <a:off x="4797425" y="1333028"/>
            <a:ext cx="3013075" cy="552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2"/>
          <p:cNvSpPr txBox="1">
            <a:spLocks noGrp="1"/>
          </p:cNvSpPr>
          <p:nvPr>
            <p:ph type="body" idx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zh-TW" sz="4400"/>
              <a:t>CONTENT 目錄</a:t>
            </a:r>
            <a:endParaRPr sz="4400"/>
          </a:p>
        </p:txBody>
      </p:sp>
      <p:sp>
        <p:nvSpPr>
          <p:cNvPr id="2915" name="Google Shape;2915;p2"/>
          <p:cNvSpPr txBox="1">
            <a:spLocks noGrp="1"/>
          </p:cNvSpPr>
          <p:nvPr>
            <p:ph type="body" idx="2"/>
          </p:nvPr>
        </p:nvSpPr>
        <p:spPr>
          <a:xfrm>
            <a:off x="362839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/>
              <a:t>Part 1</a:t>
            </a:r>
            <a:endParaRPr/>
          </a:p>
        </p:txBody>
      </p:sp>
      <p:sp>
        <p:nvSpPr>
          <p:cNvPr id="2916" name="Google Shape;2916;p2"/>
          <p:cNvSpPr txBox="1">
            <a:spLocks noGrp="1"/>
          </p:cNvSpPr>
          <p:nvPr>
            <p:ph type="body" idx="3"/>
          </p:nvPr>
        </p:nvSpPr>
        <p:spPr>
          <a:xfrm>
            <a:off x="639254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/>
              <a:t>Part 2</a:t>
            </a:r>
            <a:endParaRPr/>
          </a:p>
        </p:txBody>
      </p:sp>
      <p:sp>
        <p:nvSpPr>
          <p:cNvPr id="2917" name="Google Shape;2917;p2"/>
          <p:cNvSpPr txBox="1">
            <a:spLocks noGrp="1"/>
          </p:cNvSpPr>
          <p:nvPr>
            <p:ph type="body" idx="4"/>
          </p:nvPr>
        </p:nvSpPr>
        <p:spPr>
          <a:xfrm>
            <a:off x="362839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/>
              <a:t>Part 3</a:t>
            </a:r>
            <a:endParaRPr/>
          </a:p>
        </p:txBody>
      </p:sp>
      <p:sp>
        <p:nvSpPr>
          <p:cNvPr id="2918" name="Google Shape;2918;p2"/>
          <p:cNvSpPr txBox="1">
            <a:spLocks noGrp="1"/>
          </p:cNvSpPr>
          <p:nvPr>
            <p:ph type="body" idx="5"/>
          </p:nvPr>
        </p:nvSpPr>
        <p:spPr>
          <a:xfrm>
            <a:off x="342836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/>
              <a:t>圖的種類</a:t>
            </a:r>
            <a:endParaRPr/>
          </a:p>
        </p:txBody>
      </p:sp>
      <p:sp>
        <p:nvSpPr>
          <p:cNvPr id="2919" name="Google Shape;2919;p2"/>
          <p:cNvSpPr txBox="1">
            <a:spLocks noGrp="1"/>
          </p:cNvSpPr>
          <p:nvPr>
            <p:ph type="body" idx="6"/>
          </p:nvPr>
        </p:nvSpPr>
        <p:spPr>
          <a:xfrm>
            <a:off x="5982970" y="3123852"/>
            <a:ext cx="298958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/>
              <a:t>工程圖-立體圖</a:t>
            </a:r>
            <a:endParaRPr/>
          </a:p>
        </p:txBody>
      </p:sp>
      <p:sp>
        <p:nvSpPr>
          <p:cNvPr id="2920" name="Google Shape;2920;p2"/>
          <p:cNvSpPr txBox="1">
            <a:spLocks noGrp="1"/>
          </p:cNvSpPr>
          <p:nvPr>
            <p:ph type="body" idx="7"/>
          </p:nvPr>
        </p:nvSpPr>
        <p:spPr>
          <a:xfrm>
            <a:off x="3261360" y="4988843"/>
            <a:ext cx="296608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/>
              <a:t>工程圖-平面圖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Google Shape;3054;p20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工程圖-工作圖</a:t>
            </a:r>
            <a:endParaRPr/>
          </a:p>
        </p:txBody>
      </p:sp>
      <p:grpSp>
        <p:nvGrpSpPr>
          <p:cNvPr id="3055" name="Google Shape;3055;p20"/>
          <p:cNvGrpSpPr/>
          <p:nvPr/>
        </p:nvGrpSpPr>
        <p:grpSpPr>
          <a:xfrm>
            <a:off x="842682" y="1418915"/>
            <a:ext cx="10840078" cy="5420040"/>
            <a:chOff x="755074" y="1044940"/>
            <a:chExt cx="5035550" cy="2516872"/>
          </a:xfrm>
        </p:grpSpPr>
        <p:pic>
          <p:nvPicPr>
            <p:cNvPr id="3056" name="Google Shape;3056;p20" descr="C:\Users\meow\Desktop\圖片素材\101(2)中自百綱1下課本(成書)-完整版圖示\p172-193第7章\07-7-6N新.jpg"/>
            <p:cNvPicPr preferRelativeResize="0"/>
            <p:nvPr/>
          </p:nvPicPr>
          <p:blipFill rotWithShape="1">
            <a:blip r:embed="rId3">
              <a:alphaModFix/>
            </a:blip>
            <a:srcRect t="54305"/>
            <a:stretch/>
          </p:blipFill>
          <p:spPr>
            <a:xfrm>
              <a:off x="755074" y="2276840"/>
              <a:ext cx="5034974" cy="1284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7" name="Google Shape;3057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5074" y="1044940"/>
              <a:ext cx="5035550" cy="12319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058" name="Google Shape;3058;p20"/>
          <p:cNvGraphicFramePr/>
          <p:nvPr/>
        </p:nvGraphicFramePr>
        <p:xfrm>
          <a:off x="8026399" y="5329180"/>
          <a:ext cx="4165600" cy="1523800"/>
        </p:xfrm>
        <a:graphic>
          <a:graphicData uri="http://schemas.openxmlformats.org/drawingml/2006/table">
            <a:tbl>
              <a:tblPr firstRow="1" bandRow="1">
                <a:noFill/>
                <a:tableStyleId>{302069F6-2EAF-4DA7-AC6B-D838201C63F0}</a:tableStyleId>
              </a:tblPr>
              <a:tblGrid>
                <a:gridCol w="92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鎚頭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鋼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鎚柄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木材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件號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名稱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數量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材料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備註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扁頭鎚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比例1：5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繪製者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日期97.3.5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校閱者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21"/>
          <p:cNvSpPr txBox="1"/>
          <p:nvPr/>
        </p:nvSpPr>
        <p:spPr>
          <a:xfrm>
            <a:off x="2752270" y="519481"/>
            <a:ext cx="649333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工程圖-工作圖(零件組合圖)</a:t>
            </a:r>
            <a:endParaRPr sz="3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5" name="Google Shape;3065;p21" descr="D:\工作\備課素材\104(2)生物\104下中自1年級課本圖片_寬1024+150dpi+全部圖\08中自1下第7章圖的妙用_課本104(1)\自然與生科1下課本-添-0908 拷貝.png"/>
          <p:cNvPicPr preferRelativeResize="0"/>
          <p:nvPr/>
        </p:nvPicPr>
        <p:blipFill rotWithShape="1">
          <a:blip r:embed="rId3">
            <a:alphaModFix/>
          </a:blip>
          <a:srcRect l="37547" t="44902" r="16975" b="9803"/>
          <a:stretch/>
        </p:blipFill>
        <p:spPr>
          <a:xfrm>
            <a:off x="2335213" y="957263"/>
            <a:ext cx="7799387" cy="612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p22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工程圖-展開圖</a:t>
            </a:r>
            <a:endParaRPr/>
          </a:p>
        </p:txBody>
      </p:sp>
      <p:pic>
        <p:nvPicPr>
          <p:cNvPr id="3072" name="Google Shape;3072;p22" descr="D:\工作\備課素材\104(2)生物\104下中自1年級課本圖片_寬1024+150dpi+全部圖\08中自1下第7章圖的妙用_課本104(1)\07-7-7-2修上機 拷貝.png"/>
          <p:cNvPicPr preferRelativeResize="0"/>
          <p:nvPr/>
        </p:nvPicPr>
        <p:blipFill rotWithShape="1">
          <a:blip r:embed="rId3">
            <a:alphaModFix/>
          </a:blip>
          <a:srcRect t="62054" b="-1"/>
          <a:stretch/>
        </p:blipFill>
        <p:spPr>
          <a:xfrm>
            <a:off x="436421" y="2063750"/>
            <a:ext cx="11755579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23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工程圖-電路圖</a:t>
            </a:r>
            <a:endParaRPr/>
          </a:p>
        </p:txBody>
      </p:sp>
      <p:grpSp>
        <p:nvGrpSpPr>
          <p:cNvPr id="3079" name="Google Shape;3079;p23"/>
          <p:cNvGrpSpPr/>
          <p:nvPr/>
        </p:nvGrpSpPr>
        <p:grpSpPr>
          <a:xfrm>
            <a:off x="114300" y="1790700"/>
            <a:ext cx="5600700" cy="4103945"/>
            <a:chOff x="755650" y="3048000"/>
            <a:chExt cx="3930650" cy="2845758"/>
          </a:xfrm>
        </p:grpSpPr>
        <p:sp>
          <p:nvSpPr>
            <p:cNvPr id="3080" name="Google Shape;3080;p23"/>
            <p:cNvSpPr/>
            <p:nvPr/>
          </p:nvSpPr>
          <p:spPr>
            <a:xfrm>
              <a:off x="1920988" y="5445125"/>
              <a:ext cx="1599974" cy="44863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lang="zh-TW" sz="3200" b="0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電路布線圖</a:t>
              </a:r>
              <a:endParaRPr/>
            </a:p>
          </p:txBody>
        </p:sp>
        <p:pic>
          <p:nvPicPr>
            <p:cNvPr id="3081" name="Google Shape;308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5650" y="3048000"/>
              <a:ext cx="3930650" cy="23136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2" name="Google Shape;3082;p23"/>
          <p:cNvGrpSpPr/>
          <p:nvPr/>
        </p:nvGrpSpPr>
        <p:grpSpPr>
          <a:xfrm>
            <a:off x="6451600" y="1796693"/>
            <a:ext cx="5474496" cy="4105902"/>
            <a:chOff x="5076070" y="3048152"/>
            <a:chExt cx="3456743" cy="2933017"/>
          </a:xfrm>
        </p:grpSpPr>
        <p:pic>
          <p:nvPicPr>
            <p:cNvPr id="3083" name="Google Shape;3083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76070" y="3048152"/>
              <a:ext cx="3456743" cy="2396443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3084" name="Google Shape;3084;p23"/>
            <p:cNvSpPr/>
            <p:nvPr/>
          </p:nvSpPr>
          <p:spPr>
            <a:xfrm>
              <a:off x="6084688" y="5519000"/>
              <a:ext cx="1439507" cy="46216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lang="zh-TW" sz="3200" b="0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電子線路圖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4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工程圖-室內配置圖</a:t>
            </a:r>
            <a:endParaRPr/>
          </a:p>
        </p:txBody>
      </p:sp>
      <p:pic>
        <p:nvPicPr>
          <p:cNvPr id="3091" name="Google Shape;3091;p24" descr="07-室內平面圖(套房)"/>
          <p:cNvPicPr preferRelativeResize="0"/>
          <p:nvPr/>
        </p:nvPicPr>
        <p:blipFill rotWithShape="1">
          <a:blip r:embed="rId3">
            <a:alphaModFix/>
          </a:blip>
          <a:srcRect t="5266"/>
          <a:stretch/>
        </p:blipFill>
        <p:spPr>
          <a:xfrm>
            <a:off x="3390900" y="1271418"/>
            <a:ext cx="5475288" cy="548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25"/>
          <p:cNvSpPr txBox="1">
            <a:spLocks noGrp="1"/>
          </p:cNvSpPr>
          <p:nvPr>
            <p:ph type="body" idx="1"/>
          </p:nvPr>
        </p:nvSpPr>
        <p:spPr>
          <a:xfrm>
            <a:off x="3846286" y="2719003"/>
            <a:ext cx="449942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None/>
            </a:pPr>
            <a:r>
              <a:rPr lang="zh-TW"/>
              <a:t>Part Two</a:t>
            </a:r>
            <a:endParaRPr/>
          </a:p>
        </p:txBody>
      </p:sp>
      <p:sp>
        <p:nvSpPr>
          <p:cNvPr id="3098" name="Google Shape;3098;p25"/>
          <p:cNvSpPr txBox="1">
            <a:spLocks noGrp="1"/>
          </p:cNvSpPr>
          <p:nvPr>
            <p:ph type="body" idx="2"/>
          </p:nvPr>
        </p:nvSpPr>
        <p:spPr>
          <a:xfrm>
            <a:off x="3846286" y="3746501"/>
            <a:ext cx="44994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zh-TW"/>
              <a:t>繪製立體圖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p26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</a:t>
            </a:r>
            <a:endParaRPr/>
          </a:p>
        </p:txBody>
      </p:sp>
      <p:sp>
        <p:nvSpPr>
          <p:cNvPr id="3105" name="Google Shape;3105;p26"/>
          <p:cNvSpPr/>
          <p:nvPr/>
        </p:nvSpPr>
        <p:spPr>
          <a:xfrm>
            <a:off x="1422400" y="2181136"/>
            <a:ext cx="93345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lang="zh-TW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立體圖：</a:t>
            </a: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強調物體外形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lang="zh-TW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平面圖：</a:t>
            </a: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講究物體真實尺度的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MingLiu"/>
              <a:buNone/>
            </a:pP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製圖最基本的要求：</a:t>
            </a:r>
            <a:b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選擇適當的表現方式來繪製工程圖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p27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繪製立體圖</a:t>
            </a:r>
            <a:endParaRPr/>
          </a:p>
        </p:txBody>
      </p:sp>
      <p:pic>
        <p:nvPicPr>
          <p:cNvPr id="3112" name="Google Shape;31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1500" y="3910637"/>
            <a:ext cx="2275029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3" name="Google Shape;3113;p27"/>
          <p:cNvSpPr/>
          <p:nvPr/>
        </p:nvSpPr>
        <p:spPr>
          <a:xfrm>
            <a:off x="1143000" y="1710035"/>
            <a:ext cx="101600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等角圖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189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長、寬、高三軸夾角皆為120度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ts val="4000"/>
              <a:buFont typeface="PMingLiu"/>
              <a:buChar char="․"/>
            </a:pPr>
            <a:r>
              <a:rPr lang="zh-TW" sz="4000" b="0" i="0" u="none" strike="noStrike" cap="non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等斜圖</a:t>
            </a:r>
            <a:endParaRPr sz="4000" b="0" i="0" u="none" strike="noStrike" cap="none">
              <a:solidFill>
                <a:srgbClr val="FF99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189" marR="0" lvl="1" indent="-254000" algn="l" rtl="0"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ts val="4000"/>
              <a:buFont typeface="PMingLiu"/>
              <a:buChar char="․"/>
            </a:pPr>
            <a:r>
              <a:rPr lang="zh-TW" sz="4000" b="0" i="0" u="none" strike="noStrike" cap="non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三軸中的兩軸呈90度</a:t>
            </a:r>
            <a:endParaRPr sz="4000" b="0" i="0" u="none" strike="noStrike" cap="none">
              <a:solidFill>
                <a:srgbClr val="FF99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189" marR="0" lvl="1" indent="-254000" algn="l" rtl="0"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ts val="4000"/>
              <a:buFont typeface="PMingLiu"/>
              <a:buChar char="․"/>
            </a:pPr>
            <a:r>
              <a:rPr lang="zh-TW" sz="4000" b="0" i="0" u="none" strike="noStrike" cap="non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各軸線上或與軸線平行之</a:t>
            </a:r>
            <a:br>
              <a:rPr lang="zh-TW" sz="4000" b="0" i="0" u="none" strike="noStrike" cap="non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b="0" i="0" u="none" strike="noStrike" cap="non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直線上單位線　長比為1︰1︰1</a:t>
            </a:r>
            <a:endParaRPr sz="4000" b="0" i="0" u="none" strike="noStrike" cap="none">
              <a:solidFill>
                <a:srgbClr val="FF99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14" name="Google Shape;3114;p27"/>
          <p:cNvPicPr preferRelativeResize="0"/>
          <p:nvPr/>
        </p:nvPicPr>
        <p:blipFill rotWithShape="1">
          <a:blip r:embed="rId4">
            <a:alphaModFix/>
          </a:blip>
          <a:srcRect l="75969" t="14297" r="3886" b="68355"/>
          <a:stretch/>
        </p:blipFill>
        <p:spPr>
          <a:xfrm>
            <a:off x="9458846" y="1665525"/>
            <a:ext cx="2272736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28"/>
          <p:cNvSpPr/>
          <p:nvPr/>
        </p:nvSpPr>
        <p:spPr>
          <a:xfrm>
            <a:off x="0" y="0"/>
            <a:ext cx="5448300" cy="69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121" name="Google Shape;3121;p28"/>
          <p:cNvCxnSpPr/>
          <p:nvPr/>
        </p:nvCxnSpPr>
        <p:spPr>
          <a:xfrm>
            <a:off x="5992476" y="2155119"/>
            <a:ext cx="1665000" cy="9684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2" name="Google Shape;3122;p28"/>
          <p:cNvCxnSpPr/>
          <p:nvPr/>
        </p:nvCxnSpPr>
        <p:spPr>
          <a:xfrm flipH="1">
            <a:off x="7654228" y="2148031"/>
            <a:ext cx="1665007" cy="968436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3" name="Google Shape;3123;p28"/>
          <p:cNvCxnSpPr/>
          <p:nvPr/>
        </p:nvCxnSpPr>
        <p:spPr>
          <a:xfrm rot="7200000" flipH="1">
            <a:off x="6831084" y="3610808"/>
            <a:ext cx="1665007" cy="968436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124" name="Google Shape;3124;p28"/>
          <p:cNvGrpSpPr/>
          <p:nvPr/>
        </p:nvGrpSpPr>
        <p:grpSpPr>
          <a:xfrm>
            <a:off x="6824979" y="2148031"/>
            <a:ext cx="1661752" cy="1661752"/>
            <a:chOff x="6824979" y="2148031"/>
            <a:chExt cx="1661752" cy="1661752"/>
          </a:xfrm>
        </p:grpSpPr>
        <p:sp>
          <p:nvSpPr>
            <p:cNvPr id="3125" name="Google Shape;3125;p28"/>
            <p:cNvSpPr/>
            <p:nvPr/>
          </p:nvSpPr>
          <p:spPr>
            <a:xfrm>
              <a:off x="6824979" y="2148031"/>
              <a:ext cx="1661752" cy="1661752"/>
            </a:xfrm>
            <a:prstGeom prst="ellipse">
              <a:avLst/>
            </a:prstGeom>
            <a:noFill/>
            <a:ln w="2222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3126" name="Google Shape;3126;p28"/>
            <p:cNvCxnSpPr/>
            <p:nvPr/>
          </p:nvCxnSpPr>
          <p:spPr>
            <a:xfrm flipH="1">
              <a:off x="6878791" y="2632249"/>
              <a:ext cx="19020" cy="40956"/>
            </a:xfrm>
            <a:prstGeom prst="straightConnector1">
              <a:avLst/>
            </a:prstGeom>
            <a:noFill/>
            <a:ln w="2222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127" name="Google Shape;3127;p28"/>
            <p:cNvCxnSpPr/>
            <p:nvPr/>
          </p:nvCxnSpPr>
          <p:spPr>
            <a:xfrm>
              <a:off x="7568509" y="3803881"/>
              <a:ext cx="85719" cy="0"/>
            </a:xfrm>
            <a:prstGeom prst="straightConnector1">
              <a:avLst/>
            </a:prstGeom>
            <a:noFill/>
            <a:ln w="2222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128" name="Google Shape;3128;p28"/>
            <p:cNvCxnSpPr/>
            <p:nvPr/>
          </p:nvCxnSpPr>
          <p:spPr>
            <a:xfrm rot="10800000">
              <a:off x="7663587" y="3803881"/>
              <a:ext cx="85719" cy="0"/>
            </a:xfrm>
            <a:prstGeom prst="straightConnector1">
              <a:avLst/>
            </a:prstGeom>
            <a:noFill/>
            <a:ln w="2222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129" name="Google Shape;3129;p28"/>
            <p:cNvCxnSpPr/>
            <p:nvPr/>
          </p:nvCxnSpPr>
          <p:spPr>
            <a:xfrm rot="10800000" flipH="1">
              <a:off x="6855198" y="2673207"/>
              <a:ext cx="30219" cy="84691"/>
            </a:xfrm>
            <a:prstGeom prst="straightConnector1">
              <a:avLst/>
            </a:prstGeom>
            <a:noFill/>
            <a:ln w="2222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130" name="Google Shape;3130;p28"/>
            <p:cNvCxnSpPr/>
            <p:nvPr/>
          </p:nvCxnSpPr>
          <p:spPr>
            <a:xfrm>
              <a:off x="8389539" y="2581059"/>
              <a:ext cx="38040" cy="92145"/>
            </a:xfrm>
            <a:prstGeom prst="straightConnector1">
              <a:avLst/>
            </a:prstGeom>
            <a:noFill/>
            <a:ln w="2222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131" name="Google Shape;3131;p28"/>
            <p:cNvCxnSpPr/>
            <p:nvPr/>
          </p:nvCxnSpPr>
          <p:spPr>
            <a:xfrm rot="10800000">
              <a:off x="8427579" y="2673204"/>
              <a:ext cx="30219" cy="84691"/>
            </a:xfrm>
            <a:prstGeom prst="straightConnector1">
              <a:avLst/>
            </a:prstGeom>
            <a:noFill/>
            <a:ln w="22225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3132" name="Google Shape;3132;p28"/>
          <p:cNvSpPr txBox="1"/>
          <p:nvPr/>
        </p:nvSpPr>
        <p:spPr>
          <a:xfrm>
            <a:off x="7342941" y="1822720"/>
            <a:ext cx="641291" cy="30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120度</a:t>
            </a:r>
            <a:endParaRPr sz="1200" b="0" i="0" u="none" strike="noStrike" cap="non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33" name="Google Shape;3133;p28"/>
          <p:cNvSpPr txBox="1"/>
          <p:nvPr/>
        </p:nvSpPr>
        <p:spPr>
          <a:xfrm>
            <a:off x="6256520" y="3500788"/>
            <a:ext cx="641291" cy="30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120度</a:t>
            </a:r>
            <a:endParaRPr sz="1200" b="0" i="0" u="none" strike="noStrike" cap="non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34" name="Google Shape;3134;p28"/>
          <p:cNvSpPr txBox="1"/>
          <p:nvPr/>
        </p:nvSpPr>
        <p:spPr>
          <a:xfrm>
            <a:off x="8289375" y="3500788"/>
            <a:ext cx="641291" cy="30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120度</a:t>
            </a:r>
            <a:endParaRPr sz="1200" b="0" i="0" u="none" strike="noStrike" cap="non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35" name="Google Shape;3135;p28"/>
          <p:cNvSpPr txBox="1"/>
          <p:nvPr/>
        </p:nvSpPr>
        <p:spPr>
          <a:xfrm rot="5400000">
            <a:off x="263971" y="2262596"/>
            <a:ext cx="6186279" cy="2785378"/>
          </a:xfrm>
          <a:prstGeom prst="rect">
            <a:avLst/>
          </a:prstGeom>
          <a:noFill/>
          <a:ln>
            <a:noFill/>
          </a:ln>
        </p:spPr>
        <p:txBody>
          <a:bodyPr spcFirstLastPara="1" vert="vert270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等角</a:t>
            </a:r>
            <a:r>
              <a:rPr lang="zh-TW" sz="1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</a:t>
            </a:r>
            <a:endParaRPr sz="1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142" name="Google Shape;3142;p29"/>
          <p:cNvCxnSpPr/>
          <p:nvPr/>
        </p:nvCxnSpPr>
        <p:spPr>
          <a:xfrm rot="7200000" flipH="1">
            <a:off x="5154841" y="2641634"/>
            <a:ext cx="1665007" cy="968436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143" name="Google Shape;3143;p29"/>
          <p:cNvGrpSpPr/>
          <p:nvPr/>
        </p:nvGrpSpPr>
        <p:grpSpPr>
          <a:xfrm>
            <a:off x="5992476" y="2148031"/>
            <a:ext cx="3326759" cy="2910073"/>
            <a:chOff x="5992476" y="2148031"/>
            <a:chExt cx="3326759" cy="2910073"/>
          </a:xfrm>
        </p:grpSpPr>
        <p:cxnSp>
          <p:nvCxnSpPr>
            <p:cNvPr id="3144" name="Google Shape;3144;p29"/>
            <p:cNvCxnSpPr/>
            <p:nvPr/>
          </p:nvCxnSpPr>
          <p:spPr>
            <a:xfrm>
              <a:off x="5992476" y="2148031"/>
              <a:ext cx="1665007" cy="97552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5" name="Google Shape;3145;p29"/>
            <p:cNvCxnSpPr/>
            <p:nvPr/>
          </p:nvCxnSpPr>
          <p:spPr>
            <a:xfrm flipH="1">
              <a:off x="7654228" y="2148031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6" name="Google Shape;3146;p29"/>
            <p:cNvCxnSpPr/>
            <p:nvPr/>
          </p:nvCxnSpPr>
          <p:spPr>
            <a:xfrm rot="7200000" flipH="1">
              <a:off x="6831084" y="3610808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147" name="Google Shape;3147;p29"/>
          <p:cNvCxnSpPr/>
          <p:nvPr/>
        </p:nvCxnSpPr>
        <p:spPr>
          <a:xfrm rot="10800000" flipH="1">
            <a:off x="5982715" y="1155701"/>
            <a:ext cx="1680872" cy="100707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8" name="Google Shape;3148;p29"/>
          <p:cNvCxnSpPr/>
          <p:nvPr/>
        </p:nvCxnSpPr>
        <p:spPr>
          <a:xfrm>
            <a:off x="7650975" y="1164104"/>
            <a:ext cx="1668260" cy="98392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9" name="Google Shape;3149;p29"/>
          <p:cNvCxnSpPr/>
          <p:nvPr/>
        </p:nvCxnSpPr>
        <p:spPr>
          <a:xfrm>
            <a:off x="5982715" y="4074178"/>
            <a:ext cx="1668260" cy="98392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0" name="Google Shape;3150;p29"/>
          <p:cNvCxnSpPr/>
          <p:nvPr/>
        </p:nvCxnSpPr>
        <p:spPr>
          <a:xfrm flipH="1">
            <a:off x="7666681" y="4074178"/>
            <a:ext cx="1665007" cy="968436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1" name="Google Shape;3151;p29"/>
          <p:cNvCxnSpPr/>
          <p:nvPr/>
        </p:nvCxnSpPr>
        <p:spPr>
          <a:xfrm rot="10800000">
            <a:off x="9331687" y="2131715"/>
            <a:ext cx="3093" cy="195721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52" name="Google Shape;3152;p29"/>
          <p:cNvPicPr preferRelativeResize="0"/>
          <p:nvPr/>
        </p:nvPicPr>
        <p:blipFill rotWithShape="1">
          <a:blip r:embed="rId3">
            <a:alphaModFix/>
          </a:blip>
          <a:srcRect r="55592"/>
          <a:stretch/>
        </p:blipFill>
        <p:spPr>
          <a:xfrm rot="452016">
            <a:off x="477907" y="528320"/>
            <a:ext cx="3510776" cy="3881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3" name="Google Shape;3153;p29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154" name="Google Shape;3154;p29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155" name="Google Shape;3155;p29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1-1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3"/>
          <p:cNvSpPr txBox="1">
            <a:spLocks noGrp="1"/>
          </p:cNvSpPr>
          <p:nvPr>
            <p:ph type="body" idx="1"/>
          </p:nvPr>
        </p:nvSpPr>
        <p:spPr>
          <a:xfrm>
            <a:off x="3846286" y="2719003"/>
            <a:ext cx="449942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None/>
            </a:pPr>
            <a:r>
              <a:rPr lang="zh-TW">
                <a:solidFill>
                  <a:schemeClr val="accent2"/>
                </a:solidFill>
              </a:rPr>
              <a:t>Part One</a:t>
            </a:r>
            <a:endParaRPr/>
          </a:p>
        </p:txBody>
      </p:sp>
      <p:sp>
        <p:nvSpPr>
          <p:cNvPr id="2926" name="Google Shape;2926;p3"/>
          <p:cNvSpPr txBox="1">
            <a:spLocks noGrp="1"/>
          </p:cNvSpPr>
          <p:nvPr>
            <p:ph type="body" idx="2"/>
          </p:nvPr>
        </p:nvSpPr>
        <p:spPr>
          <a:xfrm>
            <a:off x="3846286" y="3937001"/>
            <a:ext cx="44994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zh-TW"/>
              <a:t>圖的種類</a:t>
            </a:r>
            <a:endParaRPr/>
          </a:p>
        </p:txBody>
      </p:sp>
      <p:sp>
        <p:nvSpPr>
          <p:cNvPr id="2927" name="Google Shape;2927;p3">
            <a:hlinkClick r:id="rId3"/>
          </p:cNvPr>
          <p:cNvSpPr/>
          <p:nvPr/>
        </p:nvSpPr>
        <p:spPr>
          <a:xfrm>
            <a:off x="10607040" y="5623560"/>
            <a:ext cx="716280" cy="64008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28" name="Google Shape;2928;p3">
            <a:hlinkClick r:id="rId3"/>
          </p:cNvPr>
          <p:cNvSpPr/>
          <p:nvPr/>
        </p:nvSpPr>
        <p:spPr>
          <a:xfrm>
            <a:off x="914400" y="5623560"/>
            <a:ext cx="716280" cy="64008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1" name="Google Shape;3161;p30"/>
          <p:cNvGrpSpPr/>
          <p:nvPr/>
        </p:nvGrpSpPr>
        <p:grpSpPr>
          <a:xfrm>
            <a:off x="6390640" y="1410276"/>
            <a:ext cx="2930888" cy="3156255"/>
            <a:chOff x="6390640" y="1410276"/>
            <a:chExt cx="2930888" cy="3156255"/>
          </a:xfrm>
        </p:grpSpPr>
        <p:cxnSp>
          <p:nvCxnSpPr>
            <p:cNvPr id="3162" name="Google Shape;3162;p30"/>
            <p:cNvCxnSpPr/>
            <p:nvPr/>
          </p:nvCxnSpPr>
          <p:spPr>
            <a:xfrm>
              <a:off x="6390640" y="1410276"/>
              <a:ext cx="2099346" cy="1230099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3" name="Google Shape;3163;p30"/>
            <p:cNvCxnSpPr/>
            <p:nvPr/>
          </p:nvCxnSpPr>
          <p:spPr>
            <a:xfrm flipH="1">
              <a:off x="8485105" y="2148031"/>
              <a:ext cx="834131" cy="484218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4" name="Google Shape;3164;p30"/>
            <p:cNvCxnSpPr/>
            <p:nvPr/>
          </p:nvCxnSpPr>
          <p:spPr>
            <a:xfrm rot="7200000" flipH="1">
              <a:off x="7653428" y="3119235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165" name="Google Shape;3165;p30"/>
          <p:cNvCxnSpPr/>
          <p:nvPr/>
        </p:nvCxnSpPr>
        <p:spPr>
          <a:xfrm rot="10800000" flipH="1">
            <a:off x="6408686" y="909529"/>
            <a:ext cx="838608" cy="50915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6" name="Google Shape;3166;p30"/>
          <p:cNvCxnSpPr/>
          <p:nvPr/>
        </p:nvCxnSpPr>
        <p:spPr>
          <a:xfrm>
            <a:off x="7247294" y="909529"/>
            <a:ext cx="2071941" cy="123850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7" name="Google Shape;3167;p30"/>
          <p:cNvCxnSpPr/>
          <p:nvPr/>
        </p:nvCxnSpPr>
        <p:spPr>
          <a:xfrm>
            <a:off x="6411697" y="3353219"/>
            <a:ext cx="2072767" cy="122767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8" name="Google Shape;3168;p30"/>
          <p:cNvCxnSpPr/>
          <p:nvPr/>
        </p:nvCxnSpPr>
        <p:spPr>
          <a:xfrm flipH="1">
            <a:off x="8485105" y="4074178"/>
            <a:ext cx="846585" cy="49235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9" name="Google Shape;3169;p30"/>
          <p:cNvCxnSpPr/>
          <p:nvPr/>
        </p:nvCxnSpPr>
        <p:spPr>
          <a:xfrm rot="7200000" flipH="1">
            <a:off x="5579194" y="1905922"/>
            <a:ext cx="1665007" cy="968436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0" name="Google Shape;3170;p30"/>
          <p:cNvCxnSpPr/>
          <p:nvPr/>
        </p:nvCxnSpPr>
        <p:spPr>
          <a:xfrm rot="10800000">
            <a:off x="9331687" y="2131715"/>
            <a:ext cx="3093" cy="195721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1" name="Google Shape;3171;p30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172" name="Google Shape;3172;p30"/>
          <p:cNvPicPr preferRelativeResize="0"/>
          <p:nvPr/>
        </p:nvPicPr>
        <p:blipFill rotWithShape="1">
          <a:blip r:embed="rId3">
            <a:alphaModFix/>
          </a:blip>
          <a:srcRect l="24003" t="19265" r="40638" b="8308"/>
          <a:stretch/>
        </p:blipFill>
        <p:spPr>
          <a:xfrm>
            <a:off x="284480" y="279612"/>
            <a:ext cx="4429760" cy="4454484"/>
          </a:xfrm>
          <a:prstGeom prst="rect">
            <a:avLst/>
          </a:prstGeom>
          <a:noFill/>
          <a:ln>
            <a:noFill/>
          </a:ln>
        </p:spPr>
      </p:pic>
      <p:sp>
        <p:nvSpPr>
          <p:cNvPr id="3173" name="Google Shape;3173;p30"/>
          <p:cNvSpPr txBox="1"/>
          <p:nvPr/>
        </p:nvSpPr>
        <p:spPr>
          <a:xfrm>
            <a:off x="2963672" y="1513864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深2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4" name="Google Shape;3174;p30"/>
          <p:cNvSpPr txBox="1"/>
          <p:nvPr/>
        </p:nvSpPr>
        <p:spPr>
          <a:xfrm>
            <a:off x="2383790" y="2918345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 4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5" name="Google Shape;3175;p30"/>
          <p:cNvSpPr txBox="1"/>
          <p:nvPr/>
        </p:nvSpPr>
        <p:spPr>
          <a:xfrm>
            <a:off x="1818640" y="1528780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寬5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176" name="Google Shape;3176;p30"/>
          <p:cNvGrpSpPr/>
          <p:nvPr/>
        </p:nvGrpSpPr>
        <p:grpSpPr>
          <a:xfrm>
            <a:off x="6821895" y="1540972"/>
            <a:ext cx="2488003" cy="2555971"/>
            <a:chOff x="6821895" y="1540972"/>
            <a:chExt cx="2488003" cy="2555971"/>
          </a:xfrm>
        </p:grpSpPr>
        <p:cxnSp>
          <p:nvCxnSpPr>
            <p:cNvPr id="3177" name="Google Shape;3177;p30"/>
            <p:cNvCxnSpPr/>
            <p:nvPr/>
          </p:nvCxnSpPr>
          <p:spPr>
            <a:xfrm>
              <a:off x="8489986" y="3127679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8" name="Google Shape;3178;p30"/>
            <p:cNvCxnSpPr/>
            <p:nvPr/>
          </p:nvCxnSpPr>
          <p:spPr>
            <a:xfrm>
              <a:off x="8489986" y="3603453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9" name="Google Shape;3179;p30"/>
            <p:cNvCxnSpPr/>
            <p:nvPr/>
          </p:nvCxnSpPr>
          <p:spPr>
            <a:xfrm>
              <a:off x="8505963" y="4096943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0" name="Google Shape;3180;p30"/>
            <p:cNvCxnSpPr/>
            <p:nvPr/>
          </p:nvCxnSpPr>
          <p:spPr>
            <a:xfrm rot="7200000">
              <a:off x="6787097" y="1601244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1" name="Google Shape;3181;p30"/>
            <p:cNvCxnSpPr/>
            <p:nvPr/>
          </p:nvCxnSpPr>
          <p:spPr>
            <a:xfrm rot="7200000">
              <a:off x="7208178" y="1854578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2" name="Google Shape;3182;p30"/>
            <p:cNvCxnSpPr/>
            <p:nvPr/>
          </p:nvCxnSpPr>
          <p:spPr>
            <a:xfrm rot="7200000">
              <a:off x="7615536" y="2087759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3" name="Google Shape;3183;p30"/>
            <p:cNvCxnSpPr/>
            <p:nvPr/>
          </p:nvCxnSpPr>
          <p:spPr>
            <a:xfrm rot="7200000">
              <a:off x="8036160" y="2356146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4" name="Google Shape;3184;p30"/>
            <p:cNvCxnSpPr/>
            <p:nvPr/>
          </p:nvCxnSpPr>
          <p:spPr>
            <a:xfrm rot="3600000">
              <a:off x="8820382" y="2337859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85" name="Google Shape;3185;p30"/>
            <p:cNvSpPr txBox="1"/>
            <p:nvPr/>
          </p:nvSpPr>
          <p:spPr>
            <a:xfrm>
              <a:off x="7765395" y="3198601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高 4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186" name="Google Shape;3186;p30"/>
            <p:cNvSpPr txBox="1"/>
            <p:nvPr/>
          </p:nvSpPr>
          <p:spPr>
            <a:xfrm>
              <a:off x="8629178" y="2416418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深2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187" name="Google Shape;3187;p30"/>
            <p:cNvSpPr txBox="1"/>
            <p:nvPr/>
          </p:nvSpPr>
          <p:spPr>
            <a:xfrm>
              <a:off x="7054595" y="1965141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寬5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188" name="Google Shape;3188;p30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189" name="Google Shape;3189;p30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190" name="Google Shape;3190;p30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1-2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oogle Shape;3196;p31"/>
          <p:cNvGrpSpPr/>
          <p:nvPr/>
        </p:nvGrpSpPr>
        <p:grpSpPr>
          <a:xfrm>
            <a:off x="6397907" y="1540972"/>
            <a:ext cx="2161675" cy="3040090"/>
            <a:chOff x="6397907" y="1540972"/>
            <a:chExt cx="2161675" cy="3040090"/>
          </a:xfrm>
        </p:grpSpPr>
        <p:cxnSp>
          <p:nvCxnSpPr>
            <p:cNvPr id="3197" name="Google Shape;3197;p31"/>
            <p:cNvCxnSpPr/>
            <p:nvPr/>
          </p:nvCxnSpPr>
          <p:spPr>
            <a:xfrm rot="7200000">
              <a:off x="6792182" y="3532839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8" name="Google Shape;3198;p31"/>
            <p:cNvCxnSpPr/>
            <p:nvPr/>
          </p:nvCxnSpPr>
          <p:spPr>
            <a:xfrm rot="7200000">
              <a:off x="7213263" y="3786173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9" name="Google Shape;3199;p31"/>
            <p:cNvCxnSpPr/>
            <p:nvPr/>
          </p:nvCxnSpPr>
          <p:spPr>
            <a:xfrm rot="7200000">
              <a:off x="7620621" y="4019354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0" name="Google Shape;3200;p31"/>
            <p:cNvCxnSpPr/>
            <p:nvPr/>
          </p:nvCxnSpPr>
          <p:spPr>
            <a:xfrm rot="7200000">
              <a:off x="8041245" y="4287741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1" name="Google Shape;3201;p31"/>
            <p:cNvCxnSpPr/>
            <p:nvPr/>
          </p:nvCxnSpPr>
          <p:spPr>
            <a:xfrm rot="7200000">
              <a:off x="8455188" y="4520790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202" name="Google Shape;3202;p31"/>
            <p:cNvGrpSpPr/>
            <p:nvPr/>
          </p:nvGrpSpPr>
          <p:grpSpPr>
            <a:xfrm>
              <a:off x="6397907" y="1918132"/>
              <a:ext cx="155169" cy="969264"/>
              <a:chOff x="8489986" y="3127679"/>
              <a:chExt cx="155169" cy="969264"/>
            </a:xfrm>
          </p:grpSpPr>
          <p:cxnSp>
            <p:nvCxnSpPr>
              <p:cNvPr id="3203" name="Google Shape;3203;p31"/>
              <p:cNvCxnSpPr/>
              <p:nvPr/>
            </p:nvCxnSpPr>
            <p:spPr>
              <a:xfrm>
                <a:off x="8489986" y="3127679"/>
                <a:ext cx="139192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4" name="Google Shape;3204;p31"/>
              <p:cNvCxnSpPr/>
              <p:nvPr/>
            </p:nvCxnSpPr>
            <p:spPr>
              <a:xfrm>
                <a:off x="8489986" y="3603453"/>
                <a:ext cx="139192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5" name="Google Shape;3205;p31"/>
              <p:cNvCxnSpPr/>
              <p:nvPr/>
            </p:nvCxnSpPr>
            <p:spPr>
              <a:xfrm>
                <a:off x="8505963" y="4096943"/>
                <a:ext cx="139192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206" name="Google Shape;3206;p31"/>
            <p:cNvCxnSpPr/>
            <p:nvPr/>
          </p:nvCxnSpPr>
          <p:spPr>
            <a:xfrm rot="7200000">
              <a:off x="6787097" y="1601244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7" name="Google Shape;3207;p31"/>
            <p:cNvCxnSpPr/>
            <p:nvPr/>
          </p:nvCxnSpPr>
          <p:spPr>
            <a:xfrm rot="3600000">
              <a:off x="7561973" y="1610716"/>
              <a:ext cx="139192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208" name="Google Shape;3208;p31"/>
          <p:cNvCxnSpPr/>
          <p:nvPr/>
        </p:nvCxnSpPr>
        <p:spPr>
          <a:xfrm>
            <a:off x="7242976" y="2875675"/>
            <a:ext cx="1684847" cy="96988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9" name="Google Shape;3209;p31"/>
          <p:cNvCxnSpPr/>
          <p:nvPr/>
        </p:nvCxnSpPr>
        <p:spPr>
          <a:xfrm flipH="1">
            <a:off x="8922942" y="3353219"/>
            <a:ext cx="834131" cy="48421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0" name="Google Shape;3210;p31"/>
          <p:cNvCxnSpPr/>
          <p:nvPr/>
        </p:nvCxnSpPr>
        <p:spPr>
          <a:xfrm rot="10800000">
            <a:off x="7241189" y="1906520"/>
            <a:ext cx="10079" cy="97582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1" name="Google Shape;3211;p31"/>
          <p:cNvCxnSpPr/>
          <p:nvPr/>
        </p:nvCxnSpPr>
        <p:spPr>
          <a:xfrm rot="10800000" flipH="1">
            <a:off x="6408686" y="924081"/>
            <a:ext cx="834290" cy="49459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2" name="Google Shape;3212;p31"/>
          <p:cNvCxnSpPr/>
          <p:nvPr/>
        </p:nvCxnSpPr>
        <p:spPr>
          <a:xfrm>
            <a:off x="8070957" y="2398131"/>
            <a:ext cx="1686115" cy="95508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3" name="Google Shape;3213;p31"/>
          <p:cNvCxnSpPr/>
          <p:nvPr/>
        </p:nvCxnSpPr>
        <p:spPr>
          <a:xfrm>
            <a:off x="6411697" y="3353219"/>
            <a:ext cx="2501505" cy="146787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4" name="Google Shape;3214;p31"/>
          <p:cNvCxnSpPr/>
          <p:nvPr/>
        </p:nvCxnSpPr>
        <p:spPr>
          <a:xfrm flipH="1">
            <a:off x="8902170" y="4328743"/>
            <a:ext cx="846585" cy="49235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5" name="Google Shape;3215;p31"/>
          <p:cNvCxnSpPr/>
          <p:nvPr/>
        </p:nvCxnSpPr>
        <p:spPr>
          <a:xfrm rot="7200000" flipH="1">
            <a:off x="5579194" y="1905922"/>
            <a:ext cx="1665007" cy="968436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6" name="Google Shape;3216;p31"/>
          <p:cNvCxnSpPr/>
          <p:nvPr/>
        </p:nvCxnSpPr>
        <p:spPr>
          <a:xfrm rot="10800000">
            <a:off x="8913202" y="3846447"/>
            <a:ext cx="0" cy="97465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7" name="Google Shape;3217;p31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18" name="Google Shape;3218;p31"/>
          <p:cNvSpPr txBox="1"/>
          <p:nvPr/>
        </p:nvSpPr>
        <p:spPr>
          <a:xfrm>
            <a:off x="6776187" y="396525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寬6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9" name="Google Shape;3219;p31"/>
          <p:cNvSpPr txBox="1"/>
          <p:nvPr/>
        </p:nvSpPr>
        <p:spPr>
          <a:xfrm>
            <a:off x="6210771" y="683890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深2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0" name="Google Shape;3220;p31"/>
          <p:cNvSpPr txBox="1"/>
          <p:nvPr/>
        </p:nvSpPr>
        <p:spPr>
          <a:xfrm>
            <a:off x="5709920" y="213050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高4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21" name="Google Shape;3221;p31"/>
          <p:cNvPicPr preferRelativeResize="0"/>
          <p:nvPr/>
        </p:nvPicPr>
        <p:blipFill rotWithShape="1">
          <a:blip r:embed="rId3">
            <a:alphaModFix/>
          </a:blip>
          <a:srcRect l="34811" r="34387" b="32485"/>
          <a:stretch/>
        </p:blipFill>
        <p:spPr>
          <a:xfrm>
            <a:off x="690638" y="574246"/>
            <a:ext cx="4594835" cy="4943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2" name="Google Shape;3222;p31"/>
          <p:cNvCxnSpPr/>
          <p:nvPr/>
        </p:nvCxnSpPr>
        <p:spPr>
          <a:xfrm rot="10800000">
            <a:off x="9748354" y="3353219"/>
            <a:ext cx="0" cy="99523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3" name="Google Shape;3223;p31"/>
          <p:cNvCxnSpPr/>
          <p:nvPr/>
        </p:nvCxnSpPr>
        <p:spPr>
          <a:xfrm flipH="1">
            <a:off x="7251268" y="2398131"/>
            <a:ext cx="834131" cy="48421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4" name="Google Shape;3224;p31"/>
          <p:cNvCxnSpPr/>
          <p:nvPr/>
        </p:nvCxnSpPr>
        <p:spPr>
          <a:xfrm>
            <a:off x="6397907" y="1420252"/>
            <a:ext cx="853361" cy="49459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5" name="Google Shape;3225;p31"/>
          <p:cNvCxnSpPr/>
          <p:nvPr/>
        </p:nvCxnSpPr>
        <p:spPr>
          <a:xfrm>
            <a:off x="7235356" y="931701"/>
            <a:ext cx="833067" cy="49459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6" name="Google Shape;3226;p31"/>
          <p:cNvCxnSpPr/>
          <p:nvPr/>
        </p:nvCxnSpPr>
        <p:spPr>
          <a:xfrm rot="10800000">
            <a:off x="8071003" y="1426935"/>
            <a:ext cx="10079" cy="97582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7" name="Google Shape;3227;p31"/>
          <p:cNvCxnSpPr/>
          <p:nvPr/>
        </p:nvCxnSpPr>
        <p:spPr>
          <a:xfrm flipH="1">
            <a:off x="7236826" y="1430632"/>
            <a:ext cx="834131" cy="48421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8" name="Google Shape;3228;p31"/>
          <p:cNvSpPr txBox="1"/>
          <p:nvPr/>
        </p:nvSpPr>
        <p:spPr>
          <a:xfrm>
            <a:off x="1280160" y="903005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深2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9" name="Google Shape;3229;p31"/>
          <p:cNvSpPr txBox="1"/>
          <p:nvPr/>
        </p:nvSpPr>
        <p:spPr>
          <a:xfrm>
            <a:off x="1960880" y="3941020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寬6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0" name="Google Shape;3230;p31"/>
          <p:cNvSpPr txBox="1"/>
          <p:nvPr/>
        </p:nvSpPr>
        <p:spPr>
          <a:xfrm>
            <a:off x="1280160" y="1523400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寬2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1" name="Google Shape;3231;p31"/>
          <p:cNvSpPr txBox="1"/>
          <p:nvPr/>
        </p:nvSpPr>
        <p:spPr>
          <a:xfrm>
            <a:off x="690638" y="227758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高4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2" name="Google Shape;3232;p31"/>
          <p:cNvSpPr txBox="1"/>
          <p:nvPr/>
        </p:nvSpPr>
        <p:spPr>
          <a:xfrm>
            <a:off x="3235960" y="396525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高2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233" name="Google Shape;3233;p31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234" name="Google Shape;3234;p31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35" name="Google Shape;3235;p31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1-3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32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42" name="Google Shape;32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3" name="Google Shape;3243;p32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244" name="Google Shape;3244;p32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45" name="Google Shape;3245;p32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p33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52" name="Google Shape;325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3" name="Google Shape;3253;p33"/>
          <p:cNvGrpSpPr/>
          <p:nvPr/>
        </p:nvGrpSpPr>
        <p:grpSpPr>
          <a:xfrm>
            <a:off x="6213227" y="1886233"/>
            <a:ext cx="3089106" cy="2925826"/>
            <a:chOff x="6614788" y="-2672681"/>
            <a:chExt cx="4183032" cy="3902404"/>
          </a:xfrm>
        </p:grpSpPr>
        <p:cxnSp>
          <p:nvCxnSpPr>
            <p:cNvPr id="3254" name="Google Shape;3254;p33"/>
            <p:cNvCxnSpPr/>
            <p:nvPr/>
          </p:nvCxnSpPr>
          <p:spPr>
            <a:xfrm rot="7200000" flipH="1">
              <a:off x="6617881" y="-1186748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255" name="Google Shape;3255;p33"/>
            <p:cNvGrpSpPr/>
            <p:nvPr/>
          </p:nvGrpSpPr>
          <p:grpSpPr>
            <a:xfrm>
              <a:off x="7455516" y="-1680351"/>
              <a:ext cx="3326759" cy="2910073"/>
              <a:chOff x="5992476" y="2148031"/>
              <a:chExt cx="3326759" cy="2910073"/>
            </a:xfrm>
          </p:grpSpPr>
          <p:cxnSp>
            <p:nvCxnSpPr>
              <p:cNvPr id="3256" name="Google Shape;3256;p33"/>
              <p:cNvCxnSpPr/>
              <p:nvPr/>
            </p:nvCxnSpPr>
            <p:spPr>
              <a:xfrm>
                <a:off x="5992476" y="2148031"/>
                <a:ext cx="1665007" cy="97552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7" name="Google Shape;3257;p33"/>
              <p:cNvCxnSpPr/>
              <p:nvPr/>
            </p:nvCxnSpPr>
            <p:spPr>
              <a:xfrm flipH="1">
                <a:off x="7654228" y="2148031"/>
                <a:ext cx="1665007" cy="96843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8" name="Google Shape;3258;p33"/>
              <p:cNvCxnSpPr/>
              <p:nvPr/>
            </p:nvCxnSpPr>
            <p:spPr>
              <a:xfrm rot="7200000" flipH="1">
                <a:off x="6831084" y="3610808"/>
                <a:ext cx="1665007" cy="96843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259" name="Google Shape;3259;p33"/>
            <p:cNvCxnSpPr/>
            <p:nvPr/>
          </p:nvCxnSpPr>
          <p:spPr>
            <a:xfrm rot="10800000" flipH="1">
              <a:off x="7445755" y="-2672681"/>
              <a:ext cx="1680872" cy="1007072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0" name="Google Shape;3260;p33"/>
            <p:cNvCxnSpPr/>
            <p:nvPr/>
          </p:nvCxnSpPr>
          <p:spPr>
            <a:xfrm>
              <a:off x="9114015" y="-2664278"/>
              <a:ext cx="1668260" cy="98392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1" name="Google Shape;3261;p33"/>
            <p:cNvCxnSpPr/>
            <p:nvPr/>
          </p:nvCxnSpPr>
          <p:spPr>
            <a:xfrm>
              <a:off x="7445755" y="245796"/>
              <a:ext cx="1668260" cy="98392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2" name="Google Shape;3262;p33"/>
            <p:cNvCxnSpPr/>
            <p:nvPr/>
          </p:nvCxnSpPr>
          <p:spPr>
            <a:xfrm flipH="1">
              <a:off x="9129721" y="245796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3" name="Google Shape;3263;p33"/>
            <p:cNvCxnSpPr/>
            <p:nvPr/>
          </p:nvCxnSpPr>
          <p:spPr>
            <a:xfrm rot="10800000">
              <a:off x="10794727" y="-1696667"/>
              <a:ext cx="3093" cy="195721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4" name="Google Shape;3264;p33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265" name="Google Shape;3265;p33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66" name="Google Shape;3266;p33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34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73" name="Google Shape;32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4" name="Google Shape;3274;p34"/>
          <p:cNvCxnSpPr/>
          <p:nvPr/>
        </p:nvCxnSpPr>
        <p:spPr>
          <a:xfrm rot="10800000" flipH="1">
            <a:off x="7241407" y="2878818"/>
            <a:ext cx="11448" cy="979550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5" name="Google Shape;3275;p34"/>
          <p:cNvCxnSpPr/>
          <p:nvPr/>
        </p:nvCxnSpPr>
        <p:spPr>
          <a:xfrm rot="10800000">
            <a:off x="8483810" y="2131465"/>
            <a:ext cx="0" cy="1006733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3276" name="Google Shape;3276;p34"/>
          <p:cNvGrpSpPr/>
          <p:nvPr/>
        </p:nvGrpSpPr>
        <p:grpSpPr>
          <a:xfrm>
            <a:off x="6213227" y="1886233"/>
            <a:ext cx="3089106" cy="2925826"/>
            <a:chOff x="6614788" y="-2672681"/>
            <a:chExt cx="4183032" cy="3902404"/>
          </a:xfrm>
        </p:grpSpPr>
        <p:cxnSp>
          <p:nvCxnSpPr>
            <p:cNvPr id="3277" name="Google Shape;3277;p34"/>
            <p:cNvCxnSpPr/>
            <p:nvPr/>
          </p:nvCxnSpPr>
          <p:spPr>
            <a:xfrm rot="7200000" flipH="1">
              <a:off x="6617881" y="-1186748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278" name="Google Shape;3278;p34"/>
            <p:cNvGrpSpPr/>
            <p:nvPr/>
          </p:nvGrpSpPr>
          <p:grpSpPr>
            <a:xfrm>
              <a:off x="7455516" y="-1680351"/>
              <a:ext cx="3326759" cy="2910073"/>
              <a:chOff x="5992476" y="2148031"/>
              <a:chExt cx="3326759" cy="2910073"/>
            </a:xfrm>
          </p:grpSpPr>
          <p:cxnSp>
            <p:nvCxnSpPr>
              <p:cNvPr id="3279" name="Google Shape;3279;p34"/>
              <p:cNvCxnSpPr/>
              <p:nvPr/>
            </p:nvCxnSpPr>
            <p:spPr>
              <a:xfrm flipH="1">
                <a:off x="6514710" y="2812206"/>
                <a:ext cx="1665006" cy="968436"/>
              </a:xfrm>
              <a:prstGeom prst="straightConnector1">
                <a:avLst/>
              </a:prstGeom>
              <a:noFill/>
              <a:ln w="31750" cap="flat" cmpd="sng">
                <a:solidFill>
                  <a:srgbClr val="C0000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0" name="Google Shape;3280;p34"/>
              <p:cNvCxnSpPr/>
              <p:nvPr/>
            </p:nvCxnSpPr>
            <p:spPr>
              <a:xfrm>
                <a:off x="5992476" y="2148031"/>
                <a:ext cx="1665007" cy="97552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1" name="Google Shape;3281;p34"/>
              <p:cNvCxnSpPr/>
              <p:nvPr/>
            </p:nvCxnSpPr>
            <p:spPr>
              <a:xfrm flipH="1">
                <a:off x="7654228" y="2148031"/>
                <a:ext cx="1665007" cy="96843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2" name="Google Shape;3282;p34"/>
              <p:cNvCxnSpPr/>
              <p:nvPr/>
            </p:nvCxnSpPr>
            <p:spPr>
              <a:xfrm rot="7200000" flipH="1">
                <a:off x="6831084" y="3610808"/>
                <a:ext cx="1665007" cy="96843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283" name="Google Shape;3283;p34"/>
            <p:cNvCxnSpPr/>
            <p:nvPr/>
          </p:nvCxnSpPr>
          <p:spPr>
            <a:xfrm rot="10800000" flipH="1">
              <a:off x="7445755" y="-2672681"/>
              <a:ext cx="1680872" cy="1007072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4" name="Google Shape;3284;p34"/>
            <p:cNvCxnSpPr/>
            <p:nvPr/>
          </p:nvCxnSpPr>
          <p:spPr>
            <a:xfrm>
              <a:off x="9114015" y="-2664278"/>
              <a:ext cx="1668260" cy="98392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5" name="Google Shape;3285;p34"/>
            <p:cNvCxnSpPr/>
            <p:nvPr/>
          </p:nvCxnSpPr>
          <p:spPr>
            <a:xfrm>
              <a:off x="7445755" y="245796"/>
              <a:ext cx="1668260" cy="98392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6" name="Google Shape;3286;p34"/>
            <p:cNvCxnSpPr/>
            <p:nvPr/>
          </p:nvCxnSpPr>
          <p:spPr>
            <a:xfrm flipH="1">
              <a:off x="9129721" y="245796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7" name="Google Shape;3287;p34"/>
            <p:cNvCxnSpPr/>
            <p:nvPr/>
          </p:nvCxnSpPr>
          <p:spPr>
            <a:xfrm rot="10800000">
              <a:off x="10794727" y="-1696667"/>
              <a:ext cx="3093" cy="195721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8" name="Google Shape;3288;p34"/>
            <p:cNvCxnSpPr/>
            <p:nvPr/>
          </p:nvCxnSpPr>
          <p:spPr>
            <a:xfrm rot="10800000" flipH="1">
              <a:off x="8008566" y="-2334223"/>
              <a:ext cx="1680872" cy="1007072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9" name="Google Shape;3289;p34"/>
            <p:cNvCxnSpPr/>
            <p:nvPr/>
          </p:nvCxnSpPr>
          <p:spPr>
            <a:xfrm>
              <a:off x="7707803" y="-233233"/>
              <a:ext cx="1435676" cy="846751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0" name="Google Shape;3290;p34"/>
            <p:cNvCxnSpPr/>
            <p:nvPr/>
          </p:nvCxnSpPr>
          <p:spPr>
            <a:xfrm rot="10800000" flipH="1">
              <a:off x="9102244" y="-383369"/>
              <a:ext cx="1680872" cy="1007072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1" name="Google Shape;3291;p34"/>
            <p:cNvCxnSpPr/>
            <p:nvPr/>
          </p:nvCxnSpPr>
          <p:spPr>
            <a:xfrm>
              <a:off x="9678661" y="-1051068"/>
              <a:ext cx="1119159" cy="667699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92" name="Google Shape;3292;p34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293" name="Google Shape;3293;p34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94" name="Google Shape;3294;p34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p35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01" name="Google Shape;33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2" name="Google Shape;3302;p35"/>
          <p:cNvCxnSpPr/>
          <p:nvPr/>
        </p:nvCxnSpPr>
        <p:spPr>
          <a:xfrm rot="10800000">
            <a:off x="8483810" y="2152263"/>
            <a:ext cx="0" cy="985936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3" name="Google Shape;3303;p35"/>
          <p:cNvCxnSpPr/>
          <p:nvPr/>
        </p:nvCxnSpPr>
        <p:spPr>
          <a:xfrm rot="7200000" flipH="1">
            <a:off x="6206133" y="3005765"/>
            <a:ext cx="1248338" cy="71517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304" name="Google Shape;3304;p35"/>
          <p:cNvGrpSpPr/>
          <p:nvPr/>
        </p:nvGrpSpPr>
        <p:grpSpPr>
          <a:xfrm>
            <a:off x="7219756" y="3111036"/>
            <a:ext cx="1272015" cy="1698296"/>
            <a:chOff x="6514710" y="2789317"/>
            <a:chExt cx="1722465" cy="2265151"/>
          </a:xfrm>
        </p:grpSpPr>
        <p:cxnSp>
          <p:nvCxnSpPr>
            <p:cNvPr id="3305" name="Google Shape;3305;p35"/>
            <p:cNvCxnSpPr/>
            <p:nvPr/>
          </p:nvCxnSpPr>
          <p:spPr>
            <a:xfrm flipH="1">
              <a:off x="6514710" y="2789317"/>
              <a:ext cx="1722465" cy="991325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6" name="Google Shape;3306;p35"/>
            <p:cNvCxnSpPr/>
            <p:nvPr/>
          </p:nvCxnSpPr>
          <p:spPr>
            <a:xfrm rot="10800000" flipH="1">
              <a:off x="7660332" y="4455740"/>
              <a:ext cx="2033" cy="598728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307" name="Google Shape;3307;p35"/>
          <p:cNvCxnSpPr/>
          <p:nvPr/>
        </p:nvCxnSpPr>
        <p:spPr>
          <a:xfrm rot="10800000" flipH="1">
            <a:off x="6826884" y="1886233"/>
            <a:ext cx="1241299" cy="75505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8" name="Google Shape;3308;p35"/>
          <p:cNvCxnSpPr/>
          <p:nvPr/>
        </p:nvCxnSpPr>
        <p:spPr>
          <a:xfrm>
            <a:off x="8058868" y="1892533"/>
            <a:ext cx="433822" cy="25973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9" name="Google Shape;3309;p35"/>
          <p:cNvCxnSpPr/>
          <p:nvPr/>
        </p:nvCxnSpPr>
        <p:spPr>
          <a:xfrm>
            <a:off x="6826884" y="4074360"/>
            <a:ext cx="1231985" cy="73769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0" name="Google Shape;3310;p35"/>
          <p:cNvCxnSpPr/>
          <p:nvPr/>
        </p:nvCxnSpPr>
        <p:spPr>
          <a:xfrm flipH="1">
            <a:off x="8070467" y="4074360"/>
            <a:ext cx="1229583" cy="72608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1" name="Google Shape;3311;p35"/>
          <p:cNvCxnSpPr/>
          <p:nvPr/>
        </p:nvCxnSpPr>
        <p:spPr>
          <a:xfrm rot="10800000">
            <a:off x="9302333" y="3602644"/>
            <a:ext cx="0" cy="48277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2" name="Google Shape;3312;p35"/>
          <p:cNvCxnSpPr/>
          <p:nvPr/>
        </p:nvCxnSpPr>
        <p:spPr>
          <a:xfrm>
            <a:off x="7242511" y="3848204"/>
            <a:ext cx="838116" cy="501855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3" name="Google Shape;3313;p35"/>
          <p:cNvCxnSpPr/>
          <p:nvPr/>
        </p:nvCxnSpPr>
        <p:spPr>
          <a:xfrm rot="10800000" flipH="1">
            <a:off x="8070467" y="3602644"/>
            <a:ext cx="1221008" cy="735823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4" name="Google Shape;3314;p35"/>
          <p:cNvCxnSpPr/>
          <p:nvPr/>
        </p:nvCxnSpPr>
        <p:spPr>
          <a:xfrm>
            <a:off x="8475851" y="3102037"/>
            <a:ext cx="826482" cy="500607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5" name="Google Shape;3315;p35"/>
          <p:cNvCxnSpPr/>
          <p:nvPr/>
        </p:nvCxnSpPr>
        <p:spPr>
          <a:xfrm>
            <a:off x="8064473" y="3830152"/>
            <a:ext cx="442853" cy="250304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6" name="Google Shape;3316;p35"/>
          <p:cNvCxnSpPr/>
          <p:nvPr/>
        </p:nvCxnSpPr>
        <p:spPr>
          <a:xfrm>
            <a:off x="8491771" y="3594961"/>
            <a:ext cx="407942" cy="231105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7" name="Google Shape;3317;p35"/>
          <p:cNvCxnSpPr/>
          <p:nvPr/>
        </p:nvCxnSpPr>
        <p:spPr>
          <a:xfrm>
            <a:off x="8468524" y="4074360"/>
            <a:ext cx="442853" cy="250304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8" name="Google Shape;3318;p35"/>
          <p:cNvCxnSpPr/>
          <p:nvPr/>
        </p:nvCxnSpPr>
        <p:spPr>
          <a:xfrm rot="10800000">
            <a:off x="8487610" y="3575681"/>
            <a:ext cx="0" cy="535642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9" name="Google Shape;3319;p35"/>
          <p:cNvCxnSpPr/>
          <p:nvPr/>
        </p:nvCxnSpPr>
        <p:spPr>
          <a:xfrm rot="10800000" flipH="1">
            <a:off x="8487610" y="4080343"/>
            <a:ext cx="5080" cy="49690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0" name="Google Shape;3320;p35"/>
          <p:cNvCxnSpPr/>
          <p:nvPr/>
        </p:nvCxnSpPr>
        <p:spPr>
          <a:xfrm rot="10800000" flipH="1">
            <a:off x="8896137" y="3830152"/>
            <a:ext cx="3576" cy="49864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1" name="Google Shape;3321;p35"/>
          <p:cNvCxnSpPr/>
          <p:nvPr/>
        </p:nvCxnSpPr>
        <p:spPr>
          <a:xfrm rot="10800000" flipH="1">
            <a:off x="6826884" y="2155777"/>
            <a:ext cx="826497" cy="972081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322" name="Google Shape;3322;p35"/>
          <p:cNvCxnSpPr/>
          <p:nvPr/>
        </p:nvCxnSpPr>
        <p:spPr>
          <a:xfrm rot="10800000" flipH="1">
            <a:off x="7240132" y="2379309"/>
            <a:ext cx="828051" cy="976058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323" name="Google Shape;3323;p35"/>
          <p:cNvCxnSpPr/>
          <p:nvPr/>
        </p:nvCxnSpPr>
        <p:spPr>
          <a:xfrm>
            <a:off x="7648960" y="2152263"/>
            <a:ext cx="407942" cy="231105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324" name="Google Shape;3324;p35"/>
          <p:cNvCxnSpPr/>
          <p:nvPr/>
        </p:nvCxnSpPr>
        <p:spPr>
          <a:xfrm>
            <a:off x="6822848" y="3111036"/>
            <a:ext cx="407942" cy="231105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325" name="Google Shape;3325;p35"/>
          <p:cNvCxnSpPr/>
          <p:nvPr/>
        </p:nvCxnSpPr>
        <p:spPr>
          <a:xfrm rot="10800000" flipH="1">
            <a:off x="7231000" y="2866135"/>
            <a:ext cx="11511" cy="100788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6" name="Google Shape;3326;p35"/>
          <p:cNvCxnSpPr/>
          <p:nvPr/>
        </p:nvCxnSpPr>
        <p:spPr>
          <a:xfrm rot="10800000" flipH="1">
            <a:off x="7242245" y="2150191"/>
            <a:ext cx="1241565" cy="71594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7" name="Google Shape;3327;p35"/>
          <p:cNvCxnSpPr/>
          <p:nvPr/>
        </p:nvCxnSpPr>
        <p:spPr>
          <a:xfrm rot="10800000" flipH="1">
            <a:off x="8066054" y="3592302"/>
            <a:ext cx="426636" cy="248523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328" name="Google Shape;3328;p35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329" name="Google Shape;3329;p35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30" name="Google Shape;3330;p35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p36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37" name="Google Shape;33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8" name="Google Shape;3338;p36"/>
          <p:cNvCxnSpPr/>
          <p:nvPr/>
        </p:nvCxnSpPr>
        <p:spPr>
          <a:xfrm rot="10800000">
            <a:off x="8483810" y="2152263"/>
            <a:ext cx="0" cy="985936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39" name="Google Shape;3339;p36"/>
          <p:cNvCxnSpPr/>
          <p:nvPr/>
        </p:nvCxnSpPr>
        <p:spPr>
          <a:xfrm rot="10800000">
            <a:off x="6827898" y="3127858"/>
            <a:ext cx="0" cy="95483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340" name="Google Shape;3340;p36"/>
          <p:cNvGrpSpPr/>
          <p:nvPr/>
        </p:nvGrpSpPr>
        <p:grpSpPr>
          <a:xfrm>
            <a:off x="7219756" y="3111036"/>
            <a:ext cx="1272015" cy="1698296"/>
            <a:chOff x="6514710" y="2789317"/>
            <a:chExt cx="1722465" cy="2265151"/>
          </a:xfrm>
        </p:grpSpPr>
        <p:cxnSp>
          <p:nvCxnSpPr>
            <p:cNvPr id="3341" name="Google Shape;3341;p36"/>
            <p:cNvCxnSpPr/>
            <p:nvPr/>
          </p:nvCxnSpPr>
          <p:spPr>
            <a:xfrm flipH="1">
              <a:off x="6514710" y="2789317"/>
              <a:ext cx="1722465" cy="991325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2" name="Google Shape;3342;p36"/>
            <p:cNvCxnSpPr/>
            <p:nvPr/>
          </p:nvCxnSpPr>
          <p:spPr>
            <a:xfrm rot="10800000" flipH="1">
              <a:off x="7660332" y="4455740"/>
              <a:ext cx="2033" cy="598728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343" name="Google Shape;3343;p36"/>
          <p:cNvCxnSpPr/>
          <p:nvPr/>
        </p:nvCxnSpPr>
        <p:spPr>
          <a:xfrm rot="10800000" flipH="1">
            <a:off x="7648960" y="1886234"/>
            <a:ext cx="419223" cy="269543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4" name="Google Shape;3344;p36"/>
          <p:cNvCxnSpPr/>
          <p:nvPr/>
        </p:nvCxnSpPr>
        <p:spPr>
          <a:xfrm>
            <a:off x="8058868" y="1892533"/>
            <a:ext cx="433822" cy="25973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5" name="Google Shape;3345;p36"/>
          <p:cNvCxnSpPr/>
          <p:nvPr/>
        </p:nvCxnSpPr>
        <p:spPr>
          <a:xfrm>
            <a:off x="6826884" y="4074360"/>
            <a:ext cx="1231985" cy="73769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6" name="Google Shape;3346;p36"/>
          <p:cNvCxnSpPr/>
          <p:nvPr/>
        </p:nvCxnSpPr>
        <p:spPr>
          <a:xfrm flipH="1">
            <a:off x="8070468" y="4559808"/>
            <a:ext cx="415164" cy="2406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7" name="Google Shape;3347;p36"/>
          <p:cNvCxnSpPr/>
          <p:nvPr/>
        </p:nvCxnSpPr>
        <p:spPr>
          <a:xfrm rot="10800000">
            <a:off x="9302333" y="3602644"/>
            <a:ext cx="0" cy="48277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8" name="Google Shape;3348;p36"/>
          <p:cNvCxnSpPr/>
          <p:nvPr/>
        </p:nvCxnSpPr>
        <p:spPr>
          <a:xfrm>
            <a:off x="7242511" y="3848204"/>
            <a:ext cx="838116" cy="50185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9" name="Google Shape;3349;p36"/>
          <p:cNvCxnSpPr/>
          <p:nvPr/>
        </p:nvCxnSpPr>
        <p:spPr>
          <a:xfrm rot="10800000" flipH="1">
            <a:off x="8070467" y="4085423"/>
            <a:ext cx="415165" cy="25304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0" name="Google Shape;3350;p36"/>
          <p:cNvCxnSpPr/>
          <p:nvPr/>
        </p:nvCxnSpPr>
        <p:spPr>
          <a:xfrm>
            <a:off x="8475851" y="3102037"/>
            <a:ext cx="826482" cy="50060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1" name="Google Shape;3351;p36"/>
          <p:cNvCxnSpPr/>
          <p:nvPr/>
        </p:nvCxnSpPr>
        <p:spPr>
          <a:xfrm>
            <a:off x="8064473" y="3830152"/>
            <a:ext cx="423137" cy="255271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2" name="Google Shape;3352;p36"/>
          <p:cNvCxnSpPr/>
          <p:nvPr/>
        </p:nvCxnSpPr>
        <p:spPr>
          <a:xfrm>
            <a:off x="8491771" y="3594961"/>
            <a:ext cx="422475" cy="245533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3" name="Google Shape;3353;p36"/>
          <p:cNvCxnSpPr/>
          <p:nvPr/>
        </p:nvCxnSpPr>
        <p:spPr>
          <a:xfrm>
            <a:off x="8468524" y="4074360"/>
            <a:ext cx="442853" cy="25030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4" name="Google Shape;3354;p36"/>
          <p:cNvCxnSpPr/>
          <p:nvPr/>
        </p:nvCxnSpPr>
        <p:spPr>
          <a:xfrm rot="10800000" flipH="1">
            <a:off x="8487610" y="3602644"/>
            <a:ext cx="5080" cy="50867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5" name="Google Shape;3355;p36"/>
          <p:cNvCxnSpPr/>
          <p:nvPr/>
        </p:nvCxnSpPr>
        <p:spPr>
          <a:xfrm rot="10800000" flipH="1">
            <a:off x="8487610" y="4080343"/>
            <a:ext cx="5080" cy="49690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6" name="Google Shape;3356;p36"/>
          <p:cNvCxnSpPr/>
          <p:nvPr/>
        </p:nvCxnSpPr>
        <p:spPr>
          <a:xfrm rot="10800000" flipH="1">
            <a:off x="8899947" y="3830152"/>
            <a:ext cx="3576" cy="49864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7" name="Google Shape;3357;p36"/>
          <p:cNvCxnSpPr/>
          <p:nvPr/>
        </p:nvCxnSpPr>
        <p:spPr>
          <a:xfrm rot="10800000" flipH="1">
            <a:off x="6826884" y="2155777"/>
            <a:ext cx="826497" cy="972081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8" name="Google Shape;3358;p36"/>
          <p:cNvCxnSpPr/>
          <p:nvPr/>
        </p:nvCxnSpPr>
        <p:spPr>
          <a:xfrm rot="10800000" flipH="1">
            <a:off x="7240132" y="2379309"/>
            <a:ext cx="828051" cy="97605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9" name="Google Shape;3359;p36"/>
          <p:cNvCxnSpPr/>
          <p:nvPr/>
        </p:nvCxnSpPr>
        <p:spPr>
          <a:xfrm>
            <a:off x="7648960" y="2152263"/>
            <a:ext cx="407942" cy="23110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0" name="Google Shape;3360;p36"/>
          <p:cNvCxnSpPr/>
          <p:nvPr/>
        </p:nvCxnSpPr>
        <p:spPr>
          <a:xfrm>
            <a:off x="6822848" y="3111036"/>
            <a:ext cx="407942" cy="23110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1" name="Google Shape;3361;p36"/>
          <p:cNvCxnSpPr/>
          <p:nvPr/>
        </p:nvCxnSpPr>
        <p:spPr>
          <a:xfrm rot="10800000">
            <a:off x="7236886" y="3345294"/>
            <a:ext cx="210" cy="52262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2" name="Google Shape;3362;p36"/>
          <p:cNvCxnSpPr/>
          <p:nvPr/>
        </p:nvCxnSpPr>
        <p:spPr>
          <a:xfrm rot="10800000" flipH="1">
            <a:off x="8064473" y="2150191"/>
            <a:ext cx="419337" cy="23317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3" name="Google Shape;3363;p36"/>
          <p:cNvCxnSpPr/>
          <p:nvPr/>
        </p:nvCxnSpPr>
        <p:spPr>
          <a:xfrm rot="10800000" flipH="1">
            <a:off x="8066054" y="3592302"/>
            <a:ext cx="426636" cy="248523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4" name="Google Shape;3364;p36"/>
          <p:cNvCxnSpPr/>
          <p:nvPr/>
        </p:nvCxnSpPr>
        <p:spPr>
          <a:xfrm flipH="1">
            <a:off x="8901216" y="4077029"/>
            <a:ext cx="415164" cy="240637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5" name="Google Shape;3365;p36"/>
          <p:cNvCxnSpPr/>
          <p:nvPr/>
        </p:nvCxnSpPr>
        <p:spPr>
          <a:xfrm rot="10800000" flipH="1">
            <a:off x="8901215" y="3602644"/>
            <a:ext cx="415165" cy="25304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366" name="Google Shape;3366;p36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367" name="Google Shape;3367;p36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68" name="Google Shape;3368;p36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52C84B3B-66D4-4EAF-AA9A-A5DB93DD0F14}"/>
              </a:ext>
            </a:extLst>
          </p:cNvPr>
          <p:cNvSpPr/>
          <p:nvPr/>
        </p:nvSpPr>
        <p:spPr>
          <a:xfrm rot="1899246">
            <a:off x="8551342" y="3828487"/>
            <a:ext cx="461909" cy="394590"/>
          </a:xfrm>
          <a:prstGeom prst="triangl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74" name="Google Shape;3374;p37"/>
          <p:cNvGrpSpPr/>
          <p:nvPr/>
        </p:nvGrpSpPr>
        <p:grpSpPr>
          <a:xfrm>
            <a:off x="-91439" y="-16959"/>
            <a:ext cx="5614820" cy="6925759"/>
            <a:chOff x="0" y="-67759"/>
            <a:chExt cx="5448300" cy="6869523"/>
          </a:xfrm>
        </p:grpSpPr>
        <p:sp>
          <p:nvSpPr>
            <p:cNvPr id="3375" name="Google Shape;3375;p37"/>
            <p:cNvSpPr/>
            <p:nvPr/>
          </p:nvSpPr>
          <p:spPr>
            <a:xfrm>
              <a:off x="0" y="-67759"/>
              <a:ext cx="5448300" cy="6869523"/>
            </a:xfrm>
            <a:prstGeom prst="rect">
              <a:avLst/>
            </a:prstGeom>
            <a:solidFill>
              <a:srgbClr val="FFFFFF"/>
            </a:solidFill>
            <a:ln w="5397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3376" name="Google Shape;3376;p37"/>
            <p:cNvPicPr preferRelativeResize="0"/>
            <p:nvPr/>
          </p:nvPicPr>
          <p:blipFill rotWithShape="1">
            <a:blip r:embed="rId3">
              <a:alphaModFix/>
            </a:blip>
            <a:srcRect l="34118" t="28960" r="59790" b="53544"/>
            <a:stretch/>
          </p:blipFill>
          <p:spPr>
            <a:xfrm>
              <a:off x="777608" y="482445"/>
              <a:ext cx="3389587" cy="60841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FBA9663-F490-450A-90EE-2B18BA41EB28}"/>
              </a:ext>
            </a:extLst>
          </p:cNvPr>
          <p:cNvGrpSpPr/>
          <p:nvPr/>
        </p:nvGrpSpPr>
        <p:grpSpPr>
          <a:xfrm>
            <a:off x="8047122" y="2863642"/>
            <a:ext cx="1278719" cy="1725075"/>
            <a:chOff x="9318689" y="2612217"/>
            <a:chExt cx="1278719" cy="1725075"/>
          </a:xfrm>
        </p:grpSpPr>
        <p:cxnSp>
          <p:nvCxnSpPr>
            <p:cNvPr id="3378" name="Google Shape;3378;p37"/>
            <p:cNvCxnSpPr/>
            <p:nvPr/>
          </p:nvCxnSpPr>
          <p:spPr>
            <a:xfrm rot="10800000">
              <a:off x="9744455" y="3359553"/>
              <a:ext cx="0" cy="977739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0" name="Google Shape;3380;p37"/>
            <p:cNvCxnSpPr>
              <a:cxnSpLocks/>
            </p:cNvCxnSpPr>
            <p:nvPr/>
          </p:nvCxnSpPr>
          <p:spPr>
            <a:xfrm>
              <a:off x="10168754" y="2615478"/>
              <a:ext cx="428654" cy="265265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1" name="Google Shape;3381;p37"/>
            <p:cNvCxnSpPr/>
            <p:nvPr/>
          </p:nvCxnSpPr>
          <p:spPr>
            <a:xfrm rot="10800000">
              <a:off x="10597408" y="2862058"/>
              <a:ext cx="0" cy="985936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2" name="Google Shape;3382;p37"/>
            <p:cNvCxnSpPr>
              <a:cxnSpLocks/>
            </p:cNvCxnSpPr>
            <p:nvPr/>
          </p:nvCxnSpPr>
          <p:spPr>
            <a:xfrm flipH="1">
              <a:off x="9336572" y="2612217"/>
              <a:ext cx="842342" cy="494919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3" name="Google Shape;3383;p37"/>
            <p:cNvCxnSpPr/>
            <p:nvPr/>
          </p:nvCxnSpPr>
          <p:spPr>
            <a:xfrm rot="10800000">
              <a:off x="9319132" y="3107136"/>
              <a:ext cx="0" cy="996144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5" name="Google Shape;3385;p37"/>
            <p:cNvCxnSpPr/>
            <p:nvPr/>
          </p:nvCxnSpPr>
          <p:spPr>
            <a:xfrm>
              <a:off x="9318689" y="3107136"/>
              <a:ext cx="423137" cy="255271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6" name="Google Shape;3386;p37"/>
            <p:cNvCxnSpPr/>
            <p:nvPr/>
          </p:nvCxnSpPr>
          <p:spPr>
            <a:xfrm rot="10800000" flipH="1">
              <a:off x="9727527" y="2888364"/>
              <a:ext cx="857910" cy="494096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7" name="Google Shape;3387;p37"/>
            <p:cNvCxnSpPr>
              <a:cxnSpLocks/>
            </p:cNvCxnSpPr>
            <p:nvPr/>
          </p:nvCxnSpPr>
          <p:spPr>
            <a:xfrm>
              <a:off x="9318689" y="4082328"/>
              <a:ext cx="423137" cy="239725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4" name="Google Shape;3384;p37"/>
            <p:cNvCxnSpPr>
              <a:cxnSpLocks/>
            </p:cNvCxnSpPr>
            <p:nvPr/>
          </p:nvCxnSpPr>
          <p:spPr>
            <a:xfrm flipV="1">
              <a:off x="9745064" y="3834984"/>
              <a:ext cx="852344" cy="494688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30AF7097-1B98-48BE-BFB5-CFF5B3DAD7E5}"/>
              </a:ext>
            </a:extLst>
          </p:cNvPr>
          <p:cNvGrpSpPr/>
          <p:nvPr/>
        </p:nvGrpSpPr>
        <p:grpSpPr>
          <a:xfrm>
            <a:off x="8045113" y="2877367"/>
            <a:ext cx="1286911" cy="1466865"/>
            <a:chOff x="7637443" y="2633527"/>
            <a:chExt cx="1286911" cy="1466865"/>
          </a:xfrm>
        </p:grpSpPr>
        <p:cxnSp>
          <p:nvCxnSpPr>
            <p:cNvPr id="3389" name="Google Shape;3389;p37"/>
            <p:cNvCxnSpPr/>
            <p:nvPr/>
          </p:nvCxnSpPr>
          <p:spPr>
            <a:xfrm rot="10800000">
              <a:off x="8912382" y="2871278"/>
              <a:ext cx="0" cy="9859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0" name="Google Shape;3390;p37"/>
            <p:cNvCxnSpPr>
              <a:cxnSpLocks/>
            </p:cNvCxnSpPr>
            <p:nvPr/>
          </p:nvCxnSpPr>
          <p:spPr>
            <a:xfrm flipH="1">
              <a:off x="7650929" y="2643440"/>
              <a:ext cx="847388" cy="46877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1" name="Google Shape;3391;p37"/>
            <p:cNvCxnSpPr>
              <a:cxnSpLocks/>
            </p:cNvCxnSpPr>
            <p:nvPr/>
          </p:nvCxnSpPr>
          <p:spPr>
            <a:xfrm flipV="1">
              <a:off x="7650111" y="3107136"/>
              <a:ext cx="0" cy="51157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2" name="Google Shape;3392;p37"/>
            <p:cNvCxnSpPr>
              <a:cxnSpLocks/>
            </p:cNvCxnSpPr>
            <p:nvPr/>
          </p:nvCxnSpPr>
          <p:spPr>
            <a:xfrm flipH="1">
              <a:off x="8052226" y="3586259"/>
              <a:ext cx="446686" cy="25778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3" name="Google Shape;3393;p37"/>
            <p:cNvCxnSpPr>
              <a:cxnSpLocks/>
            </p:cNvCxnSpPr>
            <p:nvPr/>
          </p:nvCxnSpPr>
          <p:spPr>
            <a:xfrm flipV="1">
              <a:off x="8487318" y="3844040"/>
              <a:ext cx="426896" cy="248385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4" name="Google Shape;3394;p37"/>
            <p:cNvCxnSpPr/>
            <p:nvPr/>
          </p:nvCxnSpPr>
          <p:spPr>
            <a:xfrm>
              <a:off x="7643205" y="3114756"/>
              <a:ext cx="423137" cy="25527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5" name="Google Shape;3395;p37"/>
            <p:cNvCxnSpPr>
              <a:cxnSpLocks/>
            </p:cNvCxnSpPr>
            <p:nvPr/>
          </p:nvCxnSpPr>
          <p:spPr>
            <a:xfrm>
              <a:off x="7637443" y="3593879"/>
              <a:ext cx="418650" cy="2476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6" name="Google Shape;3396;p37"/>
            <p:cNvCxnSpPr/>
            <p:nvPr/>
          </p:nvCxnSpPr>
          <p:spPr>
            <a:xfrm rot="10800000" flipH="1">
              <a:off x="8056182" y="3362407"/>
              <a:ext cx="5080" cy="496902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7" name="Google Shape;3397;p37"/>
            <p:cNvCxnSpPr>
              <a:cxnSpLocks/>
            </p:cNvCxnSpPr>
            <p:nvPr/>
          </p:nvCxnSpPr>
          <p:spPr>
            <a:xfrm>
              <a:off x="8487597" y="2633527"/>
              <a:ext cx="436757" cy="25195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8" name="Google Shape;3398;p37"/>
            <p:cNvCxnSpPr/>
            <p:nvPr/>
          </p:nvCxnSpPr>
          <p:spPr>
            <a:xfrm rot="10800000" flipH="1">
              <a:off x="8041883" y="2893444"/>
              <a:ext cx="857910" cy="49409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9" name="Google Shape;3399;p37"/>
            <p:cNvCxnSpPr>
              <a:cxnSpLocks/>
            </p:cNvCxnSpPr>
            <p:nvPr/>
          </p:nvCxnSpPr>
          <p:spPr>
            <a:xfrm flipV="1">
              <a:off x="8482060" y="3586259"/>
              <a:ext cx="5258" cy="50616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0" name="Google Shape;3400;p37"/>
            <p:cNvCxnSpPr/>
            <p:nvPr/>
          </p:nvCxnSpPr>
          <p:spPr>
            <a:xfrm>
              <a:off x="8071161" y="3838989"/>
              <a:ext cx="431136" cy="261403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01" name="Google Shape;3401;p37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402" name="Google Shape;3402;p37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03" name="Google Shape;3403;p37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F730CF4-34BD-471D-B79F-B58EB7C2FABB}"/>
              </a:ext>
            </a:extLst>
          </p:cNvPr>
          <p:cNvGrpSpPr/>
          <p:nvPr/>
        </p:nvGrpSpPr>
        <p:grpSpPr>
          <a:xfrm>
            <a:off x="8469715" y="3112814"/>
            <a:ext cx="841827" cy="765175"/>
            <a:chOff x="8062045" y="2868974"/>
            <a:chExt cx="841827" cy="765175"/>
          </a:xfrm>
        </p:grpSpPr>
        <p:cxnSp>
          <p:nvCxnSpPr>
            <p:cNvPr id="57" name="Google Shape;3392;p37">
              <a:extLst>
                <a:ext uri="{FF2B5EF4-FFF2-40B4-BE49-F238E27FC236}">
                  <a16:creationId xmlns:a16="http://schemas.microsoft.com/office/drawing/2014/main" id="{431A221F-56B7-4E85-B40B-143F8CEA97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7186" y="3349352"/>
              <a:ext cx="446686" cy="25778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3394;p37">
              <a:extLst>
                <a:ext uri="{FF2B5EF4-FFF2-40B4-BE49-F238E27FC236}">
                  <a16:creationId xmlns:a16="http://schemas.microsoft.com/office/drawing/2014/main" id="{6EC0A3DF-9F23-4770-AE32-C7D773D99EE4}"/>
                </a:ext>
              </a:extLst>
            </p:cNvPr>
            <p:cNvCxnSpPr/>
            <p:nvPr/>
          </p:nvCxnSpPr>
          <p:spPr>
            <a:xfrm>
              <a:off x="8062045" y="2868974"/>
              <a:ext cx="423137" cy="25527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3399;p37">
              <a:extLst>
                <a:ext uri="{FF2B5EF4-FFF2-40B4-BE49-F238E27FC236}">
                  <a16:creationId xmlns:a16="http://schemas.microsoft.com/office/drawing/2014/main" id="{BC321847-E81C-419A-9037-CA2642825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3632" y="3127983"/>
              <a:ext cx="5258" cy="50616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8" name="Google Shape;3412;p38">
            <a:extLst>
              <a:ext uri="{FF2B5EF4-FFF2-40B4-BE49-F238E27FC236}">
                <a16:creationId xmlns:a16="http://schemas.microsoft.com/office/drawing/2014/main" id="{3A44DC75-02E8-49C4-B1AF-571E3B4B6BB5}"/>
              </a:ext>
            </a:extLst>
          </p:cNvPr>
          <p:cNvGrpSpPr/>
          <p:nvPr/>
        </p:nvGrpSpPr>
        <p:grpSpPr>
          <a:xfrm>
            <a:off x="705279" y="1203540"/>
            <a:ext cx="3326759" cy="3235384"/>
            <a:chOff x="-3851923" y="1582127"/>
            <a:chExt cx="3326759" cy="3235384"/>
          </a:xfrm>
        </p:grpSpPr>
        <p:cxnSp>
          <p:nvCxnSpPr>
            <p:cNvPr id="69" name="Google Shape;3413;p38">
              <a:extLst>
                <a:ext uri="{FF2B5EF4-FFF2-40B4-BE49-F238E27FC236}">
                  <a16:creationId xmlns:a16="http://schemas.microsoft.com/office/drawing/2014/main" id="{D3D64EA0-8ED8-4A36-9EA6-D8C716A6AE2C}"/>
                </a:ext>
              </a:extLst>
            </p:cNvPr>
            <p:cNvCxnSpPr/>
            <p:nvPr/>
          </p:nvCxnSpPr>
          <p:spPr>
            <a:xfrm>
              <a:off x="-3851923" y="1914526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3414;p38">
              <a:extLst>
                <a:ext uri="{FF2B5EF4-FFF2-40B4-BE49-F238E27FC236}">
                  <a16:creationId xmlns:a16="http://schemas.microsoft.com/office/drawing/2014/main" id="{E02A702D-B774-470C-8570-7E1A598E3CCB}"/>
                </a:ext>
              </a:extLst>
            </p:cNvPr>
            <p:cNvCxnSpPr/>
            <p:nvPr/>
          </p:nvCxnSpPr>
          <p:spPr>
            <a:xfrm flipH="1">
              <a:off x="-2190171" y="1907438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3415;p38">
              <a:extLst>
                <a:ext uri="{FF2B5EF4-FFF2-40B4-BE49-F238E27FC236}">
                  <a16:creationId xmlns:a16="http://schemas.microsoft.com/office/drawing/2014/main" id="{831ED2AC-FD5E-45D1-9B8B-6B27A38618B9}"/>
                </a:ext>
              </a:extLst>
            </p:cNvPr>
            <p:cNvCxnSpPr/>
            <p:nvPr/>
          </p:nvCxnSpPr>
          <p:spPr>
            <a:xfrm rot="7200000" flipH="1">
              <a:off x="-3013315" y="3370215"/>
              <a:ext cx="1665007" cy="96843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72" name="Google Shape;3416;p38">
              <a:extLst>
                <a:ext uri="{FF2B5EF4-FFF2-40B4-BE49-F238E27FC236}">
                  <a16:creationId xmlns:a16="http://schemas.microsoft.com/office/drawing/2014/main" id="{D7BA437C-5C0F-48BC-A1FD-C1F8DB4C64A3}"/>
                </a:ext>
              </a:extLst>
            </p:cNvPr>
            <p:cNvGrpSpPr/>
            <p:nvPr/>
          </p:nvGrpSpPr>
          <p:grpSpPr>
            <a:xfrm>
              <a:off x="-3019420" y="1907438"/>
              <a:ext cx="1661752" cy="1661752"/>
              <a:chOff x="6824979" y="2148031"/>
              <a:chExt cx="1661752" cy="1661752"/>
            </a:xfrm>
          </p:grpSpPr>
          <p:sp>
            <p:nvSpPr>
              <p:cNvPr id="76" name="Google Shape;3417;p38">
                <a:extLst>
                  <a:ext uri="{FF2B5EF4-FFF2-40B4-BE49-F238E27FC236}">
                    <a16:creationId xmlns:a16="http://schemas.microsoft.com/office/drawing/2014/main" id="{89D8D92A-1458-469C-AE76-9DDEE13741AE}"/>
                  </a:ext>
                </a:extLst>
              </p:cNvPr>
              <p:cNvSpPr/>
              <p:nvPr/>
            </p:nvSpPr>
            <p:spPr>
              <a:xfrm>
                <a:off x="6824979" y="2148031"/>
                <a:ext cx="1661752" cy="1661752"/>
              </a:xfrm>
              <a:prstGeom prst="ellipse">
                <a:avLst/>
              </a:prstGeom>
              <a:noFill/>
              <a:ln w="22225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77" name="Google Shape;3418;p38">
                <a:extLst>
                  <a:ext uri="{FF2B5EF4-FFF2-40B4-BE49-F238E27FC236}">
                    <a16:creationId xmlns:a16="http://schemas.microsoft.com/office/drawing/2014/main" id="{35E3F4FF-6098-4E9C-8065-048AB118429F}"/>
                  </a:ext>
                </a:extLst>
              </p:cNvPr>
              <p:cNvCxnSpPr/>
              <p:nvPr/>
            </p:nvCxnSpPr>
            <p:spPr>
              <a:xfrm flipH="1">
                <a:off x="6878791" y="2632249"/>
                <a:ext cx="19020" cy="40956"/>
              </a:xfrm>
              <a:prstGeom prst="straightConnector1">
                <a:avLst/>
              </a:prstGeom>
              <a:noFill/>
              <a:ln w="22225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78" name="Google Shape;3419;p38">
                <a:extLst>
                  <a:ext uri="{FF2B5EF4-FFF2-40B4-BE49-F238E27FC236}">
                    <a16:creationId xmlns:a16="http://schemas.microsoft.com/office/drawing/2014/main" id="{83CD47E5-9526-4082-8317-BE7BC67A10F8}"/>
                  </a:ext>
                </a:extLst>
              </p:cNvPr>
              <p:cNvCxnSpPr/>
              <p:nvPr/>
            </p:nvCxnSpPr>
            <p:spPr>
              <a:xfrm>
                <a:off x="7568509" y="3803881"/>
                <a:ext cx="85719" cy="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79" name="Google Shape;3420;p38">
                <a:extLst>
                  <a:ext uri="{FF2B5EF4-FFF2-40B4-BE49-F238E27FC236}">
                    <a16:creationId xmlns:a16="http://schemas.microsoft.com/office/drawing/2014/main" id="{FE7DCF44-85C7-4155-A8BD-F9950773AEC4}"/>
                  </a:ext>
                </a:extLst>
              </p:cNvPr>
              <p:cNvCxnSpPr/>
              <p:nvPr/>
            </p:nvCxnSpPr>
            <p:spPr>
              <a:xfrm rot="10800000">
                <a:off x="7663587" y="3803881"/>
                <a:ext cx="85719" cy="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80" name="Google Shape;3421;p38">
                <a:extLst>
                  <a:ext uri="{FF2B5EF4-FFF2-40B4-BE49-F238E27FC236}">
                    <a16:creationId xmlns:a16="http://schemas.microsoft.com/office/drawing/2014/main" id="{0CED0758-1B89-48EB-AE83-165341D99E12}"/>
                  </a:ext>
                </a:extLst>
              </p:cNvPr>
              <p:cNvCxnSpPr/>
              <p:nvPr/>
            </p:nvCxnSpPr>
            <p:spPr>
              <a:xfrm rot="10800000" flipH="1">
                <a:off x="6855198" y="2673207"/>
                <a:ext cx="30219" cy="84691"/>
              </a:xfrm>
              <a:prstGeom prst="straightConnector1">
                <a:avLst/>
              </a:prstGeom>
              <a:noFill/>
              <a:ln w="22225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81" name="Google Shape;3422;p38">
                <a:extLst>
                  <a:ext uri="{FF2B5EF4-FFF2-40B4-BE49-F238E27FC236}">
                    <a16:creationId xmlns:a16="http://schemas.microsoft.com/office/drawing/2014/main" id="{9A63F726-0298-44BA-9764-DB926EA31A35}"/>
                  </a:ext>
                </a:extLst>
              </p:cNvPr>
              <p:cNvCxnSpPr/>
              <p:nvPr/>
            </p:nvCxnSpPr>
            <p:spPr>
              <a:xfrm>
                <a:off x="8389539" y="2581059"/>
                <a:ext cx="38040" cy="92145"/>
              </a:xfrm>
              <a:prstGeom prst="straightConnector1">
                <a:avLst/>
              </a:prstGeom>
              <a:noFill/>
              <a:ln w="22225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82" name="Google Shape;3423;p38">
                <a:extLst>
                  <a:ext uri="{FF2B5EF4-FFF2-40B4-BE49-F238E27FC236}">
                    <a16:creationId xmlns:a16="http://schemas.microsoft.com/office/drawing/2014/main" id="{598FD9D1-2F17-4A20-AE97-A837072B7721}"/>
                  </a:ext>
                </a:extLst>
              </p:cNvPr>
              <p:cNvCxnSpPr/>
              <p:nvPr/>
            </p:nvCxnSpPr>
            <p:spPr>
              <a:xfrm rot="10800000">
                <a:off x="8427579" y="2673204"/>
                <a:ext cx="30219" cy="84691"/>
              </a:xfrm>
              <a:prstGeom prst="straightConnector1">
                <a:avLst/>
              </a:prstGeom>
              <a:noFill/>
              <a:ln w="22225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</p:grpSp>
        <p:sp>
          <p:nvSpPr>
            <p:cNvPr id="73" name="Google Shape;3424;p38">
              <a:extLst>
                <a:ext uri="{FF2B5EF4-FFF2-40B4-BE49-F238E27FC236}">
                  <a16:creationId xmlns:a16="http://schemas.microsoft.com/office/drawing/2014/main" id="{E86C83AF-ACBB-4B7F-9365-E4C4DB15D7DD}"/>
                </a:ext>
              </a:extLst>
            </p:cNvPr>
            <p:cNvSpPr txBox="1"/>
            <p:nvPr/>
          </p:nvSpPr>
          <p:spPr>
            <a:xfrm>
              <a:off x="-2501458" y="1582127"/>
              <a:ext cx="641291" cy="308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120度</a:t>
              </a:r>
              <a:endParaRPr sz="1200" b="0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4" name="Google Shape;3425;p38">
              <a:extLst>
                <a:ext uri="{FF2B5EF4-FFF2-40B4-BE49-F238E27FC236}">
                  <a16:creationId xmlns:a16="http://schemas.microsoft.com/office/drawing/2014/main" id="{50349C3A-7D41-4581-BEA7-D97E2257CEE2}"/>
                </a:ext>
              </a:extLst>
            </p:cNvPr>
            <p:cNvSpPr txBox="1"/>
            <p:nvPr/>
          </p:nvSpPr>
          <p:spPr>
            <a:xfrm>
              <a:off x="-3587879" y="3260195"/>
              <a:ext cx="641291" cy="308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120度</a:t>
              </a:r>
              <a:endParaRPr sz="1200" b="0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5" name="Google Shape;3426;p38">
              <a:extLst>
                <a:ext uri="{FF2B5EF4-FFF2-40B4-BE49-F238E27FC236}">
                  <a16:creationId xmlns:a16="http://schemas.microsoft.com/office/drawing/2014/main" id="{9A2FF365-35A9-483E-B9EA-DDFF7CFB89EB}"/>
                </a:ext>
              </a:extLst>
            </p:cNvPr>
            <p:cNvSpPr txBox="1"/>
            <p:nvPr/>
          </p:nvSpPr>
          <p:spPr>
            <a:xfrm>
              <a:off x="-1555024" y="3260195"/>
              <a:ext cx="641291" cy="308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120度</a:t>
              </a:r>
              <a:endParaRPr sz="1200" b="0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38"/>
          <p:cNvSpPr txBox="1"/>
          <p:nvPr/>
        </p:nvSpPr>
        <p:spPr>
          <a:xfrm>
            <a:off x="5958840" y="5188736"/>
            <a:ext cx="5888374" cy="1292621"/>
          </a:xfrm>
          <a:prstGeom prst="rect">
            <a:avLst/>
          </a:prstGeom>
          <a:solidFill>
            <a:srgbClr val="A5A5A5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只有這種畫法嗎?</a:t>
            </a:r>
            <a:endParaRPr sz="6000" b="1" i="0" u="none" strike="noStrike" cap="none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441" name="Google Shape;3441;p38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442" name="Google Shape;3442;p38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43" name="Google Shape;3443;p38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D0C64B8B-08A8-4688-824A-1CF07FCD482C}"/>
              </a:ext>
            </a:extLst>
          </p:cNvPr>
          <p:cNvSpPr/>
          <p:nvPr/>
        </p:nvSpPr>
        <p:spPr>
          <a:xfrm rot="3536546">
            <a:off x="8419562" y="2109212"/>
            <a:ext cx="114300" cy="1037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箭號: 向下 51">
            <a:extLst>
              <a:ext uri="{FF2B5EF4-FFF2-40B4-BE49-F238E27FC236}">
                <a16:creationId xmlns:a16="http://schemas.microsoft.com/office/drawing/2014/main" id="{AC6CF261-8A8A-4E4D-9645-693626B31C3F}"/>
              </a:ext>
            </a:extLst>
          </p:cNvPr>
          <p:cNvSpPr/>
          <p:nvPr/>
        </p:nvSpPr>
        <p:spPr>
          <a:xfrm rot="7199594">
            <a:off x="8419563" y="1593966"/>
            <a:ext cx="114300" cy="1037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箭號: 向下 52">
            <a:extLst>
              <a:ext uri="{FF2B5EF4-FFF2-40B4-BE49-F238E27FC236}">
                <a16:creationId xmlns:a16="http://schemas.microsoft.com/office/drawing/2014/main" id="{A17389CC-14F4-44EB-9871-F00D3038D098}"/>
              </a:ext>
            </a:extLst>
          </p:cNvPr>
          <p:cNvSpPr/>
          <p:nvPr/>
        </p:nvSpPr>
        <p:spPr>
          <a:xfrm rot="14314156">
            <a:off x="9279033" y="1583523"/>
            <a:ext cx="114300" cy="1037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箭號: 向下 53">
            <a:extLst>
              <a:ext uri="{FF2B5EF4-FFF2-40B4-BE49-F238E27FC236}">
                <a16:creationId xmlns:a16="http://schemas.microsoft.com/office/drawing/2014/main" id="{0C40AB66-92A6-4491-ADCB-0075FD888771}"/>
              </a:ext>
            </a:extLst>
          </p:cNvPr>
          <p:cNvSpPr/>
          <p:nvPr/>
        </p:nvSpPr>
        <p:spPr>
          <a:xfrm rot="18114872">
            <a:off x="9293647" y="2119079"/>
            <a:ext cx="114300" cy="1037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ED6C00C-BB9E-458F-9B1A-59D2837FC4E9}"/>
              </a:ext>
            </a:extLst>
          </p:cNvPr>
          <p:cNvGrpSpPr/>
          <p:nvPr/>
        </p:nvGrpSpPr>
        <p:grpSpPr>
          <a:xfrm>
            <a:off x="8045113" y="2877367"/>
            <a:ext cx="1286911" cy="1466865"/>
            <a:chOff x="8045113" y="2877367"/>
            <a:chExt cx="1286911" cy="1466865"/>
          </a:xfrm>
        </p:grpSpPr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5904AE7E-0DD3-4762-B39F-28F8A94C0455}"/>
                </a:ext>
              </a:extLst>
            </p:cNvPr>
            <p:cNvSpPr/>
            <p:nvPr/>
          </p:nvSpPr>
          <p:spPr>
            <a:xfrm rot="1899246">
              <a:off x="8551342" y="3828487"/>
              <a:ext cx="461909" cy="394590"/>
            </a:xfrm>
            <a:prstGeom prst="triangle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AAAB652B-0264-4601-A8D4-955FCF45555C}"/>
                </a:ext>
              </a:extLst>
            </p:cNvPr>
            <p:cNvGrpSpPr/>
            <p:nvPr/>
          </p:nvGrpSpPr>
          <p:grpSpPr>
            <a:xfrm>
              <a:off x="8045113" y="2877367"/>
              <a:ext cx="1286911" cy="1466865"/>
              <a:chOff x="7637443" y="2633527"/>
              <a:chExt cx="1286911" cy="1466865"/>
            </a:xfrm>
          </p:grpSpPr>
          <p:cxnSp>
            <p:nvCxnSpPr>
              <p:cNvPr id="75" name="Google Shape;3389;p37">
                <a:extLst>
                  <a:ext uri="{FF2B5EF4-FFF2-40B4-BE49-F238E27FC236}">
                    <a16:creationId xmlns:a16="http://schemas.microsoft.com/office/drawing/2014/main" id="{0D587405-D358-4459-B478-671D586C748A}"/>
                  </a:ext>
                </a:extLst>
              </p:cNvPr>
              <p:cNvCxnSpPr/>
              <p:nvPr/>
            </p:nvCxnSpPr>
            <p:spPr>
              <a:xfrm rot="10800000">
                <a:off x="8912382" y="2871278"/>
                <a:ext cx="0" cy="98593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" name="Google Shape;3390;p37">
                <a:extLst>
                  <a:ext uri="{FF2B5EF4-FFF2-40B4-BE49-F238E27FC236}">
                    <a16:creationId xmlns:a16="http://schemas.microsoft.com/office/drawing/2014/main" id="{A037E09D-E7E9-41A2-89A5-C97A3B644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50929" y="2643440"/>
                <a:ext cx="847388" cy="46877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" name="Google Shape;3391;p37">
                <a:extLst>
                  <a:ext uri="{FF2B5EF4-FFF2-40B4-BE49-F238E27FC236}">
                    <a16:creationId xmlns:a16="http://schemas.microsoft.com/office/drawing/2014/main" id="{77949F62-4CCA-4EBA-A5BE-AFDF885469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0111" y="3107136"/>
                <a:ext cx="0" cy="51157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" name="Google Shape;3392;p37">
                <a:extLst>
                  <a:ext uri="{FF2B5EF4-FFF2-40B4-BE49-F238E27FC236}">
                    <a16:creationId xmlns:a16="http://schemas.microsoft.com/office/drawing/2014/main" id="{12DE5D44-C8AA-4D09-B20F-AAE7DB9D26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52226" y="3586259"/>
                <a:ext cx="446686" cy="257781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" name="Google Shape;3393;p37">
                <a:extLst>
                  <a:ext uri="{FF2B5EF4-FFF2-40B4-BE49-F238E27FC236}">
                    <a16:creationId xmlns:a16="http://schemas.microsoft.com/office/drawing/2014/main" id="{231F83C9-50F3-47A9-887C-B48A8645D3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7318" y="3844040"/>
                <a:ext cx="426896" cy="24838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" name="Google Shape;3394;p37">
                <a:extLst>
                  <a:ext uri="{FF2B5EF4-FFF2-40B4-BE49-F238E27FC236}">
                    <a16:creationId xmlns:a16="http://schemas.microsoft.com/office/drawing/2014/main" id="{DE10460A-0290-43ED-B47F-BAD839A2A945}"/>
                  </a:ext>
                </a:extLst>
              </p:cNvPr>
              <p:cNvCxnSpPr/>
              <p:nvPr/>
            </p:nvCxnSpPr>
            <p:spPr>
              <a:xfrm>
                <a:off x="7643205" y="3114756"/>
                <a:ext cx="423137" cy="255271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" name="Google Shape;3395;p37">
                <a:extLst>
                  <a:ext uri="{FF2B5EF4-FFF2-40B4-BE49-F238E27FC236}">
                    <a16:creationId xmlns:a16="http://schemas.microsoft.com/office/drawing/2014/main" id="{4518AD02-609A-4929-BBA5-C0968FC77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7443" y="3593879"/>
                <a:ext cx="418650" cy="24763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" name="Google Shape;3396;p37">
                <a:extLst>
                  <a:ext uri="{FF2B5EF4-FFF2-40B4-BE49-F238E27FC236}">
                    <a16:creationId xmlns:a16="http://schemas.microsoft.com/office/drawing/2014/main" id="{360565E1-1DAA-4737-8555-E080773DFF16}"/>
                  </a:ext>
                </a:extLst>
              </p:cNvPr>
              <p:cNvCxnSpPr/>
              <p:nvPr/>
            </p:nvCxnSpPr>
            <p:spPr>
              <a:xfrm rot="10800000" flipH="1">
                <a:off x="8056182" y="3362407"/>
                <a:ext cx="5080" cy="496902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" name="Google Shape;3397;p37">
                <a:extLst>
                  <a:ext uri="{FF2B5EF4-FFF2-40B4-BE49-F238E27FC236}">
                    <a16:creationId xmlns:a16="http://schemas.microsoft.com/office/drawing/2014/main" id="{C91B2461-91B8-460E-A7C1-60E55D8D6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7597" y="2633527"/>
                <a:ext cx="436757" cy="25195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" name="Google Shape;3398;p37">
                <a:extLst>
                  <a:ext uri="{FF2B5EF4-FFF2-40B4-BE49-F238E27FC236}">
                    <a16:creationId xmlns:a16="http://schemas.microsoft.com/office/drawing/2014/main" id="{9CAB0D92-9B00-4F94-9401-DAB9849D777E}"/>
                  </a:ext>
                </a:extLst>
              </p:cNvPr>
              <p:cNvCxnSpPr/>
              <p:nvPr/>
            </p:nvCxnSpPr>
            <p:spPr>
              <a:xfrm rot="10800000" flipH="1">
                <a:off x="8041883" y="2893444"/>
                <a:ext cx="857910" cy="49409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" name="Google Shape;3399;p37">
                <a:extLst>
                  <a:ext uri="{FF2B5EF4-FFF2-40B4-BE49-F238E27FC236}">
                    <a16:creationId xmlns:a16="http://schemas.microsoft.com/office/drawing/2014/main" id="{F29B526B-EADA-42BB-B54E-985990ECF6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2060" y="3586259"/>
                <a:ext cx="5258" cy="50616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" name="Google Shape;3400;p37">
                <a:extLst>
                  <a:ext uri="{FF2B5EF4-FFF2-40B4-BE49-F238E27FC236}">
                    <a16:creationId xmlns:a16="http://schemas.microsoft.com/office/drawing/2014/main" id="{5F9326A0-DCE8-44BD-B7F9-EF76BAB5FFAC}"/>
                  </a:ext>
                </a:extLst>
              </p:cNvPr>
              <p:cNvCxnSpPr/>
              <p:nvPr/>
            </p:nvCxnSpPr>
            <p:spPr>
              <a:xfrm>
                <a:off x="8071161" y="3838989"/>
                <a:ext cx="431136" cy="261403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DFB16022-1C7F-4B24-829C-FFBE4B1D2226}"/>
                </a:ext>
              </a:extLst>
            </p:cNvPr>
            <p:cNvGrpSpPr/>
            <p:nvPr/>
          </p:nvGrpSpPr>
          <p:grpSpPr>
            <a:xfrm>
              <a:off x="8469715" y="3112814"/>
              <a:ext cx="841827" cy="765175"/>
              <a:chOff x="8062045" y="2868974"/>
              <a:chExt cx="841827" cy="765175"/>
            </a:xfrm>
          </p:grpSpPr>
          <p:cxnSp>
            <p:nvCxnSpPr>
              <p:cNvPr id="88" name="Google Shape;3392;p37">
                <a:extLst>
                  <a:ext uri="{FF2B5EF4-FFF2-40B4-BE49-F238E27FC236}">
                    <a16:creationId xmlns:a16="http://schemas.microsoft.com/office/drawing/2014/main" id="{8C8B0955-40CA-41A4-ABF3-1BA74283F5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57186" y="3349352"/>
                <a:ext cx="446686" cy="257781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" name="Google Shape;3394;p37">
                <a:extLst>
                  <a:ext uri="{FF2B5EF4-FFF2-40B4-BE49-F238E27FC236}">
                    <a16:creationId xmlns:a16="http://schemas.microsoft.com/office/drawing/2014/main" id="{063F7C47-6C89-41A6-A5D7-5707E5B843BB}"/>
                  </a:ext>
                </a:extLst>
              </p:cNvPr>
              <p:cNvCxnSpPr/>
              <p:nvPr/>
            </p:nvCxnSpPr>
            <p:spPr>
              <a:xfrm>
                <a:off x="8062045" y="2868974"/>
                <a:ext cx="423137" cy="255271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Google Shape;3399;p37">
                <a:extLst>
                  <a:ext uri="{FF2B5EF4-FFF2-40B4-BE49-F238E27FC236}">
                    <a16:creationId xmlns:a16="http://schemas.microsoft.com/office/drawing/2014/main" id="{0BCAC19E-62B0-4BBF-849E-050770E5FC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3632" y="3127983"/>
                <a:ext cx="5258" cy="50616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95" name="Google Shape;3374;p37">
            <a:extLst>
              <a:ext uri="{FF2B5EF4-FFF2-40B4-BE49-F238E27FC236}">
                <a16:creationId xmlns:a16="http://schemas.microsoft.com/office/drawing/2014/main" id="{2137406C-0BDE-4684-837F-A86B4546989E}"/>
              </a:ext>
            </a:extLst>
          </p:cNvPr>
          <p:cNvGrpSpPr/>
          <p:nvPr/>
        </p:nvGrpSpPr>
        <p:grpSpPr>
          <a:xfrm>
            <a:off x="-91439" y="-16959"/>
            <a:ext cx="5614820" cy="6925759"/>
            <a:chOff x="0" y="-67759"/>
            <a:chExt cx="5448300" cy="6869523"/>
          </a:xfrm>
        </p:grpSpPr>
        <p:sp>
          <p:nvSpPr>
            <p:cNvPr id="96" name="Google Shape;3375;p37">
              <a:extLst>
                <a:ext uri="{FF2B5EF4-FFF2-40B4-BE49-F238E27FC236}">
                  <a16:creationId xmlns:a16="http://schemas.microsoft.com/office/drawing/2014/main" id="{5044B7A1-C1E0-420C-BECE-5CC726D64213}"/>
                </a:ext>
              </a:extLst>
            </p:cNvPr>
            <p:cNvSpPr/>
            <p:nvPr/>
          </p:nvSpPr>
          <p:spPr>
            <a:xfrm>
              <a:off x="0" y="-67759"/>
              <a:ext cx="5448300" cy="6869523"/>
            </a:xfrm>
            <a:prstGeom prst="rect">
              <a:avLst/>
            </a:prstGeom>
            <a:solidFill>
              <a:srgbClr val="FFFFFF"/>
            </a:solidFill>
            <a:ln w="5397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97" name="Google Shape;3376;p37">
              <a:extLst>
                <a:ext uri="{FF2B5EF4-FFF2-40B4-BE49-F238E27FC236}">
                  <a16:creationId xmlns:a16="http://schemas.microsoft.com/office/drawing/2014/main" id="{6439968C-9753-4206-A11B-CD08E3ED1EF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4118" t="28960" r="59790" b="53544"/>
            <a:stretch/>
          </p:blipFill>
          <p:spPr>
            <a:xfrm>
              <a:off x="777608" y="482445"/>
              <a:ext cx="3389587" cy="60841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2" grpId="0" animBg="1"/>
      <p:bldP spid="53" grpId="0" animBg="1"/>
      <p:bldP spid="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3" name="Google Shape;3473;p39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474" name="Google Shape;3474;p39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75" name="Google Shape;3475;p39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14BFF839-BECF-4224-B816-F266A892474E}"/>
              </a:ext>
            </a:extLst>
          </p:cNvPr>
          <p:cNvGrpSpPr/>
          <p:nvPr/>
        </p:nvGrpSpPr>
        <p:grpSpPr>
          <a:xfrm>
            <a:off x="8066172" y="2859832"/>
            <a:ext cx="1278719" cy="1725075"/>
            <a:chOff x="9318689" y="2612217"/>
            <a:chExt cx="1278719" cy="1725075"/>
          </a:xfrm>
        </p:grpSpPr>
        <p:cxnSp>
          <p:nvCxnSpPr>
            <p:cNvPr id="40" name="Google Shape;3378;p37">
              <a:extLst>
                <a:ext uri="{FF2B5EF4-FFF2-40B4-BE49-F238E27FC236}">
                  <a16:creationId xmlns:a16="http://schemas.microsoft.com/office/drawing/2014/main" id="{2872C724-CC2E-4854-ABB2-1300227308A6}"/>
                </a:ext>
              </a:extLst>
            </p:cNvPr>
            <p:cNvCxnSpPr/>
            <p:nvPr/>
          </p:nvCxnSpPr>
          <p:spPr>
            <a:xfrm rot="10800000">
              <a:off x="9744455" y="3359553"/>
              <a:ext cx="0" cy="977739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3380;p37">
              <a:extLst>
                <a:ext uri="{FF2B5EF4-FFF2-40B4-BE49-F238E27FC236}">
                  <a16:creationId xmlns:a16="http://schemas.microsoft.com/office/drawing/2014/main" id="{63717410-461A-4674-96B0-B5B6977FCCD3}"/>
                </a:ext>
              </a:extLst>
            </p:cNvPr>
            <p:cNvCxnSpPr>
              <a:cxnSpLocks/>
            </p:cNvCxnSpPr>
            <p:nvPr/>
          </p:nvCxnSpPr>
          <p:spPr>
            <a:xfrm>
              <a:off x="10168754" y="2615478"/>
              <a:ext cx="428654" cy="265265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3381;p37">
              <a:extLst>
                <a:ext uri="{FF2B5EF4-FFF2-40B4-BE49-F238E27FC236}">
                  <a16:creationId xmlns:a16="http://schemas.microsoft.com/office/drawing/2014/main" id="{946CCA54-4DD1-45EC-BC34-9DC0F94F47D9}"/>
                </a:ext>
              </a:extLst>
            </p:cNvPr>
            <p:cNvCxnSpPr/>
            <p:nvPr/>
          </p:nvCxnSpPr>
          <p:spPr>
            <a:xfrm rot="10800000">
              <a:off x="10597408" y="2862058"/>
              <a:ext cx="0" cy="985936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3382;p37">
              <a:extLst>
                <a:ext uri="{FF2B5EF4-FFF2-40B4-BE49-F238E27FC236}">
                  <a16:creationId xmlns:a16="http://schemas.microsoft.com/office/drawing/2014/main" id="{81BE8AF1-57C7-4930-8BCD-816BD54A5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6572" y="2612217"/>
              <a:ext cx="842342" cy="494919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3383;p37">
              <a:extLst>
                <a:ext uri="{FF2B5EF4-FFF2-40B4-BE49-F238E27FC236}">
                  <a16:creationId xmlns:a16="http://schemas.microsoft.com/office/drawing/2014/main" id="{10386C66-6557-4141-8DA8-AC6879B00998}"/>
                </a:ext>
              </a:extLst>
            </p:cNvPr>
            <p:cNvCxnSpPr/>
            <p:nvPr/>
          </p:nvCxnSpPr>
          <p:spPr>
            <a:xfrm rot="10800000">
              <a:off x="9319132" y="3107136"/>
              <a:ext cx="0" cy="996144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3385;p37">
              <a:extLst>
                <a:ext uri="{FF2B5EF4-FFF2-40B4-BE49-F238E27FC236}">
                  <a16:creationId xmlns:a16="http://schemas.microsoft.com/office/drawing/2014/main" id="{B4044325-6114-44F5-BA7D-B674786C9E9B}"/>
                </a:ext>
              </a:extLst>
            </p:cNvPr>
            <p:cNvCxnSpPr/>
            <p:nvPr/>
          </p:nvCxnSpPr>
          <p:spPr>
            <a:xfrm>
              <a:off x="9318689" y="3107136"/>
              <a:ext cx="423137" cy="255271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3386;p37">
              <a:extLst>
                <a:ext uri="{FF2B5EF4-FFF2-40B4-BE49-F238E27FC236}">
                  <a16:creationId xmlns:a16="http://schemas.microsoft.com/office/drawing/2014/main" id="{E4488FF2-4826-41BC-BC54-466686C19A08}"/>
                </a:ext>
              </a:extLst>
            </p:cNvPr>
            <p:cNvCxnSpPr/>
            <p:nvPr/>
          </p:nvCxnSpPr>
          <p:spPr>
            <a:xfrm rot="10800000" flipH="1">
              <a:off x="9727527" y="2888364"/>
              <a:ext cx="857910" cy="494096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3387;p37">
              <a:extLst>
                <a:ext uri="{FF2B5EF4-FFF2-40B4-BE49-F238E27FC236}">
                  <a16:creationId xmlns:a16="http://schemas.microsoft.com/office/drawing/2014/main" id="{FD32BA3B-9DD4-4D1C-A100-B3A4358BE2C1}"/>
                </a:ext>
              </a:extLst>
            </p:cNvPr>
            <p:cNvCxnSpPr>
              <a:cxnSpLocks/>
            </p:cNvCxnSpPr>
            <p:nvPr/>
          </p:nvCxnSpPr>
          <p:spPr>
            <a:xfrm>
              <a:off x="9318689" y="4082328"/>
              <a:ext cx="423137" cy="239725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3384;p37">
              <a:extLst>
                <a:ext uri="{FF2B5EF4-FFF2-40B4-BE49-F238E27FC236}">
                  <a16:creationId xmlns:a16="http://schemas.microsoft.com/office/drawing/2014/main" id="{2B611FCA-8652-481A-9EBA-56FBAD3B56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5064" y="3834984"/>
              <a:ext cx="852344" cy="494688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66C391D8-BA9C-4E80-AA7F-5C1302C5907D}"/>
              </a:ext>
            </a:extLst>
          </p:cNvPr>
          <p:cNvGrpSpPr/>
          <p:nvPr/>
        </p:nvGrpSpPr>
        <p:grpSpPr>
          <a:xfrm>
            <a:off x="8065005" y="2870536"/>
            <a:ext cx="1313219" cy="1718743"/>
            <a:chOff x="10159312" y="3108112"/>
            <a:chExt cx="1313219" cy="1718743"/>
          </a:xfrm>
        </p:grpSpPr>
        <p:grpSp>
          <p:nvGrpSpPr>
            <p:cNvPr id="3451" name="Google Shape;3451;p39"/>
            <p:cNvGrpSpPr/>
            <p:nvPr/>
          </p:nvGrpSpPr>
          <p:grpSpPr>
            <a:xfrm>
              <a:off x="10159312" y="3108112"/>
              <a:ext cx="1313219" cy="1718743"/>
              <a:chOff x="9761991" y="2400152"/>
              <a:chExt cx="1313219" cy="1718743"/>
            </a:xfrm>
          </p:grpSpPr>
          <p:cxnSp>
            <p:nvCxnSpPr>
              <p:cNvPr id="3452" name="Google Shape;3452;p39"/>
              <p:cNvCxnSpPr/>
              <p:nvPr/>
            </p:nvCxnSpPr>
            <p:spPr>
              <a:xfrm>
                <a:off x="9761991" y="3859394"/>
                <a:ext cx="440568" cy="259501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3" name="Google Shape;3453;p39"/>
              <p:cNvCxnSpPr/>
              <p:nvPr/>
            </p:nvCxnSpPr>
            <p:spPr>
              <a:xfrm rot="-3570074">
                <a:off x="10819439" y="2277608"/>
                <a:ext cx="5048" cy="50649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4" name="Google Shape;3454;p39"/>
              <p:cNvCxnSpPr>
                <a:cxnSpLocks/>
              </p:cNvCxnSpPr>
              <p:nvPr/>
            </p:nvCxnSpPr>
            <p:spPr>
              <a:xfrm flipV="1">
                <a:off x="10194909" y="2636621"/>
                <a:ext cx="3616" cy="51616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5" name="Google Shape;3455;p39"/>
              <p:cNvCxnSpPr/>
              <p:nvPr/>
            </p:nvCxnSpPr>
            <p:spPr>
              <a:xfrm rot="7229926">
                <a:off x="10618632" y="2636736"/>
                <a:ext cx="423137" cy="255271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6" name="Google Shape;3456;p39"/>
              <p:cNvCxnSpPr>
                <a:cxnSpLocks/>
              </p:cNvCxnSpPr>
              <p:nvPr/>
            </p:nvCxnSpPr>
            <p:spPr>
              <a:xfrm flipH="1">
                <a:off x="10202559" y="2400152"/>
                <a:ext cx="425044" cy="24010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7" name="Google Shape;3457;p39"/>
              <p:cNvCxnSpPr/>
              <p:nvPr/>
            </p:nvCxnSpPr>
            <p:spPr>
              <a:xfrm rot="-3570074" flipH="1">
                <a:off x="10399322" y="2512112"/>
                <a:ext cx="5080" cy="496902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8" name="Google Shape;3458;p39"/>
              <p:cNvCxnSpPr>
                <a:cxnSpLocks/>
              </p:cNvCxnSpPr>
              <p:nvPr/>
            </p:nvCxnSpPr>
            <p:spPr>
              <a:xfrm flipH="1">
                <a:off x="10186497" y="3599399"/>
                <a:ext cx="853974" cy="51949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9" name="Google Shape;3459;p39"/>
              <p:cNvCxnSpPr>
                <a:cxnSpLocks/>
              </p:cNvCxnSpPr>
              <p:nvPr/>
            </p:nvCxnSpPr>
            <p:spPr>
              <a:xfrm>
                <a:off x="9773452" y="3357872"/>
                <a:ext cx="5724" cy="52288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1" name="Google Shape;3461;p39"/>
              <p:cNvCxnSpPr/>
              <p:nvPr/>
            </p:nvCxnSpPr>
            <p:spPr>
              <a:xfrm rot="7229926">
                <a:off x="9772111" y="3120688"/>
                <a:ext cx="431136" cy="261403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2" name="Google Shape;3462;p39"/>
              <p:cNvCxnSpPr>
                <a:cxnSpLocks/>
              </p:cNvCxnSpPr>
              <p:nvPr/>
            </p:nvCxnSpPr>
            <p:spPr>
              <a:xfrm flipH="1">
                <a:off x="10174159" y="3135316"/>
                <a:ext cx="851216" cy="48921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3" name="Google Shape;3463;p39"/>
              <p:cNvCxnSpPr>
                <a:cxnSpLocks/>
              </p:cNvCxnSpPr>
              <p:nvPr/>
            </p:nvCxnSpPr>
            <p:spPr>
              <a:xfrm>
                <a:off x="9770798" y="3366326"/>
                <a:ext cx="430296" cy="25820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4" name="Google Shape;3464;p39"/>
              <p:cNvCxnSpPr>
                <a:cxnSpLocks/>
              </p:cNvCxnSpPr>
              <p:nvPr/>
            </p:nvCxnSpPr>
            <p:spPr>
              <a:xfrm>
                <a:off x="10190445" y="3608598"/>
                <a:ext cx="3570" cy="510297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5" name="Google Shape;3465;p39"/>
              <p:cNvCxnSpPr/>
              <p:nvPr/>
            </p:nvCxnSpPr>
            <p:spPr>
              <a:xfrm flipH="1">
                <a:off x="11030749" y="2642006"/>
                <a:ext cx="1" cy="97464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6" name="Google Shape;3466;p39"/>
              <p:cNvCxnSpPr>
                <a:cxnSpLocks/>
              </p:cNvCxnSpPr>
              <p:nvPr/>
            </p:nvCxnSpPr>
            <p:spPr>
              <a:xfrm flipH="1">
                <a:off x="10610196" y="2874291"/>
                <a:ext cx="1" cy="99884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61" name="Google Shape;3463;p39">
              <a:extLst>
                <a:ext uri="{FF2B5EF4-FFF2-40B4-BE49-F238E27FC236}">
                  <a16:creationId xmlns:a16="http://schemas.microsoft.com/office/drawing/2014/main" id="{E7EEBBDD-A908-488D-AA6B-2FBFDA08A991}"/>
                </a:ext>
              </a:extLst>
            </p:cNvPr>
            <p:cNvCxnSpPr>
              <a:cxnSpLocks/>
            </p:cNvCxnSpPr>
            <p:nvPr/>
          </p:nvCxnSpPr>
          <p:spPr>
            <a:xfrm>
              <a:off x="10575865" y="3823490"/>
              <a:ext cx="430296" cy="258206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7" name="箭號: 向下 66">
            <a:extLst>
              <a:ext uri="{FF2B5EF4-FFF2-40B4-BE49-F238E27FC236}">
                <a16:creationId xmlns:a16="http://schemas.microsoft.com/office/drawing/2014/main" id="{FB0DDA66-8B03-462E-89A9-8CAB985BC4A5}"/>
              </a:ext>
            </a:extLst>
          </p:cNvPr>
          <p:cNvSpPr/>
          <p:nvPr/>
        </p:nvSpPr>
        <p:spPr>
          <a:xfrm rot="3536546">
            <a:off x="8419562" y="2109212"/>
            <a:ext cx="114300" cy="1037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箭號: 向下 67">
            <a:extLst>
              <a:ext uri="{FF2B5EF4-FFF2-40B4-BE49-F238E27FC236}">
                <a16:creationId xmlns:a16="http://schemas.microsoft.com/office/drawing/2014/main" id="{3DEE02E9-851E-48CD-9B21-3827A72F5585}"/>
              </a:ext>
            </a:extLst>
          </p:cNvPr>
          <p:cNvSpPr/>
          <p:nvPr/>
        </p:nvSpPr>
        <p:spPr>
          <a:xfrm rot="7199594">
            <a:off x="8419563" y="1593966"/>
            <a:ext cx="114300" cy="1037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箭號: 向下 68">
            <a:extLst>
              <a:ext uri="{FF2B5EF4-FFF2-40B4-BE49-F238E27FC236}">
                <a16:creationId xmlns:a16="http://schemas.microsoft.com/office/drawing/2014/main" id="{C4A1C5E6-D00A-45CF-BFF2-5F4C8D252637}"/>
              </a:ext>
            </a:extLst>
          </p:cNvPr>
          <p:cNvSpPr/>
          <p:nvPr/>
        </p:nvSpPr>
        <p:spPr>
          <a:xfrm rot="14314156">
            <a:off x="9279033" y="1583523"/>
            <a:ext cx="114300" cy="1037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箭號: 向下 69">
            <a:extLst>
              <a:ext uri="{FF2B5EF4-FFF2-40B4-BE49-F238E27FC236}">
                <a16:creationId xmlns:a16="http://schemas.microsoft.com/office/drawing/2014/main" id="{24681DF6-597B-4EBA-B6CA-333D3BD858F0}"/>
              </a:ext>
            </a:extLst>
          </p:cNvPr>
          <p:cNvSpPr/>
          <p:nvPr/>
        </p:nvSpPr>
        <p:spPr>
          <a:xfrm rot="18114872">
            <a:off x="9293647" y="2119079"/>
            <a:ext cx="114300" cy="1037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1" name="Google Shape;3374;p37">
            <a:extLst>
              <a:ext uri="{FF2B5EF4-FFF2-40B4-BE49-F238E27FC236}">
                <a16:creationId xmlns:a16="http://schemas.microsoft.com/office/drawing/2014/main" id="{4A93FAA9-EBB8-4F40-9CB9-FA50222EA55A}"/>
              </a:ext>
            </a:extLst>
          </p:cNvPr>
          <p:cNvGrpSpPr/>
          <p:nvPr/>
        </p:nvGrpSpPr>
        <p:grpSpPr>
          <a:xfrm>
            <a:off x="-91439" y="-16959"/>
            <a:ext cx="5614820" cy="6925759"/>
            <a:chOff x="0" y="-67759"/>
            <a:chExt cx="5448300" cy="6869523"/>
          </a:xfrm>
        </p:grpSpPr>
        <p:sp>
          <p:nvSpPr>
            <p:cNvPr id="72" name="Google Shape;3375;p37">
              <a:extLst>
                <a:ext uri="{FF2B5EF4-FFF2-40B4-BE49-F238E27FC236}">
                  <a16:creationId xmlns:a16="http://schemas.microsoft.com/office/drawing/2014/main" id="{A1BDF1C9-85D5-45CE-A330-D2E10C2AF15F}"/>
                </a:ext>
              </a:extLst>
            </p:cNvPr>
            <p:cNvSpPr/>
            <p:nvPr/>
          </p:nvSpPr>
          <p:spPr>
            <a:xfrm>
              <a:off x="0" y="-67759"/>
              <a:ext cx="5448300" cy="6869523"/>
            </a:xfrm>
            <a:prstGeom prst="rect">
              <a:avLst/>
            </a:prstGeom>
            <a:solidFill>
              <a:srgbClr val="FFFFFF"/>
            </a:solidFill>
            <a:ln w="5397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73" name="Google Shape;3376;p37">
              <a:extLst>
                <a:ext uri="{FF2B5EF4-FFF2-40B4-BE49-F238E27FC236}">
                  <a16:creationId xmlns:a16="http://schemas.microsoft.com/office/drawing/2014/main" id="{4C44E486-344C-43AE-81A3-C4DE0B9188B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4118" t="28960" r="59790" b="53544"/>
            <a:stretch/>
          </p:blipFill>
          <p:spPr>
            <a:xfrm>
              <a:off x="777608" y="482445"/>
              <a:ext cx="3389587" cy="60841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4"/>
          <p:cNvSpPr txBox="1">
            <a:spLocks noGrp="1"/>
          </p:cNvSpPr>
          <p:nvPr>
            <p:ph type="body" idx="1"/>
          </p:nvPr>
        </p:nvSpPr>
        <p:spPr>
          <a:xfrm>
            <a:off x="3280218" y="519481"/>
            <a:ext cx="55154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標誌圖</a:t>
            </a:r>
            <a:endParaRPr/>
          </a:p>
        </p:txBody>
      </p:sp>
      <p:sp>
        <p:nvSpPr>
          <p:cNvPr id="2935" name="Google Shape;2935;p4"/>
          <p:cNvSpPr/>
          <p:nvPr/>
        </p:nvSpPr>
        <p:spPr>
          <a:xfrm>
            <a:off x="1624310" y="5091541"/>
            <a:ext cx="19800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击此处添加标题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6" name="Google Shape;29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1" y="1523355"/>
            <a:ext cx="4259663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7" name="Google Shape;29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2400" y="1485255"/>
            <a:ext cx="3947015" cy="41040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</p:pic>
      <p:pic>
        <p:nvPicPr>
          <p:cNvPr id="2938" name="Google Shape;29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5722" y="1485254"/>
            <a:ext cx="2448850" cy="39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2"/>
          <p:cNvSpPr txBox="1"/>
          <p:nvPr/>
        </p:nvSpPr>
        <p:spPr>
          <a:xfrm>
            <a:off x="6387357" y="5211567"/>
            <a:ext cx="5040491" cy="1292621"/>
          </a:xfrm>
          <a:prstGeom prst="rect">
            <a:avLst/>
          </a:prstGeom>
          <a:solidFill>
            <a:srgbClr val="A5A5A5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還有其他角度</a:t>
            </a:r>
            <a:r>
              <a:rPr lang="zh-TW" sz="60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6000" b="1" i="0" u="none" strike="noStrike" cap="none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594" name="Google Shape;3594;p42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595" name="Google Shape;3595;p42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596" name="Google Shape;3596;p42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69" name="Google Shape;3374;p37">
            <a:extLst>
              <a:ext uri="{FF2B5EF4-FFF2-40B4-BE49-F238E27FC236}">
                <a16:creationId xmlns:a16="http://schemas.microsoft.com/office/drawing/2014/main" id="{54F2223C-8B0B-47F7-AD65-72AFD1826E16}"/>
              </a:ext>
            </a:extLst>
          </p:cNvPr>
          <p:cNvGrpSpPr/>
          <p:nvPr/>
        </p:nvGrpSpPr>
        <p:grpSpPr>
          <a:xfrm>
            <a:off x="-91439" y="-16959"/>
            <a:ext cx="5614820" cy="6925759"/>
            <a:chOff x="0" y="-67759"/>
            <a:chExt cx="5448300" cy="6869523"/>
          </a:xfrm>
        </p:grpSpPr>
        <p:sp>
          <p:nvSpPr>
            <p:cNvPr id="70" name="Google Shape;3375;p37">
              <a:extLst>
                <a:ext uri="{FF2B5EF4-FFF2-40B4-BE49-F238E27FC236}">
                  <a16:creationId xmlns:a16="http://schemas.microsoft.com/office/drawing/2014/main" id="{D64F08CF-53AD-4435-AF29-F0E1BDD13AE1}"/>
                </a:ext>
              </a:extLst>
            </p:cNvPr>
            <p:cNvSpPr/>
            <p:nvPr/>
          </p:nvSpPr>
          <p:spPr>
            <a:xfrm>
              <a:off x="0" y="-67759"/>
              <a:ext cx="5448300" cy="6869523"/>
            </a:xfrm>
            <a:prstGeom prst="rect">
              <a:avLst/>
            </a:prstGeom>
            <a:solidFill>
              <a:srgbClr val="FFFFFF"/>
            </a:solidFill>
            <a:ln w="5397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71" name="Google Shape;3376;p37">
              <a:extLst>
                <a:ext uri="{FF2B5EF4-FFF2-40B4-BE49-F238E27FC236}">
                  <a16:creationId xmlns:a16="http://schemas.microsoft.com/office/drawing/2014/main" id="{486A0FEA-8992-4B7E-9360-423997F2A1B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4118" t="28960" r="59790" b="53544"/>
            <a:stretch/>
          </p:blipFill>
          <p:spPr>
            <a:xfrm>
              <a:off x="777608" y="482445"/>
              <a:ext cx="3389587" cy="60841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A88174C2-5AC9-4EF5-AA65-769B5889415E}"/>
              </a:ext>
            </a:extLst>
          </p:cNvPr>
          <p:cNvGrpSpPr/>
          <p:nvPr/>
        </p:nvGrpSpPr>
        <p:grpSpPr>
          <a:xfrm>
            <a:off x="8064500" y="2863144"/>
            <a:ext cx="1701435" cy="1234011"/>
            <a:chOff x="8064500" y="2863144"/>
            <a:chExt cx="1701435" cy="1234011"/>
          </a:xfrm>
        </p:grpSpPr>
        <p:cxnSp>
          <p:nvCxnSpPr>
            <p:cNvPr id="76" name="Google Shape;3463;p39">
              <a:extLst>
                <a:ext uri="{FF2B5EF4-FFF2-40B4-BE49-F238E27FC236}">
                  <a16:creationId xmlns:a16="http://schemas.microsoft.com/office/drawing/2014/main" id="{A2EE8DEF-8D86-45E3-887D-9913A0AD5CA2}"/>
                </a:ext>
              </a:extLst>
            </p:cNvPr>
            <p:cNvCxnSpPr>
              <a:cxnSpLocks/>
            </p:cNvCxnSpPr>
            <p:nvPr/>
          </p:nvCxnSpPr>
          <p:spPr>
            <a:xfrm>
              <a:off x="8907602" y="2863144"/>
              <a:ext cx="858333" cy="515056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Google Shape;3463;p39">
              <a:extLst>
                <a:ext uri="{FF2B5EF4-FFF2-40B4-BE49-F238E27FC236}">
                  <a16:creationId xmlns:a16="http://schemas.microsoft.com/office/drawing/2014/main" id="{615AF502-D285-4EC2-8A5D-DBACC2B97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4500" y="2863144"/>
              <a:ext cx="863600" cy="515056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Google Shape;3463;p39">
              <a:extLst>
                <a:ext uri="{FF2B5EF4-FFF2-40B4-BE49-F238E27FC236}">
                  <a16:creationId xmlns:a16="http://schemas.microsoft.com/office/drawing/2014/main" id="{5178F9FC-C79D-4838-81BA-8F89289E7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640" y="3347223"/>
              <a:ext cx="454295" cy="270944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Google Shape;3463;p39">
              <a:extLst>
                <a:ext uri="{FF2B5EF4-FFF2-40B4-BE49-F238E27FC236}">
                  <a16:creationId xmlns:a16="http://schemas.microsoft.com/office/drawing/2014/main" id="{FE1A6AA3-D4F6-4CCC-AC1F-0F8E36D017B5}"/>
                </a:ext>
              </a:extLst>
            </p:cNvPr>
            <p:cNvCxnSpPr>
              <a:cxnSpLocks/>
            </p:cNvCxnSpPr>
            <p:nvPr/>
          </p:nvCxnSpPr>
          <p:spPr>
            <a:xfrm>
              <a:off x="8069767" y="3347223"/>
              <a:ext cx="446853" cy="268141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Google Shape;3463;p39">
              <a:extLst>
                <a:ext uri="{FF2B5EF4-FFF2-40B4-BE49-F238E27FC236}">
                  <a16:creationId xmlns:a16="http://schemas.microsoft.com/office/drawing/2014/main" id="{B1578650-8A17-4AE4-AA9E-47ADD7EA1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3805" y="3120672"/>
              <a:ext cx="858333" cy="497495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Google Shape;3463;p39">
              <a:extLst>
                <a:ext uri="{FF2B5EF4-FFF2-40B4-BE49-F238E27FC236}">
                  <a16:creationId xmlns:a16="http://schemas.microsoft.com/office/drawing/2014/main" id="{D5DECD4A-BB72-46A5-8C94-B69E29C33850}"/>
                </a:ext>
              </a:extLst>
            </p:cNvPr>
            <p:cNvCxnSpPr>
              <a:cxnSpLocks/>
            </p:cNvCxnSpPr>
            <p:nvPr/>
          </p:nvCxnSpPr>
          <p:spPr>
            <a:xfrm>
              <a:off x="8496300" y="3120672"/>
              <a:ext cx="858155" cy="494692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Google Shape;3463;p39">
              <a:extLst>
                <a:ext uri="{FF2B5EF4-FFF2-40B4-BE49-F238E27FC236}">
                  <a16:creationId xmlns:a16="http://schemas.microsoft.com/office/drawing/2014/main" id="{8F04C66D-B18B-4539-82B6-FDE1FC3BD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0658" y="3368018"/>
              <a:ext cx="0" cy="504874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Google Shape;3463;p39">
              <a:extLst>
                <a:ext uri="{FF2B5EF4-FFF2-40B4-BE49-F238E27FC236}">
                  <a16:creationId xmlns:a16="http://schemas.microsoft.com/office/drawing/2014/main" id="{5DB22229-15B9-40C4-BFE2-0AB23C518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2138" y="3583918"/>
              <a:ext cx="0" cy="504874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Google Shape;3463;p39">
              <a:extLst>
                <a:ext uri="{FF2B5EF4-FFF2-40B4-BE49-F238E27FC236}">
                  <a16:creationId xmlns:a16="http://schemas.microsoft.com/office/drawing/2014/main" id="{FB4C772E-E735-4159-88F5-8E6FBC2D3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1238" y="3352314"/>
              <a:ext cx="0" cy="504874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Google Shape;3463;p39">
              <a:extLst>
                <a:ext uri="{FF2B5EF4-FFF2-40B4-BE49-F238E27FC236}">
                  <a16:creationId xmlns:a16="http://schemas.microsoft.com/office/drawing/2014/main" id="{D4AFF952-E33F-43EB-9151-A22836ECD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4660" y="3347223"/>
              <a:ext cx="0" cy="504874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0" name="Google Shape;3463;p39">
              <a:extLst>
                <a:ext uri="{FF2B5EF4-FFF2-40B4-BE49-F238E27FC236}">
                  <a16:creationId xmlns:a16="http://schemas.microsoft.com/office/drawing/2014/main" id="{32605050-CB7F-476C-ABAC-9653FA0693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4125" y="3588998"/>
              <a:ext cx="0" cy="504874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Google Shape;3463;p39">
              <a:extLst>
                <a:ext uri="{FF2B5EF4-FFF2-40B4-BE49-F238E27FC236}">
                  <a16:creationId xmlns:a16="http://schemas.microsoft.com/office/drawing/2014/main" id="{CBE8591D-28F9-4BC7-BFAE-6E83A31015EF}"/>
                </a:ext>
              </a:extLst>
            </p:cNvPr>
            <p:cNvCxnSpPr>
              <a:cxnSpLocks/>
            </p:cNvCxnSpPr>
            <p:nvPr/>
          </p:nvCxnSpPr>
          <p:spPr>
            <a:xfrm>
              <a:off x="8902971" y="3850406"/>
              <a:ext cx="433797" cy="238386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Google Shape;3463;p39">
              <a:extLst>
                <a:ext uri="{FF2B5EF4-FFF2-40B4-BE49-F238E27FC236}">
                  <a16:creationId xmlns:a16="http://schemas.microsoft.com/office/drawing/2014/main" id="{893E69F2-4EDC-471A-8C16-F78FA3456324}"/>
                </a:ext>
              </a:extLst>
            </p:cNvPr>
            <p:cNvCxnSpPr>
              <a:cxnSpLocks/>
            </p:cNvCxnSpPr>
            <p:nvPr/>
          </p:nvCxnSpPr>
          <p:spPr>
            <a:xfrm>
              <a:off x="8067762" y="3844718"/>
              <a:ext cx="433797" cy="238386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Google Shape;3463;p39">
              <a:extLst>
                <a:ext uri="{FF2B5EF4-FFF2-40B4-BE49-F238E27FC236}">
                  <a16:creationId xmlns:a16="http://schemas.microsoft.com/office/drawing/2014/main" id="{13845CF9-4AAE-4FB7-8084-2E1100B6A6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2138" y="3836355"/>
              <a:ext cx="433797" cy="246749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Google Shape;3463;p39">
              <a:extLst>
                <a:ext uri="{FF2B5EF4-FFF2-40B4-BE49-F238E27FC236}">
                  <a16:creationId xmlns:a16="http://schemas.microsoft.com/office/drawing/2014/main" id="{E2D81785-BF5A-47BE-957B-88811F080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2232" y="3850406"/>
              <a:ext cx="433797" cy="246749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p43"/>
          <p:cNvSpPr/>
          <p:nvPr/>
        </p:nvSpPr>
        <p:spPr>
          <a:xfrm>
            <a:off x="0" y="-1"/>
            <a:ext cx="5554494" cy="6869523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04" name="Google Shape;3604;p43"/>
          <p:cNvPicPr preferRelativeResize="0"/>
          <p:nvPr/>
        </p:nvPicPr>
        <p:blipFill rotWithShape="1">
          <a:blip r:embed="rId3">
            <a:alphaModFix/>
          </a:blip>
          <a:srcRect l="21693" r="49734" b="14480"/>
          <a:stretch/>
        </p:blipFill>
        <p:spPr>
          <a:xfrm rot="251992">
            <a:off x="1069301" y="846257"/>
            <a:ext cx="2873897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5" name="Google Shape;3605;p43"/>
          <p:cNvSpPr txBox="1"/>
          <p:nvPr/>
        </p:nvSpPr>
        <p:spPr>
          <a:xfrm>
            <a:off x="2058668" y="741238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6" name="Google Shape;3606;p43"/>
          <p:cNvSpPr txBox="1"/>
          <p:nvPr/>
        </p:nvSpPr>
        <p:spPr>
          <a:xfrm rot="5400000">
            <a:off x="6349643" y="2237799"/>
            <a:ext cx="5170616" cy="2785378"/>
          </a:xfrm>
          <a:prstGeom prst="rect">
            <a:avLst/>
          </a:prstGeom>
          <a:noFill/>
          <a:ln>
            <a:noFill/>
          </a:ln>
        </p:spPr>
        <p:txBody>
          <a:bodyPr spcFirstLastPara="1" vert="vert270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8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怎麼畫</a:t>
            </a:r>
            <a:endParaRPr sz="108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607" name="Google Shape;3607;p43"/>
          <p:cNvCxnSpPr>
            <a:cxnSpLocks/>
          </p:cNvCxnSpPr>
          <p:nvPr/>
        </p:nvCxnSpPr>
        <p:spPr>
          <a:xfrm>
            <a:off x="2507613" y="1569720"/>
            <a:ext cx="5188587" cy="707867"/>
          </a:xfrm>
          <a:prstGeom prst="straightConnector1">
            <a:avLst/>
          </a:prstGeom>
          <a:noFill/>
          <a:ln w="60325" cap="flat" cmpd="sng">
            <a:solidFill>
              <a:srgbClr val="7030A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608" name="Google Shape;3608;p43"/>
          <p:cNvSpPr/>
          <p:nvPr/>
        </p:nvSpPr>
        <p:spPr>
          <a:xfrm>
            <a:off x="1030998" y="594360"/>
            <a:ext cx="3038660" cy="1683227"/>
          </a:xfrm>
          <a:prstGeom prst="rect">
            <a:avLst/>
          </a:prstGeom>
          <a:noFill/>
          <a:ln w="41275" cap="flat" cmpd="sng">
            <a:solidFill>
              <a:srgbClr val="7030A0">
                <a:alpha val="5098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03" name="Google Shape;3603;p43"/>
          <p:cNvSpPr txBox="1"/>
          <p:nvPr/>
        </p:nvSpPr>
        <p:spPr>
          <a:xfrm>
            <a:off x="690638" y="2977723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高4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3669;p45">
            <a:extLst>
              <a:ext uri="{FF2B5EF4-FFF2-40B4-BE49-F238E27FC236}">
                <a16:creationId xmlns:a16="http://schemas.microsoft.com/office/drawing/2014/main" id="{5402515C-0EB1-443C-987E-D9A3572F42BB}"/>
              </a:ext>
            </a:extLst>
          </p:cNvPr>
          <p:cNvSpPr/>
          <p:nvPr/>
        </p:nvSpPr>
        <p:spPr>
          <a:xfrm>
            <a:off x="0" y="0"/>
            <a:ext cx="5544766" cy="69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614" name="Google Shape;3614;p44"/>
          <p:cNvGrpSpPr/>
          <p:nvPr/>
        </p:nvGrpSpPr>
        <p:grpSpPr>
          <a:xfrm>
            <a:off x="6817986" y="1665769"/>
            <a:ext cx="3345450" cy="2894313"/>
            <a:chOff x="6817986" y="1665769"/>
            <a:chExt cx="3345450" cy="2894313"/>
          </a:xfrm>
        </p:grpSpPr>
        <p:cxnSp>
          <p:nvCxnSpPr>
            <p:cNvPr id="3615" name="Google Shape;3615;p44"/>
            <p:cNvCxnSpPr/>
            <p:nvPr/>
          </p:nvCxnSpPr>
          <p:spPr>
            <a:xfrm rot="-3589584">
              <a:off x="8493888" y="3112781"/>
              <a:ext cx="1665007" cy="968436"/>
            </a:xfrm>
            <a:prstGeom prst="straightConnector1">
              <a:avLst/>
            </a:prstGeom>
            <a:noFill/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16" name="Google Shape;3616;p44"/>
            <p:cNvCxnSpPr/>
            <p:nvPr/>
          </p:nvCxnSpPr>
          <p:spPr>
            <a:xfrm rot="3610416" flipH="1">
              <a:off x="8493713" y="2149697"/>
              <a:ext cx="1665007" cy="968436"/>
            </a:xfrm>
            <a:prstGeom prst="straightConnector1">
              <a:avLst/>
            </a:prstGeom>
            <a:noFill/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17" name="Google Shape;3617;p44"/>
            <p:cNvCxnSpPr/>
            <p:nvPr/>
          </p:nvCxnSpPr>
          <p:spPr>
            <a:xfrm rot="-3589584">
              <a:off x="6822526" y="2144634"/>
              <a:ext cx="1665007" cy="968436"/>
            </a:xfrm>
            <a:prstGeom prst="straightConnector1">
              <a:avLst/>
            </a:prstGeom>
            <a:noFill/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18" name="Google Shape;3618;p44"/>
            <p:cNvCxnSpPr/>
            <p:nvPr/>
          </p:nvCxnSpPr>
          <p:spPr>
            <a:xfrm rot="3610416" flipH="1">
              <a:off x="6830856" y="3108879"/>
              <a:ext cx="1665007" cy="968436"/>
            </a:xfrm>
            <a:prstGeom prst="straightConnector1">
              <a:avLst/>
            </a:prstGeom>
            <a:noFill/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619" name="Google Shape;3619;p44"/>
          <p:cNvGrpSpPr/>
          <p:nvPr/>
        </p:nvGrpSpPr>
        <p:grpSpPr>
          <a:xfrm>
            <a:off x="7166755" y="1301686"/>
            <a:ext cx="2996772" cy="3384591"/>
            <a:chOff x="7166755" y="1301686"/>
            <a:chExt cx="2996772" cy="3384591"/>
          </a:xfrm>
        </p:grpSpPr>
        <p:cxnSp>
          <p:nvCxnSpPr>
            <p:cNvPr id="3620" name="Google Shape;3620;p44"/>
            <p:cNvCxnSpPr/>
            <p:nvPr/>
          </p:nvCxnSpPr>
          <p:spPr>
            <a:xfrm rot="-3589584">
              <a:off x="7229832" y="2145950"/>
              <a:ext cx="2928969" cy="1696063"/>
            </a:xfrm>
            <a:prstGeom prst="straightConnector1">
              <a:avLst/>
            </a:prstGeom>
            <a:noFill/>
            <a:ln w="19050" cap="flat" cmpd="sng">
              <a:solidFill>
                <a:srgbClr val="7030A0"/>
              </a:solidFill>
              <a:prstDash val="lgDash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1" name="Google Shape;3621;p44"/>
            <p:cNvCxnSpPr/>
            <p:nvPr/>
          </p:nvCxnSpPr>
          <p:spPr>
            <a:xfrm rot="-3589584">
              <a:off x="8646755" y="1493479"/>
              <a:ext cx="1" cy="3423920"/>
            </a:xfrm>
            <a:prstGeom prst="straightConnector1">
              <a:avLst/>
            </a:prstGeom>
            <a:noFill/>
            <a:ln w="19050" cap="flat" cmpd="sng">
              <a:solidFill>
                <a:srgbClr val="7030A0"/>
              </a:solidFill>
              <a:prstDash val="lgDash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22" name="Google Shape;3622;p44"/>
          <p:cNvSpPr/>
          <p:nvPr/>
        </p:nvSpPr>
        <p:spPr>
          <a:xfrm rot="10416">
            <a:off x="7368702" y="2436503"/>
            <a:ext cx="2275197" cy="1356760"/>
          </a:xfrm>
          <a:prstGeom prst="ellipse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623" name="Google Shape;3623;p44"/>
          <p:cNvCxnSpPr/>
          <p:nvPr/>
        </p:nvCxnSpPr>
        <p:spPr>
          <a:xfrm rot="-3589584">
            <a:off x="7662815" y="1674208"/>
            <a:ext cx="1665007" cy="287921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624" name="Google Shape;3624;p44"/>
          <p:cNvGrpSpPr/>
          <p:nvPr/>
        </p:nvGrpSpPr>
        <p:grpSpPr>
          <a:xfrm>
            <a:off x="7538698" y="2509670"/>
            <a:ext cx="1904292" cy="1203087"/>
            <a:chOff x="7538698" y="2509670"/>
            <a:chExt cx="1904292" cy="1203087"/>
          </a:xfrm>
        </p:grpSpPr>
        <p:sp>
          <p:nvSpPr>
            <p:cNvPr id="3625" name="Google Shape;3625;p44"/>
            <p:cNvSpPr/>
            <p:nvPr/>
          </p:nvSpPr>
          <p:spPr>
            <a:xfrm rot="-3589584">
              <a:off x="7575982" y="3493872"/>
              <a:ext cx="167640" cy="175260"/>
            </a:xfrm>
            <a:prstGeom prst="ellipse">
              <a:avLst/>
            </a:prstGeom>
            <a:solidFill>
              <a:srgbClr val="FF000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26" name="Google Shape;3626;p44"/>
            <p:cNvSpPr/>
            <p:nvPr/>
          </p:nvSpPr>
          <p:spPr>
            <a:xfrm rot="-3589584">
              <a:off x="9241283" y="3508620"/>
              <a:ext cx="167640" cy="175260"/>
            </a:xfrm>
            <a:prstGeom prst="ellipse">
              <a:avLst/>
            </a:prstGeom>
            <a:solidFill>
              <a:srgbClr val="FF000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27" name="Google Shape;3627;p44"/>
            <p:cNvSpPr/>
            <p:nvPr/>
          </p:nvSpPr>
          <p:spPr>
            <a:xfrm rot="-3589584">
              <a:off x="7572764" y="2538548"/>
              <a:ext cx="167640" cy="175260"/>
            </a:xfrm>
            <a:prstGeom prst="ellipse">
              <a:avLst/>
            </a:prstGeom>
            <a:solidFill>
              <a:srgbClr val="FF000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28" name="Google Shape;3628;p44"/>
            <p:cNvSpPr/>
            <p:nvPr/>
          </p:nvSpPr>
          <p:spPr>
            <a:xfrm rot="-3589584">
              <a:off x="9240841" y="2548960"/>
              <a:ext cx="167640" cy="175260"/>
            </a:xfrm>
            <a:prstGeom prst="ellipse">
              <a:avLst/>
            </a:prstGeom>
            <a:solidFill>
              <a:srgbClr val="FF000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3629" name="Google Shape;3629;p44"/>
          <p:cNvGrpSpPr/>
          <p:nvPr/>
        </p:nvGrpSpPr>
        <p:grpSpPr>
          <a:xfrm>
            <a:off x="6560570" y="2798508"/>
            <a:ext cx="4024425" cy="902852"/>
            <a:chOff x="6560570" y="2798508"/>
            <a:chExt cx="4024425" cy="902852"/>
          </a:xfrm>
        </p:grpSpPr>
        <p:sp>
          <p:nvSpPr>
            <p:cNvPr id="3630" name="Google Shape;3630;p44"/>
            <p:cNvSpPr/>
            <p:nvPr/>
          </p:nvSpPr>
          <p:spPr>
            <a:xfrm rot="-3589584">
              <a:off x="7279174" y="3016242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1" name="Google Shape;3631;p44"/>
            <p:cNvSpPr/>
            <p:nvPr/>
          </p:nvSpPr>
          <p:spPr>
            <a:xfrm rot="-3589584">
              <a:off x="9531259" y="3029899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2" name="Google Shape;3632;p44"/>
            <p:cNvSpPr txBox="1"/>
            <p:nvPr/>
          </p:nvSpPr>
          <p:spPr>
            <a:xfrm>
              <a:off x="6560570" y="2865822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0" i="0" u="none" strike="noStrike" cap="non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e</a:t>
              </a:r>
              <a:endParaRPr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33" name="Google Shape;3633;p44"/>
            <p:cNvSpPr txBox="1"/>
            <p:nvPr/>
          </p:nvSpPr>
          <p:spPr>
            <a:xfrm>
              <a:off x="8271893" y="2891138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0" i="0" u="none" strike="noStrike" cap="non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o</a:t>
              </a:r>
              <a:endParaRPr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34" name="Google Shape;3634;p44"/>
            <p:cNvSpPr txBox="1"/>
            <p:nvPr/>
          </p:nvSpPr>
          <p:spPr>
            <a:xfrm>
              <a:off x="10148395" y="2889271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0" i="0" u="none" strike="noStrike" cap="non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f</a:t>
              </a:r>
              <a:endParaRPr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35" name="Google Shape;3635;p44"/>
            <p:cNvSpPr/>
            <p:nvPr/>
          </p:nvSpPr>
          <p:spPr>
            <a:xfrm rot="-3589584">
              <a:off x="6743982" y="3017989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6" name="Google Shape;3636;p44"/>
            <p:cNvSpPr/>
            <p:nvPr/>
          </p:nvSpPr>
          <p:spPr>
            <a:xfrm rot="-3589584">
              <a:off x="10033979" y="3022335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7" name="Google Shape;3637;p44"/>
            <p:cNvSpPr/>
            <p:nvPr/>
          </p:nvSpPr>
          <p:spPr>
            <a:xfrm rot="-3589584">
              <a:off x="8394323" y="3028447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8" name="Google Shape;3638;p44"/>
            <p:cNvSpPr txBox="1"/>
            <p:nvPr/>
          </p:nvSpPr>
          <p:spPr>
            <a:xfrm>
              <a:off x="7377845" y="2798508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0" i="0" u="none" strike="noStrike" cap="non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g</a:t>
              </a:r>
              <a:endParaRPr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39" name="Google Shape;3639;p44"/>
            <p:cNvSpPr txBox="1"/>
            <p:nvPr/>
          </p:nvSpPr>
          <p:spPr>
            <a:xfrm>
              <a:off x="9609507" y="2869190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0" i="0" u="none" strike="noStrike" cap="non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k</a:t>
              </a:r>
              <a:endParaRPr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cxnSp>
        <p:nvCxnSpPr>
          <p:cNvPr id="3648" name="Google Shape;3648;p44"/>
          <p:cNvCxnSpPr/>
          <p:nvPr/>
        </p:nvCxnSpPr>
        <p:spPr>
          <a:xfrm rot="-3605579">
            <a:off x="7941285" y="4825433"/>
            <a:ext cx="1665007" cy="287921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49" name="Google Shape;3649;p44"/>
          <p:cNvSpPr/>
          <p:nvPr/>
        </p:nvSpPr>
        <p:spPr>
          <a:xfrm rot="-3605579">
            <a:off x="7557646" y="6172682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0" name="Google Shape;3650;p44"/>
          <p:cNvSpPr/>
          <p:nvPr/>
        </p:nvSpPr>
        <p:spPr>
          <a:xfrm rot="-3605579">
            <a:off x="9809769" y="6175861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1" name="Google Shape;3651;p44"/>
          <p:cNvSpPr txBox="1"/>
          <p:nvPr/>
        </p:nvSpPr>
        <p:spPr>
          <a:xfrm>
            <a:off x="6841999" y="5510970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</a:t>
            </a:r>
            <a:endParaRPr sz="4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2" name="Google Shape;3652;p44"/>
          <p:cNvSpPr txBox="1"/>
          <p:nvPr/>
        </p:nvSpPr>
        <p:spPr>
          <a:xfrm>
            <a:off x="8509754" y="5461948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</a:t>
            </a:r>
            <a:endParaRPr sz="4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3" name="Google Shape;3653;p44"/>
          <p:cNvSpPr txBox="1"/>
          <p:nvPr/>
        </p:nvSpPr>
        <p:spPr>
          <a:xfrm>
            <a:off x="10218473" y="5510970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</a:t>
            </a:r>
            <a:endParaRPr sz="4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4" name="Google Shape;3654;p44"/>
          <p:cNvSpPr/>
          <p:nvPr/>
        </p:nvSpPr>
        <p:spPr>
          <a:xfrm rot="-3605579">
            <a:off x="7022467" y="6176920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5" name="Google Shape;3655;p44"/>
          <p:cNvSpPr/>
          <p:nvPr/>
        </p:nvSpPr>
        <p:spPr>
          <a:xfrm rot="-3605579">
            <a:off x="10312449" y="6165958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6" name="Google Shape;3656;p44"/>
          <p:cNvSpPr/>
          <p:nvPr/>
        </p:nvSpPr>
        <p:spPr>
          <a:xfrm rot="-3605579">
            <a:off x="8672839" y="6179699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7" name="Google Shape;3657;p44"/>
          <p:cNvSpPr txBox="1"/>
          <p:nvPr/>
        </p:nvSpPr>
        <p:spPr>
          <a:xfrm>
            <a:off x="7424700" y="5464727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</a:t>
            </a:r>
            <a:endParaRPr sz="4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8" name="Google Shape;3658;p44"/>
          <p:cNvSpPr txBox="1"/>
          <p:nvPr/>
        </p:nvSpPr>
        <p:spPr>
          <a:xfrm>
            <a:off x="9649756" y="5436080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</a:t>
            </a:r>
            <a:endParaRPr sz="4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9" name="Google Shape;3659;p44"/>
          <p:cNvSpPr txBox="1"/>
          <p:nvPr/>
        </p:nvSpPr>
        <p:spPr>
          <a:xfrm>
            <a:off x="7090706" y="5126172"/>
            <a:ext cx="205329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:  2  :</a:t>
            </a:r>
            <a:endParaRPr sz="4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60" name="Google Shape;3660;p44"/>
          <p:cNvSpPr txBox="1"/>
          <p:nvPr/>
        </p:nvSpPr>
        <p:spPr>
          <a:xfrm>
            <a:off x="9044566" y="5140056"/>
            <a:ext cx="146079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:  1</a:t>
            </a:r>
            <a:endParaRPr sz="4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661" name="Google Shape;3661;p44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662" name="Google Shape;3662;p44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63" name="Google Shape;3663;p44"/>
            <p:cNvSpPr txBox="1"/>
            <p:nvPr/>
          </p:nvSpPr>
          <p:spPr>
            <a:xfrm>
              <a:off x="315958" y="235956"/>
              <a:ext cx="1220000" cy="9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3-1</a:t>
              </a:r>
              <a:endParaRPr sz="4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53" name="Google Shape;3670;p45">
            <a:extLst>
              <a:ext uri="{FF2B5EF4-FFF2-40B4-BE49-F238E27FC236}">
                <a16:creationId xmlns:a16="http://schemas.microsoft.com/office/drawing/2014/main" id="{D6050281-D55A-4B73-856A-7928E6ADC4BD}"/>
              </a:ext>
            </a:extLst>
          </p:cNvPr>
          <p:cNvSpPr txBox="1"/>
          <p:nvPr/>
        </p:nvSpPr>
        <p:spPr>
          <a:xfrm>
            <a:off x="2871470" y="646471"/>
            <a:ext cx="229997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物體</a:t>
            </a:r>
            <a:endParaRPr sz="8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" name="Google Shape;3671;p45">
            <a:extLst>
              <a:ext uri="{FF2B5EF4-FFF2-40B4-BE49-F238E27FC236}">
                <a16:creationId xmlns:a16="http://schemas.microsoft.com/office/drawing/2014/main" id="{A83B6EB9-A038-4296-A9EE-43BCBD75C863}"/>
              </a:ext>
            </a:extLst>
          </p:cNvPr>
          <p:cNvSpPr txBox="1"/>
          <p:nvPr/>
        </p:nvSpPr>
        <p:spPr>
          <a:xfrm>
            <a:off x="424180" y="3134614"/>
            <a:ext cx="244729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畫成</a:t>
            </a:r>
            <a:endParaRPr sz="8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" name="Google Shape;3672;p45">
            <a:extLst>
              <a:ext uri="{FF2B5EF4-FFF2-40B4-BE49-F238E27FC236}">
                <a16:creationId xmlns:a16="http://schemas.microsoft.com/office/drawing/2014/main" id="{EFF6DD22-35A7-4710-B250-0AACE1F9DAAD}"/>
              </a:ext>
            </a:extLst>
          </p:cNvPr>
          <p:cNvSpPr/>
          <p:nvPr/>
        </p:nvSpPr>
        <p:spPr>
          <a:xfrm>
            <a:off x="1337310" y="852776"/>
            <a:ext cx="1280160" cy="1280160"/>
          </a:xfrm>
          <a:prstGeom prst="ellipse">
            <a:avLst/>
          </a:prstGeom>
          <a:solidFill>
            <a:srgbClr val="FEC199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" name="Google Shape;3675;p45">
            <a:extLst>
              <a:ext uri="{FF2B5EF4-FFF2-40B4-BE49-F238E27FC236}">
                <a16:creationId xmlns:a16="http://schemas.microsoft.com/office/drawing/2014/main" id="{65C7E9AC-F8A6-45B5-B70B-53C542B74C0E}"/>
              </a:ext>
            </a:extLst>
          </p:cNvPr>
          <p:cNvSpPr txBox="1"/>
          <p:nvPr/>
        </p:nvSpPr>
        <p:spPr>
          <a:xfrm>
            <a:off x="1353546" y="1046580"/>
            <a:ext cx="128863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圓形</a:t>
            </a:r>
            <a:endParaRPr sz="4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" name="Google Shape;3645;p44">
            <a:extLst>
              <a:ext uri="{FF2B5EF4-FFF2-40B4-BE49-F238E27FC236}">
                <a16:creationId xmlns:a16="http://schemas.microsoft.com/office/drawing/2014/main" id="{E3F1A329-73EB-4244-A73F-A1E181EE494E}"/>
              </a:ext>
            </a:extLst>
          </p:cNvPr>
          <p:cNvSpPr/>
          <p:nvPr/>
        </p:nvSpPr>
        <p:spPr>
          <a:xfrm>
            <a:off x="2673133" y="3548109"/>
            <a:ext cx="2394004" cy="971947"/>
          </a:xfrm>
          <a:prstGeom prst="ellipse">
            <a:avLst/>
          </a:prstGeom>
          <a:solidFill>
            <a:srgbClr val="FEC1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" name="Google Shape;3647;p44">
            <a:extLst>
              <a:ext uri="{FF2B5EF4-FFF2-40B4-BE49-F238E27FC236}">
                <a16:creationId xmlns:a16="http://schemas.microsoft.com/office/drawing/2014/main" id="{21FD0632-E353-45C7-9F6C-6CA119127924}"/>
              </a:ext>
            </a:extLst>
          </p:cNvPr>
          <p:cNvSpPr txBox="1"/>
          <p:nvPr/>
        </p:nvSpPr>
        <p:spPr>
          <a:xfrm>
            <a:off x="3035540" y="3591936"/>
            <a:ext cx="170756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橢圓形</a:t>
            </a:r>
            <a:endParaRPr sz="4000" b="0" i="0" u="none" strike="noStrike" cap="none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45"/>
          <p:cNvSpPr/>
          <p:nvPr/>
        </p:nvSpPr>
        <p:spPr>
          <a:xfrm>
            <a:off x="0" y="0"/>
            <a:ext cx="5544766" cy="69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0" name="Google Shape;3670;p45"/>
          <p:cNvSpPr txBox="1"/>
          <p:nvPr/>
        </p:nvSpPr>
        <p:spPr>
          <a:xfrm>
            <a:off x="2871470" y="646471"/>
            <a:ext cx="229997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物體</a:t>
            </a:r>
            <a:endParaRPr sz="8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1" name="Google Shape;3671;p45"/>
          <p:cNvSpPr txBox="1"/>
          <p:nvPr/>
        </p:nvSpPr>
        <p:spPr>
          <a:xfrm>
            <a:off x="424180" y="3134614"/>
            <a:ext cx="244729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畫成</a:t>
            </a:r>
            <a:endParaRPr sz="8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2" name="Google Shape;3672;p45"/>
          <p:cNvSpPr/>
          <p:nvPr/>
        </p:nvSpPr>
        <p:spPr>
          <a:xfrm>
            <a:off x="1337310" y="852776"/>
            <a:ext cx="1280160" cy="1280160"/>
          </a:xfrm>
          <a:prstGeom prst="ellipse">
            <a:avLst/>
          </a:prstGeom>
          <a:solidFill>
            <a:srgbClr val="FEC199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4" name="Google Shape;3674;p45"/>
          <p:cNvSpPr/>
          <p:nvPr/>
        </p:nvSpPr>
        <p:spPr>
          <a:xfrm>
            <a:off x="7356985" y="2451601"/>
            <a:ext cx="2275197" cy="1356760"/>
          </a:xfrm>
          <a:prstGeom prst="ellipse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5" name="Google Shape;3675;p45"/>
          <p:cNvSpPr txBox="1"/>
          <p:nvPr/>
        </p:nvSpPr>
        <p:spPr>
          <a:xfrm>
            <a:off x="1353546" y="1046580"/>
            <a:ext cx="128863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圓形</a:t>
            </a:r>
            <a:endParaRPr sz="4000" b="0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645;p44">
            <a:extLst>
              <a:ext uri="{FF2B5EF4-FFF2-40B4-BE49-F238E27FC236}">
                <a16:creationId xmlns:a16="http://schemas.microsoft.com/office/drawing/2014/main" id="{FDB66756-F9A0-4DE9-86A5-29ACE22905CC}"/>
              </a:ext>
            </a:extLst>
          </p:cNvPr>
          <p:cNvSpPr/>
          <p:nvPr/>
        </p:nvSpPr>
        <p:spPr>
          <a:xfrm>
            <a:off x="2673133" y="3548109"/>
            <a:ext cx="2394004" cy="971947"/>
          </a:xfrm>
          <a:prstGeom prst="ellipse">
            <a:avLst/>
          </a:prstGeom>
          <a:solidFill>
            <a:srgbClr val="FEC1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" name="Google Shape;3647;p44">
            <a:extLst>
              <a:ext uri="{FF2B5EF4-FFF2-40B4-BE49-F238E27FC236}">
                <a16:creationId xmlns:a16="http://schemas.microsoft.com/office/drawing/2014/main" id="{095DED94-4463-4746-9D2C-99CDEB064B3F}"/>
              </a:ext>
            </a:extLst>
          </p:cNvPr>
          <p:cNvSpPr txBox="1"/>
          <p:nvPr/>
        </p:nvSpPr>
        <p:spPr>
          <a:xfrm>
            <a:off x="3035540" y="3591936"/>
            <a:ext cx="170756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橢圓形</a:t>
            </a:r>
            <a:endParaRPr sz="4000" b="0" i="0" u="none" strike="noStrike" cap="none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602;p43">
            <a:extLst>
              <a:ext uri="{FF2B5EF4-FFF2-40B4-BE49-F238E27FC236}">
                <a16:creationId xmlns:a16="http://schemas.microsoft.com/office/drawing/2014/main" id="{F4FB8AAD-1EBD-48D0-B9A4-9F8633A6E68D}"/>
              </a:ext>
            </a:extLst>
          </p:cNvPr>
          <p:cNvSpPr/>
          <p:nvPr/>
        </p:nvSpPr>
        <p:spPr>
          <a:xfrm>
            <a:off x="0" y="-1"/>
            <a:ext cx="5554494" cy="6869523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82" name="Google Shape;3682;p46"/>
          <p:cNvSpPr/>
          <p:nvPr/>
        </p:nvSpPr>
        <p:spPr>
          <a:xfrm>
            <a:off x="7388596" y="5054131"/>
            <a:ext cx="2220616" cy="697293"/>
          </a:xfrm>
          <a:custGeom>
            <a:avLst/>
            <a:gdLst/>
            <a:ahLst/>
            <a:cxnLst/>
            <a:rect l="l" t="t" r="r" b="b"/>
            <a:pathLst>
              <a:path w="2220616" h="697293" extrusionOk="0">
                <a:moveTo>
                  <a:pt x="0" y="0"/>
                </a:moveTo>
                <a:lnTo>
                  <a:pt x="2220616" y="0"/>
                </a:lnTo>
                <a:lnTo>
                  <a:pt x="2217644" y="38788"/>
                </a:lnTo>
                <a:cubicBezTo>
                  <a:pt x="2160643" y="408660"/>
                  <a:pt x="1686626" y="697293"/>
                  <a:pt x="1110308" y="697293"/>
                </a:cubicBezTo>
                <a:cubicBezTo>
                  <a:pt x="533990" y="697293"/>
                  <a:pt x="59973" y="408660"/>
                  <a:pt x="2972" y="38788"/>
                </a:cubicBezTo>
                <a:close/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683" name="Google Shape;3683;p46"/>
          <p:cNvCxnSpPr/>
          <p:nvPr/>
        </p:nvCxnSpPr>
        <p:spPr>
          <a:xfrm rot="10800000">
            <a:off x="8485022" y="1160445"/>
            <a:ext cx="1704136" cy="98002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4" name="Google Shape;3684;p46"/>
          <p:cNvCxnSpPr/>
          <p:nvPr/>
        </p:nvCxnSpPr>
        <p:spPr>
          <a:xfrm flipH="1">
            <a:off x="8498904" y="5042148"/>
            <a:ext cx="1665116" cy="968392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5" name="Google Shape;3685;p46"/>
          <p:cNvCxnSpPr/>
          <p:nvPr/>
        </p:nvCxnSpPr>
        <p:spPr>
          <a:xfrm rot="10800000" flipH="1">
            <a:off x="10161263" y="2138308"/>
            <a:ext cx="17965" cy="2923761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87" name="Google Shape;3687;p46"/>
          <p:cNvSpPr txBox="1"/>
          <p:nvPr/>
        </p:nvSpPr>
        <p:spPr>
          <a:xfrm>
            <a:off x="6125184" y="2843912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高6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688" name="Google Shape;3688;p46"/>
          <p:cNvCxnSpPr/>
          <p:nvPr/>
        </p:nvCxnSpPr>
        <p:spPr>
          <a:xfrm rot="10800000">
            <a:off x="8487066" y="3105692"/>
            <a:ext cx="0" cy="291123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89" name="Google Shape;3689;p46"/>
          <p:cNvSpPr txBox="1"/>
          <p:nvPr/>
        </p:nvSpPr>
        <p:spPr>
          <a:xfrm>
            <a:off x="690638" y="227758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高6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90" name="Google Shape;3690;p46"/>
          <p:cNvPicPr preferRelativeResize="0"/>
          <p:nvPr/>
        </p:nvPicPr>
        <p:blipFill rotWithShape="1">
          <a:blip r:embed="rId3">
            <a:alphaModFix/>
          </a:blip>
          <a:srcRect l="21693" r="49734" b="14480"/>
          <a:stretch/>
        </p:blipFill>
        <p:spPr>
          <a:xfrm rot="252605">
            <a:off x="1195761" y="924081"/>
            <a:ext cx="2873897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1" name="Google Shape;3691;p46"/>
          <p:cNvSpPr txBox="1"/>
          <p:nvPr/>
        </p:nvSpPr>
        <p:spPr>
          <a:xfrm>
            <a:off x="2058668" y="741238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692" name="Google Shape;3692;p46"/>
          <p:cNvCxnSpPr/>
          <p:nvPr/>
        </p:nvCxnSpPr>
        <p:spPr>
          <a:xfrm flipH="1">
            <a:off x="6812870" y="1170815"/>
            <a:ext cx="1688218" cy="980021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3" name="Google Shape;3693;p46"/>
          <p:cNvCxnSpPr/>
          <p:nvPr/>
        </p:nvCxnSpPr>
        <p:spPr>
          <a:xfrm rot="10800000">
            <a:off x="6804424" y="5022899"/>
            <a:ext cx="1688218" cy="980021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4" name="Google Shape;3694;p46"/>
          <p:cNvCxnSpPr/>
          <p:nvPr/>
        </p:nvCxnSpPr>
        <p:spPr>
          <a:xfrm rot="10800000">
            <a:off x="6806729" y="2143216"/>
            <a:ext cx="1704136" cy="98002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5" name="Google Shape;3695;p46"/>
          <p:cNvCxnSpPr/>
          <p:nvPr/>
        </p:nvCxnSpPr>
        <p:spPr>
          <a:xfrm flipH="1">
            <a:off x="8498904" y="2133436"/>
            <a:ext cx="1688218" cy="980021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96" name="Google Shape;3696;p46"/>
          <p:cNvSpPr txBox="1"/>
          <p:nvPr/>
        </p:nvSpPr>
        <p:spPr>
          <a:xfrm>
            <a:off x="6750642" y="1229004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7" name="Google Shape;3697;p46"/>
          <p:cNvSpPr/>
          <p:nvPr/>
        </p:nvSpPr>
        <p:spPr>
          <a:xfrm>
            <a:off x="7373983" y="1417334"/>
            <a:ext cx="2226165" cy="1467004"/>
          </a:xfrm>
          <a:prstGeom prst="ellipse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698" name="Google Shape;3698;p46"/>
          <p:cNvCxnSpPr/>
          <p:nvPr/>
        </p:nvCxnSpPr>
        <p:spPr>
          <a:xfrm>
            <a:off x="6804424" y="1162003"/>
            <a:ext cx="2920014" cy="16834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</p:cxnSp>
      <p:cxnSp>
        <p:nvCxnSpPr>
          <p:cNvPr id="3699" name="Google Shape;3699;p46"/>
          <p:cNvCxnSpPr/>
          <p:nvPr/>
        </p:nvCxnSpPr>
        <p:spPr>
          <a:xfrm rot="10800000" flipH="1">
            <a:off x="6883818" y="1230564"/>
            <a:ext cx="3153137" cy="184054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</p:cxnSp>
      <p:cxnSp>
        <p:nvCxnSpPr>
          <p:cNvPr id="3700" name="Google Shape;3700;p46"/>
          <p:cNvCxnSpPr/>
          <p:nvPr/>
        </p:nvCxnSpPr>
        <p:spPr>
          <a:xfrm rot="10800000">
            <a:off x="6812870" y="5038138"/>
            <a:ext cx="3348393" cy="2664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1" name="Google Shape;3701;p46"/>
          <p:cNvCxnSpPr/>
          <p:nvPr/>
        </p:nvCxnSpPr>
        <p:spPr>
          <a:xfrm>
            <a:off x="8492642" y="5055468"/>
            <a:ext cx="1696516" cy="9807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</p:cxnSp>
      <p:cxnSp>
        <p:nvCxnSpPr>
          <p:cNvPr id="3702" name="Google Shape;3702;p46"/>
          <p:cNvCxnSpPr/>
          <p:nvPr/>
        </p:nvCxnSpPr>
        <p:spPr>
          <a:xfrm rot="10800000" flipH="1">
            <a:off x="6883818" y="5042148"/>
            <a:ext cx="1608824" cy="94691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</p:cxnSp>
      <p:cxnSp>
        <p:nvCxnSpPr>
          <p:cNvPr id="3703" name="Google Shape;3703;p46"/>
          <p:cNvCxnSpPr/>
          <p:nvPr/>
        </p:nvCxnSpPr>
        <p:spPr>
          <a:xfrm rot="10800000">
            <a:off x="6812870" y="2138308"/>
            <a:ext cx="0" cy="291123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4" name="Google Shape;3704;p46"/>
          <p:cNvCxnSpPr/>
          <p:nvPr/>
        </p:nvCxnSpPr>
        <p:spPr>
          <a:xfrm rot="10800000">
            <a:off x="7369342" y="2192745"/>
            <a:ext cx="0" cy="2911233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5" name="Google Shape;3705;p46"/>
          <p:cNvCxnSpPr/>
          <p:nvPr/>
        </p:nvCxnSpPr>
        <p:spPr>
          <a:xfrm rot="10800000">
            <a:off x="9607082" y="2213661"/>
            <a:ext cx="0" cy="2911233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06" name="Google Shape;3706;p46"/>
          <p:cNvSpPr/>
          <p:nvPr/>
        </p:nvSpPr>
        <p:spPr>
          <a:xfrm>
            <a:off x="9857232" y="3338950"/>
            <a:ext cx="2895600" cy="87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707" name="Google Shape;3707;p46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08" name="Google Shape;3708;p46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09" name="Google Shape;3709;p46"/>
            <p:cNvSpPr txBox="1"/>
            <p:nvPr/>
          </p:nvSpPr>
          <p:spPr>
            <a:xfrm>
              <a:off x="315958" y="235956"/>
              <a:ext cx="1220000" cy="9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3-1</a:t>
              </a:r>
              <a:endParaRPr sz="4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602;p43">
            <a:extLst>
              <a:ext uri="{FF2B5EF4-FFF2-40B4-BE49-F238E27FC236}">
                <a16:creationId xmlns:a16="http://schemas.microsoft.com/office/drawing/2014/main" id="{DEB3834C-74D8-496D-B495-41FE5446CB82}"/>
              </a:ext>
            </a:extLst>
          </p:cNvPr>
          <p:cNvSpPr/>
          <p:nvPr/>
        </p:nvSpPr>
        <p:spPr>
          <a:xfrm>
            <a:off x="0" y="-1"/>
            <a:ext cx="5554494" cy="6869523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7" name="Google Shape;3690;p46">
            <a:extLst>
              <a:ext uri="{FF2B5EF4-FFF2-40B4-BE49-F238E27FC236}">
                <a16:creationId xmlns:a16="http://schemas.microsoft.com/office/drawing/2014/main" id="{B4328886-BAC9-4A5D-B7FA-E486291388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693" r="49734" b="14480"/>
          <a:stretch/>
        </p:blipFill>
        <p:spPr>
          <a:xfrm rot="252605">
            <a:off x="1195761" y="924081"/>
            <a:ext cx="2873897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6" name="Google Shape;3716;p47"/>
          <p:cNvSpPr txBox="1"/>
          <p:nvPr/>
        </p:nvSpPr>
        <p:spPr>
          <a:xfrm>
            <a:off x="6115456" y="2850765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高6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7" name="Google Shape;3717;p47"/>
          <p:cNvSpPr txBox="1"/>
          <p:nvPr/>
        </p:nvSpPr>
        <p:spPr>
          <a:xfrm>
            <a:off x="690638" y="227758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高6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9" name="Google Shape;3719;p47"/>
          <p:cNvSpPr txBox="1"/>
          <p:nvPr/>
        </p:nvSpPr>
        <p:spPr>
          <a:xfrm>
            <a:off x="2058668" y="741238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720" name="Google Shape;3720;p47"/>
          <p:cNvCxnSpPr/>
          <p:nvPr/>
        </p:nvCxnSpPr>
        <p:spPr>
          <a:xfrm rot="10800000">
            <a:off x="7376711" y="2136773"/>
            <a:ext cx="0" cy="2911233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1" name="Google Shape;3721;p47"/>
          <p:cNvSpPr txBox="1"/>
          <p:nvPr/>
        </p:nvSpPr>
        <p:spPr>
          <a:xfrm>
            <a:off x="6740914" y="1235857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2" name="Google Shape;3722;p47"/>
          <p:cNvSpPr/>
          <p:nvPr/>
        </p:nvSpPr>
        <p:spPr>
          <a:xfrm>
            <a:off x="7376711" y="1417334"/>
            <a:ext cx="2226165" cy="1467004"/>
          </a:xfrm>
          <a:prstGeom prst="ellipse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23" name="Google Shape;3723;p47"/>
          <p:cNvSpPr/>
          <p:nvPr/>
        </p:nvSpPr>
        <p:spPr>
          <a:xfrm>
            <a:off x="7376710" y="5037675"/>
            <a:ext cx="2226166" cy="733502"/>
          </a:xfrm>
          <a:custGeom>
            <a:avLst/>
            <a:gdLst/>
            <a:ahLst/>
            <a:cxnLst/>
            <a:rect l="l" t="t" r="r" b="b"/>
            <a:pathLst>
              <a:path w="2226166" h="733502" extrusionOk="0">
                <a:moveTo>
                  <a:pt x="0" y="0"/>
                </a:moveTo>
                <a:lnTo>
                  <a:pt x="2226166" y="0"/>
                </a:lnTo>
                <a:cubicBezTo>
                  <a:pt x="2226166" y="405102"/>
                  <a:pt x="1727822" y="733502"/>
                  <a:pt x="1113083" y="733502"/>
                </a:cubicBezTo>
                <a:cubicBezTo>
                  <a:pt x="498344" y="733502"/>
                  <a:pt x="0" y="405102"/>
                  <a:pt x="0" y="0"/>
                </a:cubicBezTo>
                <a:close/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24" name="Google Shape;3724;p47"/>
          <p:cNvCxnSpPr/>
          <p:nvPr/>
        </p:nvCxnSpPr>
        <p:spPr>
          <a:xfrm rot="10800000">
            <a:off x="9603021" y="2157689"/>
            <a:ext cx="0" cy="2911233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25" name="Google Shape;3725;p47"/>
          <p:cNvCxnSpPr/>
          <p:nvPr/>
        </p:nvCxnSpPr>
        <p:spPr>
          <a:xfrm>
            <a:off x="7397030" y="5037675"/>
            <a:ext cx="2185526" cy="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726" name="Google Shape;3726;p47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27" name="Google Shape;3727;p47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28" name="Google Shape;3728;p47"/>
            <p:cNvSpPr txBox="1"/>
            <p:nvPr/>
          </p:nvSpPr>
          <p:spPr>
            <a:xfrm>
              <a:off x="315958" y="235956"/>
              <a:ext cx="1220000" cy="9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3-1</a:t>
              </a:r>
              <a:endParaRPr sz="4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602;p43">
            <a:extLst>
              <a:ext uri="{FF2B5EF4-FFF2-40B4-BE49-F238E27FC236}">
                <a16:creationId xmlns:a16="http://schemas.microsoft.com/office/drawing/2014/main" id="{B49E877C-722E-4ADB-A292-B399946BC7A0}"/>
              </a:ext>
            </a:extLst>
          </p:cNvPr>
          <p:cNvSpPr/>
          <p:nvPr/>
        </p:nvSpPr>
        <p:spPr>
          <a:xfrm>
            <a:off x="0" y="-1"/>
            <a:ext cx="5554494" cy="6869523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734" name="Google Shape;3734;p48"/>
          <p:cNvGrpSpPr/>
          <p:nvPr/>
        </p:nvGrpSpPr>
        <p:grpSpPr>
          <a:xfrm>
            <a:off x="7638653" y="909529"/>
            <a:ext cx="2951085" cy="4643987"/>
            <a:chOff x="6820803" y="909529"/>
            <a:chExt cx="2951085" cy="4643987"/>
          </a:xfrm>
        </p:grpSpPr>
        <p:cxnSp>
          <p:nvCxnSpPr>
            <p:cNvPr id="3735" name="Google Shape;3735;p48"/>
            <p:cNvCxnSpPr/>
            <p:nvPr/>
          </p:nvCxnSpPr>
          <p:spPr>
            <a:xfrm flipH="1">
              <a:off x="9331690" y="2390140"/>
              <a:ext cx="421910" cy="25023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6" name="Google Shape;3736;p48"/>
            <p:cNvCxnSpPr/>
            <p:nvPr/>
          </p:nvCxnSpPr>
          <p:spPr>
            <a:xfrm rot="10800000">
              <a:off x="6826883" y="1159763"/>
              <a:ext cx="3093" cy="2929169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7" name="Google Shape;3737;p48"/>
            <p:cNvCxnSpPr/>
            <p:nvPr/>
          </p:nvCxnSpPr>
          <p:spPr>
            <a:xfrm rot="10800000" flipH="1">
              <a:off x="6827990" y="909530"/>
              <a:ext cx="419304" cy="25457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8" name="Google Shape;3738;p48"/>
            <p:cNvCxnSpPr/>
            <p:nvPr/>
          </p:nvCxnSpPr>
          <p:spPr>
            <a:xfrm>
              <a:off x="7235102" y="909529"/>
              <a:ext cx="2536786" cy="148061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9" name="Google Shape;3739;p48"/>
            <p:cNvCxnSpPr/>
            <p:nvPr/>
          </p:nvCxnSpPr>
          <p:spPr>
            <a:xfrm>
              <a:off x="6827990" y="1159763"/>
              <a:ext cx="2536786" cy="148061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0" name="Google Shape;3740;p48"/>
            <p:cNvCxnSpPr/>
            <p:nvPr/>
          </p:nvCxnSpPr>
          <p:spPr>
            <a:xfrm rot="10800000">
              <a:off x="9326762" y="2624347"/>
              <a:ext cx="3093" cy="2929169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1" name="Google Shape;3741;p48"/>
            <p:cNvCxnSpPr/>
            <p:nvPr/>
          </p:nvCxnSpPr>
          <p:spPr>
            <a:xfrm rot="10800000">
              <a:off x="9750507" y="2390140"/>
              <a:ext cx="3093" cy="2929169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2" name="Google Shape;3742;p48"/>
            <p:cNvCxnSpPr/>
            <p:nvPr/>
          </p:nvCxnSpPr>
          <p:spPr>
            <a:xfrm>
              <a:off x="6820803" y="4072905"/>
              <a:ext cx="2536786" cy="148061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3" name="Google Shape;3743;p48"/>
            <p:cNvCxnSpPr/>
            <p:nvPr/>
          </p:nvCxnSpPr>
          <p:spPr>
            <a:xfrm flipH="1">
              <a:off x="9331690" y="5303282"/>
              <a:ext cx="421910" cy="25023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744" name="Google Shape;3744;p48"/>
          <p:cNvCxnSpPr/>
          <p:nvPr/>
        </p:nvCxnSpPr>
        <p:spPr>
          <a:xfrm>
            <a:off x="8045332" y="1900068"/>
            <a:ext cx="1688979" cy="98014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5" name="Google Shape;3745;p48"/>
          <p:cNvCxnSpPr/>
          <p:nvPr/>
        </p:nvCxnSpPr>
        <p:spPr>
          <a:xfrm>
            <a:off x="8039235" y="3852431"/>
            <a:ext cx="1688980" cy="972971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6" name="Google Shape;3746;p48"/>
          <p:cNvCxnSpPr/>
          <p:nvPr/>
        </p:nvCxnSpPr>
        <p:spPr>
          <a:xfrm rot="10800000" flipH="1">
            <a:off x="8042238" y="1900068"/>
            <a:ext cx="3094" cy="1954656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7" name="Google Shape;3747;p48"/>
          <p:cNvCxnSpPr/>
          <p:nvPr/>
        </p:nvCxnSpPr>
        <p:spPr>
          <a:xfrm rot="10800000" flipH="1">
            <a:off x="9728215" y="2880062"/>
            <a:ext cx="6095" cy="194534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8" name="Google Shape;3748;p48"/>
          <p:cNvCxnSpPr/>
          <p:nvPr/>
        </p:nvCxnSpPr>
        <p:spPr>
          <a:xfrm rot="10800000">
            <a:off x="8889820" y="2099217"/>
            <a:ext cx="0" cy="2637375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lgDashDot"/>
            <a:miter lim="800000"/>
            <a:headEnd type="none" w="sm" len="sm"/>
            <a:tailEnd type="none" w="sm" len="sm"/>
          </a:ln>
        </p:spPr>
      </p:cxnSp>
      <p:cxnSp>
        <p:nvCxnSpPr>
          <p:cNvPr id="3749" name="Google Shape;3749;p48"/>
          <p:cNvCxnSpPr/>
          <p:nvPr/>
        </p:nvCxnSpPr>
        <p:spPr>
          <a:xfrm>
            <a:off x="7729190" y="2700539"/>
            <a:ext cx="2255520" cy="1308916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lgDashDot"/>
            <a:miter lim="800000"/>
            <a:headEnd type="none" w="sm" len="sm"/>
            <a:tailEnd type="none" w="sm" len="sm"/>
          </a:ln>
        </p:spPr>
      </p:cxnSp>
      <p:cxnSp>
        <p:nvCxnSpPr>
          <p:cNvPr id="3750" name="Google Shape;3750;p48"/>
          <p:cNvCxnSpPr/>
          <p:nvPr/>
        </p:nvCxnSpPr>
        <p:spPr>
          <a:xfrm>
            <a:off x="8045332" y="1900068"/>
            <a:ext cx="1682883" cy="292533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751" name="Google Shape;3751;p48"/>
          <p:cNvGrpSpPr/>
          <p:nvPr/>
        </p:nvGrpSpPr>
        <p:grpSpPr>
          <a:xfrm rot="544971">
            <a:off x="-75008" y="957956"/>
            <a:ext cx="5524687" cy="4092008"/>
            <a:chOff x="-636531" y="959323"/>
            <a:chExt cx="5524687" cy="4092008"/>
          </a:xfrm>
        </p:grpSpPr>
        <p:sp>
          <p:nvSpPr>
            <p:cNvPr id="3754" name="Google Shape;3754;p48"/>
            <p:cNvSpPr txBox="1"/>
            <p:nvPr/>
          </p:nvSpPr>
          <p:spPr>
            <a:xfrm>
              <a:off x="4207436" y="3783816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寬6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55" name="Google Shape;3755;p48"/>
            <p:cNvSpPr txBox="1"/>
            <p:nvPr/>
          </p:nvSpPr>
          <p:spPr>
            <a:xfrm>
              <a:off x="2616198" y="4226837"/>
              <a:ext cx="909321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756" name="Google Shape;3756;p48"/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556" b="93086" l="16000" r="66061">
                          <a14:foregroundMark x1="48727" y1="15802" x2="48727" y2="15802"/>
                          <a14:foregroundMark x1="16242" y1="52840" x2="16242" y2="52840"/>
                          <a14:foregroundMark x1="66061" y1="67160" x2="66061" y2="67160"/>
                          <a14:foregroundMark x1="40727" y1="93086" x2="40727" y2="93086"/>
                        </a14:backgroundRemoval>
                      </a14:imgEffect>
                    </a14:imgLayer>
                  </a14:imgProps>
                </a:ext>
              </a:extLst>
            </a:blip>
            <a:srcRect l="11945" t="10984" r="30037"/>
            <a:stretch/>
          </p:blipFill>
          <p:spPr>
            <a:xfrm rot="2467123">
              <a:off x="-636531" y="959323"/>
              <a:ext cx="5432836" cy="40920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7" name="Google Shape;3757;p48"/>
            <p:cNvSpPr txBox="1"/>
            <p:nvPr/>
          </p:nvSpPr>
          <p:spPr>
            <a:xfrm>
              <a:off x="1630941" y="3192265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58" name="Google Shape;3758;p48"/>
            <p:cNvSpPr txBox="1"/>
            <p:nvPr/>
          </p:nvSpPr>
          <p:spPr>
            <a:xfrm>
              <a:off x="2133860" y="1210508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長6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759" name="Google Shape;3759;p48"/>
          <p:cNvSpPr/>
          <p:nvPr/>
        </p:nvSpPr>
        <p:spPr>
          <a:xfrm rot="3600000">
            <a:off x="7739931" y="2678855"/>
            <a:ext cx="2299354" cy="1379487"/>
          </a:xfrm>
          <a:prstGeom prst="ellipse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60" name="Google Shape;3760;p48"/>
          <p:cNvCxnSpPr/>
          <p:nvPr/>
        </p:nvCxnSpPr>
        <p:spPr>
          <a:xfrm rot="10800000" flipH="1">
            <a:off x="8061334" y="2636564"/>
            <a:ext cx="419304" cy="237022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1" name="Google Shape;3761;p48"/>
          <p:cNvCxnSpPr/>
          <p:nvPr/>
        </p:nvCxnSpPr>
        <p:spPr>
          <a:xfrm rot="10800000" flipH="1">
            <a:off x="8118484" y="3081374"/>
            <a:ext cx="419304" cy="237022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2" name="Google Shape;3762;p48"/>
          <p:cNvCxnSpPr/>
          <p:nvPr/>
        </p:nvCxnSpPr>
        <p:spPr>
          <a:xfrm rot="10800000" flipH="1">
            <a:off x="8270986" y="3478574"/>
            <a:ext cx="419304" cy="237022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3" name="Google Shape;3763;p48"/>
          <p:cNvCxnSpPr/>
          <p:nvPr/>
        </p:nvCxnSpPr>
        <p:spPr>
          <a:xfrm rot="10800000" flipH="1">
            <a:off x="8527236" y="3818952"/>
            <a:ext cx="419304" cy="237022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4" name="Google Shape;3764;p48"/>
          <p:cNvCxnSpPr/>
          <p:nvPr/>
        </p:nvCxnSpPr>
        <p:spPr>
          <a:xfrm rot="10800000" flipH="1">
            <a:off x="8879448" y="4088991"/>
            <a:ext cx="419304" cy="237022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65" name="Google Shape;3765;p48"/>
          <p:cNvSpPr/>
          <p:nvPr/>
        </p:nvSpPr>
        <p:spPr>
          <a:xfrm>
            <a:off x="8489576" y="2316480"/>
            <a:ext cx="1117796" cy="1919439"/>
          </a:xfrm>
          <a:custGeom>
            <a:avLst/>
            <a:gdLst/>
            <a:ahLst/>
            <a:cxnLst/>
            <a:rect l="l" t="t" r="r" b="b"/>
            <a:pathLst>
              <a:path w="1142731" h="1919439" extrusionOk="0">
                <a:moveTo>
                  <a:pt x="108295" y="0"/>
                </a:moveTo>
                <a:cubicBezTo>
                  <a:pt x="59400" y="95250"/>
                  <a:pt x="10505" y="190500"/>
                  <a:pt x="1615" y="320040"/>
                </a:cubicBezTo>
                <a:cubicBezTo>
                  <a:pt x="-7275" y="449580"/>
                  <a:pt x="21935" y="636270"/>
                  <a:pt x="54955" y="777240"/>
                </a:cubicBezTo>
                <a:cubicBezTo>
                  <a:pt x="87975" y="918210"/>
                  <a:pt x="132425" y="1043940"/>
                  <a:pt x="199735" y="1165860"/>
                </a:cubicBezTo>
                <a:cubicBezTo>
                  <a:pt x="267045" y="1287780"/>
                  <a:pt x="355945" y="1405890"/>
                  <a:pt x="458815" y="1508760"/>
                </a:cubicBezTo>
                <a:cubicBezTo>
                  <a:pt x="561685" y="1611630"/>
                  <a:pt x="707735" y="1715770"/>
                  <a:pt x="816955" y="1783080"/>
                </a:cubicBezTo>
                <a:cubicBezTo>
                  <a:pt x="926175" y="1850390"/>
                  <a:pt x="1064605" y="1894840"/>
                  <a:pt x="1114135" y="1912620"/>
                </a:cubicBezTo>
                <a:cubicBezTo>
                  <a:pt x="1163665" y="1930400"/>
                  <a:pt x="1138900" y="1910080"/>
                  <a:pt x="1114135" y="1889760"/>
                </a:cubicBez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6" name="Google Shape;3766;p48"/>
          <p:cNvSpPr txBox="1"/>
          <p:nvPr/>
        </p:nvSpPr>
        <p:spPr>
          <a:xfrm>
            <a:off x="1808017" y="2554050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深1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767" name="Google Shape;3767;p48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68" name="Google Shape;3768;p48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69" name="Google Shape;3769;p48"/>
            <p:cNvSpPr txBox="1"/>
            <p:nvPr/>
          </p:nvSpPr>
          <p:spPr>
            <a:xfrm>
              <a:off x="315958" y="235956"/>
              <a:ext cx="1220000" cy="9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3-2</a:t>
              </a:r>
              <a:endParaRPr sz="4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5" name="Google Shape;3775;p49"/>
          <p:cNvGrpSpPr/>
          <p:nvPr/>
        </p:nvGrpSpPr>
        <p:grpSpPr>
          <a:xfrm>
            <a:off x="7638649" y="909529"/>
            <a:ext cx="2951085" cy="4643987"/>
            <a:chOff x="6820803" y="909529"/>
            <a:chExt cx="2951085" cy="4643987"/>
          </a:xfrm>
        </p:grpSpPr>
        <p:cxnSp>
          <p:nvCxnSpPr>
            <p:cNvPr id="3776" name="Google Shape;3776;p49"/>
            <p:cNvCxnSpPr/>
            <p:nvPr/>
          </p:nvCxnSpPr>
          <p:spPr>
            <a:xfrm flipH="1">
              <a:off x="9331690" y="2390140"/>
              <a:ext cx="421910" cy="25023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7" name="Google Shape;3777;p49"/>
            <p:cNvCxnSpPr/>
            <p:nvPr/>
          </p:nvCxnSpPr>
          <p:spPr>
            <a:xfrm rot="10800000">
              <a:off x="6826883" y="1159763"/>
              <a:ext cx="3093" cy="2929169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8" name="Google Shape;3778;p49"/>
            <p:cNvCxnSpPr/>
            <p:nvPr/>
          </p:nvCxnSpPr>
          <p:spPr>
            <a:xfrm rot="10800000" flipH="1">
              <a:off x="6827990" y="909530"/>
              <a:ext cx="419304" cy="25457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9" name="Google Shape;3779;p49"/>
            <p:cNvCxnSpPr/>
            <p:nvPr/>
          </p:nvCxnSpPr>
          <p:spPr>
            <a:xfrm>
              <a:off x="7235102" y="909529"/>
              <a:ext cx="2536786" cy="148061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0" name="Google Shape;3780;p49"/>
            <p:cNvCxnSpPr/>
            <p:nvPr/>
          </p:nvCxnSpPr>
          <p:spPr>
            <a:xfrm>
              <a:off x="6827990" y="1159763"/>
              <a:ext cx="2536786" cy="148061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1" name="Google Shape;3781;p49"/>
            <p:cNvCxnSpPr/>
            <p:nvPr/>
          </p:nvCxnSpPr>
          <p:spPr>
            <a:xfrm rot="10800000">
              <a:off x="9326762" y="2624347"/>
              <a:ext cx="3093" cy="2929169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2" name="Google Shape;3782;p49"/>
            <p:cNvCxnSpPr/>
            <p:nvPr/>
          </p:nvCxnSpPr>
          <p:spPr>
            <a:xfrm rot="10800000">
              <a:off x="9750507" y="2390140"/>
              <a:ext cx="3093" cy="2929169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3" name="Google Shape;3783;p49"/>
            <p:cNvCxnSpPr/>
            <p:nvPr/>
          </p:nvCxnSpPr>
          <p:spPr>
            <a:xfrm>
              <a:off x="6820803" y="4072905"/>
              <a:ext cx="2536786" cy="1480611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4" name="Google Shape;3784;p49"/>
            <p:cNvCxnSpPr/>
            <p:nvPr/>
          </p:nvCxnSpPr>
          <p:spPr>
            <a:xfrm flipH="1">
              <a:off x="9331690" y="5303282"/>
              <a:ext cx="421910" cy="25023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93" name="Google Shape;3793;p49"/>
          <p:cNvSpPr/>
          <p:nvPr/>
        </p:nvSpPr>
        <p:spPr>
          <a:xfrm rot="3600000">
            <a:off x="7739927" y="2678855"/>
            <a:ext cx="2299354" cy="1379487"/>
          </a:xfrm>
          <a:prstGeom prst="ellipse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94" name="Google Shape;3794;p49"/>
          <p:cNvSpPr/>
          <p:nvPr/>
        </p:nvSpPr>
        <p:spPr>
          <a:xfrm>
            <a:off x="8489572" y="2316480"/>
            <a:ext cx="1117796" cy="1919439"/>
          </a:xfrm>
          <a:custGeom>
            <a:avLst/>
            <a:gdLst/>
            <a:ahLst/>
            <a:cxnLst/>
            <a:rect l="l" t="t" r="r" b="b"/>
            <a:pathLst>
              <a:path w="1142731" h="1919439" extrusionOk="0">
                <a:moveTo>
                  <a:pt x="108295" y="0"/>
                </a:moveTo>
                <a:cubicBezTo>
                  <a:pt x="59400" y="95250"/>
                  <a:pt x="10505" y="190500"/>
                  <a:pt x="1615" y="320040"/>
                </a:cubicBezTo>
                <a:cubicBezTo>
                  <a:pt x="-7275" y="449580"/>
                  <a:pt x="21935" y="636270"/>
                  <a:pt x="54955" y="777240"/>
                </a:cubicBezTo>
                <a:cubicBezTo>
                  <a:pt x="87975" y="918210"/>
                  <a:pt x="132425" y="1043940"/>
                  <a:pt x="199735" y="1165860"/>
                </a:cubicBezTo>
                <a:cubicBezTo>
                  <a:pt x="267045" y="1287780"/>
                  <a:pt x="355945" y="1405890"/>
                  <a:pt x="458815" y="1508760"/>
                </a:cubicBezTo>
                <a:cubicBezTo>
                  <a:pt x="561685" y="1611630"/>
                  <a:pt x="707735" y="1715770"/>
                  <a:pt x="816955" y="1783080"/>
                </a:cubicBezTo>
                <a:cubicBezTo>
                  <a:pt x="926175" y="1850390"/>
                  <a:pt x="1064605" y="1894840"/>
                  <a:pt x="1114135" y="1912620"/>
                </a:cubicBezTo>
                <a:cubicBezTo>
                  <a:pt x="1163665" y="1930400"/>
                  <a:pt x="1138900" y="1910080"/>
                  <a:pt x="1114135" y="1889760"/>
                </a:cubicBezTo>
              </a:path>
            </a:pathLst>
          </a:cu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5" name="Google Shape;3795;p49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96" name="Google Shape;3796;p49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97" name="Google Shape;3797;p49"/>
            <p:cNvSpPr txBox="1"/>
            <p:nvPr/>
          </p:nvSpPr>
          <p:spPr>
            <a:xfrm>
              <a:off x="315958" y="235956"/>
              <a:ext cx="1220000" cy="9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3-2</a:t>
              </a:r>
              <a:endParaRPr sz="4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7" name="Google Shape;3602;p43">
            <a:extLst>
              <a:ext uri="{FF2B5EF4-FFF2-40B4-BE49-F238E27FC236}">
                <a16:creationId xmlns:a16="http://schemas.microsoft.com/office/drawing/2014/main" id="{306056E8-C71F-4D79-ADC3-49A67E0A6F90}"/>
              </a:ext>
            </a:extLst>
          </p:cNvPr>
          <p:cNvSpPr/>
          <p:nvPr/>
        </p:nvSpPr>
        <p:spPr>
          <a:xfrm>
            <a:off x="0" y="-1"/>
            <a:ext cx="5554494" cy="6869523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48" name="Google Shape;3751;p48">
            <a:extLst>
              <a:ext uri="{FF2B5EF4-FFF2-40B4-BE49-F238E27FC236}">
                <a16:creationId xmlns:a16="http://schemas.microsoft.com/office/drawing/2014/main" id="{FFC6DEE3-023B-4903-9B29-B2FA316A429A}"/>
              </a:ext>
            </a:extLst>
          </p:cNvPr>
          <p:cNvGrpSpPr/>
          <p:nvPr/>
        </p:nvGrpSpPr>
        <p:grpSpPr>
          <a:xfrm rot="544971">
            <a:off x="-75008" y="957956"/>
            <a:ext cx="5524687" cy="4092008"/>
            <a:chOff x="-636531" y="959323"/>
            <a:chExt cx="5524687" cy="4092008"/>
          </a:xfrm>
        </p:grpSpPr>
        <p:sp>
          <p:nvSpPr>
            <p:cNvPr id="50" name="Google Shape;3754;p48">
              <a:extLst>
                <a:ext uri="{FF2B5EF4-FFF2-40B4-BE49-F238E27FC236}">
                  <a16:creationId xmlns:a16="http://schemas.microsoft.com/office/drawing/2014/main" id="{CDAF0C4D-8F6A-48F6-A218-EDE30229A363}"/>
                </a:ext>
              </a:extLst>
            </p:cNvPr>
            <p:cNvSpPr txBox="1"/>
            <p:nvPr/>
          </p:nvSpPr>
          <p:spPr>
            <a:xfrm>
              <a:off x="4207436" y="3783816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寬6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1" name="Google Shape;3755;p48">
              <a:extLst>
                <a:ext uri="{FF2B5EF4-FFF2-40B4-BE49-F238E27FC236}">
                  <a16:creationId xmlns:a16="http://schemas.microsoft.com/office/drawing/2014/main" id="{5295425E-C202-4349-BEFD-3B6C6A3A0682}"/>
                </a:ext>
              </a:extLst>
            </p:cNvPr>
            <p:cNvSpPr txBox="1"/>
            <p:nvPr/>
          </p:nvSpPr>
          <p:spPr>
            <a:xfrm>
              <a:off x="2616198" y="4226837"/>
              <a:ext cx="909321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52" name="Google Shape;3756;p48">
              <a:extLst>
                <a:ext uri="{FF2B5EF4-FFF2-40B4-BE49-F238E27FC236}">
                  <a16:creationId xmlns:a16="http://schemas.microsoft.com/office/drawing/2014/main" id="{0DDD57CA-3CD9-4E69-8949-DCE6DABD72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556" b="93086" l="16000" r="66061">
                          <a14:foregroundMark x1="48727" y1="15802" x2="48727" y2="15802"/>
                          <a14:foregroundMark x1="16242" y1="52840" x2="16242" y2="52840"/>
                          <a14:foregroundMark x1="66061" y1="67160" x2="66061" y2="67160"/>
                          <a14:foregroundMark x1="40727" y1="93086" x2="40727" y2="93086"/>
                        </a14:backgroundRemoval>
                      </a14:imgEffect>
                    </a14:imgLayer>
                  </a14:imgProps>
                </a:ext>
              </a:extLst>
            </a:blip>
            <a:srcRect l="11945" t="10984" r="30037"/>
            <a:stretch/>
          </p:blipFill>
          <p:spPr>
            <a:xfrm rot="2467123">
              <a:off x="-636531" y="959323"/>
              <a:ext cx="5432836" cy="40920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3757;p48">
              <a:extLst>
                <a:ext uri="{FF2B5EF4-FFF2-40B4-BE49-F238E27FC236}">
                  <a16:creationId xmlns:a16="http://schemas.microsoft.com/office/drawing/2014/main" id="{9B090F00-2A07-434E-A557-2F3324653723}"/>
                </a:ext>
              </a:extLst>
            </p:cNvPr>
            <p:cNvSpPr txBox="1"/>
            <p:nvPr/>
          </p:nvSpPr>
          <p:spPr>
            <a:xfrm>
              <a:off x="1630941" y="3192265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4" name="Google Shape;3758;p48">
              <a:extLst>
                <a:ext uri="{FF2B5EF4-FFF2-40B4-BE49-F238E27FC236}">
                  <a16:creationId xmlns:a16="http://schemas.microsoft.com/office/drawing/2014/main" id="{836132D6-1ADE-4DE5-A052-03258CD9CC0D}"/>
                </a:ext>
              </a:extLst>
            </p:cNvPr>
            <p:cNvSpPr txBox="1"/>
            <p:nvPr/>
          </p:nvSpPr>
          <p:spPr>
            <a:xfrm>
              <a:off x="2133860" y="1210508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長6</a:t>
              </a:r>
              <a:endParaRPr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55" name="Google Shape;3766;p48">
            <a:extLst>
              <a:ext uri="{FF2B5EF4-FFF2-40B4-BE49-F238E27FC236}">
                <a16:creationId xmlns:a16="http://schemas.microsoft.com/office/drawing/2014/main" id="{4152859B-0CCB-4DBA-9936-863B9D3BD8C8}"/>
              </a:ext>
            </a:extLst>
          </p:cNvPr>
          <p:cNvSpPr txBox="1"/>
          <p:nvPr/>
        </p:nvSpPr>
        <p:spPr>
          <a:xfrm>
            <a:off x="1808017" y="2554050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深1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p50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endParaRPr/>
          </a:p>
        </p:txBody>
      </p:sp>
      <p:pic>
        <p:nvPicPr>
          <p:cNvPr id="3804" name="Google Shape;3804;p50"/>
          <p:cNvPicPr preferRelativeResize="0"/>
          <p:nvPr/>
        </p:nvPicPr>
        <p:blipFill rotWithShape="1">
          <a:blip r:embed="rId3">
            <a:alphaModFix/>
          </a:blip>
          <a:srcRect l="27452" t="40689" r="29940" b="11720"/>
          <a:stretch/>
        </p:blipFill>
        <p:spPr>
          <a:xfrm>
            <a:off x="1933574" y="209549"/>
            <a:ext cx="8105776" cy="5090459"/>
          </a:xfrm>
          <a:prstGeom prst="rect">
            <a:avLst/>
          </a:prstGeom>
          <a:noFill/>
          <a:ln>
            <a:noFill/>
          </a:ln>
        </p:spPr>
      </p:pic>
      <p:sp>
        <p:nvSpPr>
          <p:cNvPr id="3805" name="Google Shape;3805;p50"/>
          <p:cNvSpPr txBox="1"/>
          <p:nvPr/>
        </p:nvSpPr>
        <p:spPr>
          <a:xfrm>
            <a:off x="1633422" y="5533740"/>
            <a:ext cx="8706081" cy="1169166"/>
          </a:xfrm>
          <a:prstGeom prst="rect">
            <a:avLst/>
          </a:prstGeom>
          <a:solidFill>
            <a:srgbClr val="A5A5A5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1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加分題：將2-7號畫出來</a:t>
            </a:r>
            <a:endParaRPr sz="6000" b="1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p5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endParaRPr/>
          </a:p>
        </p:txBody>
      </p:sp>
      <p:pic>
        <p:nvPicPr>
          <p:cNvPr id="2945" name="Google Shape;29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78530"/>
            <a:ext cx="6565899" cy="6669086"/>
          </a:xfrm>
          <a:prstGeom prst="roundRect">
            <a:avLst>
              <a:gd name="adj" fmla="val 29004"/>
            </a:avLst>
          </a:prstGeom>
          <a:noFill/>
          <a:ln>
            <a:noFill/>
          </a:ln>
        </p:spPr>
      </p:pic>
      <p:sp>
        <p:nvSpPr>
          <p:cNvPr id="2946" name="Google Shape;2946;p5"/>
          <p:cNvSpPr txBox="1"/>
          <p:nvPr/>
        </p:nvSpPr>
        <p:spPr>
          <a:xfrm>
            <a:off x="7086600" y="3138487"/>
            <a:ext cx="4927600" cy="359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5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簡單</a:t>
            </a:r>
            <a:endParaRPr sz="17500" b="1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p6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地圖-普通地圖</a:t>
            </a:r>
            <a:endParaRPr/>
          </a:p>
        </p:txBody>
      </p:sp>
      <p:pic>
        <p:nvPicPr>
          <p:cNvPr id="2953" name="Google Shape;2953;p6" descr="C:\Users\meow\Desktop\圖片素材\101(2)中自百綱1下課本(成書)-完整版圖示\p172-193第7章\07-4.jpg"/>
          <p:cNvPicPr preferRelativeResize="0"/>
          <p:nvPr/>
        </p:nvPicPr>
        <p:blipFill rotWithShape="1">
          <a:blip r:embed="rId3">
            <a:alphaModFix/>
          </a:blip>
          <a:srcRect l="13843" t="15459" r="37706" b="22701"/>
          <a:stretch/>
        </p:blipFill>
        <p:spPr>
          <a:xfrm>
            <a:off x="3175000" y="1280614"/>
            <a:ext cx="5854700" cy="557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7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地圖-地形圖</a:t>
            </a:r>
            <a:endParaRPr/>
          </a:p>
        </p:txBody>
      </p:sp>
      <p:pic>
        <p:nvPicPr>
          <p:cNvPr id="2960" name="Google Shape;2960;p7" descr="D:\工作\備課素材\104(2)生物\104下中自1年級課本圖片_寬1024+150dpi+全部圖\08中自1下第7章圖的妙用_課本104(1)\07-7-2 拷貝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0" y="1898648"/>
            <a:ext cx="8204200" cy="48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p8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地圖-累積雨量圖</a:t>
            </a:r>
            <a:endParaRPr/>
          </a:p>
        </p:txBody>
      </p:sp>
      <p:pic>
        <p:nvPicPr>
          <p:cNvPr id="2967" name="Google Shape;2967;p8" descr="C:\Users\meow\Desktop\圖片素材\101(2)中自百綱1下課本(成書)-完整版圖示\p172-193第7章\薔蜜颱風侵臺-B.jpg"/>
          <p:cNvPicPr preferRelativeResize="0"/>
          <p:nvPr/>
        </p:nvPicPr>
        <p:blipFill rotWithShape="1">
          <a:blip r:embed="rId3">
            <a:alphaModFix/>
          </a:blip>
          <a:srcRect l="28841" t="5309" r="34245" b="7104"/>
          <a:stretch/>
        </p:blipFill>
        <p:spPr>
          <a:xfrm>
            <a:off x="3448050" y="1148512"/>
            <a:ext cx="5416550" cy="55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9"/>
          <p:cNvSpPr txBox="1">
            <a:spLocks noGrp="1"/>
          </p:cNvSpPr>
          <p:nvPr>
            <p:ph type="body" idx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地圖-衛星雲圖</a:t>
            </a:r>
            <a:endParaRPr/>
          </a:p>
        </p:txBody>
      </p:sp>
      <p:pic>
        <p:nvPicPr>
          <p:cNvPr id="2974" name="Google Shape;2974;p9" descr="C:\Users\meow\Desktop\圖片素材\101(2)中自百綱1下課本(成書)-完整版圖示\p172-193第7章\07-衛星雲圖(電子檔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4250" y="1231899"/>
            <a:ext cx="5162550" cy="554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模板页面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BC61E"/>
      </a:accent1>
      <a:accent2>
        <a:srgbClr val="1F2639"/>
      </a:accent2>
      <a:accent3>
        <a:srgbClr val="FF6600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PLUS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807</Words>
  <Application>Microsoft Office PowerPoint</Application>
  <PresentationFormat>寬螢幕</PresentationFormat>
  <Paragraphs>218</Paragraphs>
  <Slides>48</Slides>
  <Notes>48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57" baseType="lpstr">
      <vt:lpstr>PMingLiu</vt:lpstr>
      <vt:lpstr>Arial</vt:lpstr>
      <vt:lpstr>Microsoft JhengHei</vt:lpstr>
      <vt:lpstr>Century Gothic</vt:lpstr>
      <vt:lpstr>Calibri</vt:lpstr>
      <vt:lpstr>Microsoft Yahei</vt:lpstr>
      <vt:lpstr>Quattrocento Sans</vt:lpstr>
      <vt:lpstr>模板页面</vt:lpstr>
      <vt:lpstr>OfficePLUS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OfficePLUS</dc:creator>
  <cp:lastModifiedBy>林小飄 林小飄</cp:lastModifiedBy>
  <cp:revision>16</cp:revision>
  <dcterms:created xsi:type="dcterms:W3CDTF">2015-08-18T02:51:41Z</dcterms:created>
  <dcterms:modified xsi:type="dcterms:W3CDTF">2023-10-11T03:08:33Z</dcterms:modified>
</cp:coreProperties>
</file>