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8"/>
  </p:notesMasterIdLst>
  <p:sldIdLst>
    <p:sldId id="256" r:id="rId2"/>
    <p:sldId id="333" r:id="rId3"/>
    <p:sldId id="338" r:id="rId4"/>
    <p:sldId id="339" r:id="rId5"/>
    <p:sldId id="340" r:id="rId6"/>
    <p:sldId id="341" r:id="rId7"/>
  </p:sldIdLst>
  <p:sldSz cx="12192000" cy="6858000"/>
  <p:notesSz cx="6858000" cy="91440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64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718"/>
    <a:srgbClr val="660066"/>
    <a:srgbClr val="008000"/>
    <a:srgbClr val="CC0099"/>
    <a:srgbClr val="F23C00"/>
    <a:srgbClr val="E73A1C"/>
    <a:srgbClr val="FF9999"/>
    <a:srgbClr val="FF0066"/>
    <a:srgbClr val="9B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34" autoAdjust="0"/>
    <p:restoredTop sz="86994" autoAdjust="0"/>
  </p:normalViewPr>
  <p:slideViewPr>
    <p:cSldViewPr snapToGrid="0" snapToObjects="1">
      <p:cViewPr varScale="1">
        <p:scale>
          <a:sx n="87" d="100"/>
          <a:sy n="87" d="100"/>
        </p:scale>
        <p:origin x="739" y="77"/>
      </p:cViewPr>
      <p:guideLst>
        <p:guide pos="3864"/>
        <p:guide orient="horz" pos="2160"/>
      </p:guideLst>
    </p:cSldViewPr>
  </p:slideViewPr>
  <p:outlineViewPr>
    <p:cViewPr>
      <p:scale>
        <a:sx n="33" d="100"/>
        <a:sy n="33" d="100"/>
      </p:scale>
      <p:origin x="0" y="5002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100" d="100"/>
        <a:sy n="100" d="100"/>
      </p:scale>
      <p:origin x="0" y="-60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2E897-7F16-4322-8354-0BEBA4427851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1DC6E-E687-4DD1-B495-CF34C747B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2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DC6E-E687-4DD1-B495-CF34C747BB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24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1DC6E-E687-4DD1-B495-CF34C747BB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2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0" y="0"/>
            <a:ext cx="12192000" cy="6305550"/>
          </a:xfrm>
          <a:custGeom>
            <a:avLst/>
            <a:gdLst>
              <a:gd name="connsiteX0" fmla="*/ 0 w 12192000"/>
              <a:gd name="connsiteY0" fmla="*/ 0 h 6305550"/>
              <a:gd name="connsiteX1" fmla="*/ 12192000 w 12192000"/>
              <a:gd name="connsiteY1" fmla="*/ 0 h 6305550"/>
              <a:gd name="connsiteX2" fmla="*/ 12192000 w 12192000"/>
              <a:gd name="connsiteY2" fmla="*/ 4954269 h 6305550"/>
              <a:gd name="connsiteX3" fmla="*/ 12092166 w 12192000"/>
              <a:gd name="connsiteY3" fmla="*/ 5007596 h 6305550"/>
              <a:gd name="connsiteX4" fmla="*/ 6096000 w 12192000"/>
              <a:gd name="connsiteY4" fmla="*/ 6305550 h 6305550"/>
              <a:gd name="connsiteX5" fmla="*/ 99834 w 12192000"/>
              <a:gd name="connsiteY5" fmla="*/ 5007596 h 6305550"/>
              <a:gd name="connsiteX6" fmla="*/ 0 w 12192000"/>
              <a:gd name="connsiteY6" fmla="*/ 4954269 h 630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305550">
                <a:moveTo>
                  <a:pt x="0" y="0"/>
                </a:moveTo>
                <a:lnTo>
                  <a:pt x="12192000" y="0"/>
                </a:lnTo>
                <a:lnTo>
                  <a:pt x="12192000" y="4954269"/>
                </a:lnTo>
                <a:lnTo>
                  <a:pt x="12092166" y="5007596"/>
                </a:lnTo>
                <a:cubicBezTo>
                  <a:pt x="10508469" y="5814037"/>
                  <a:pt x="8404686" y="6305550"/>
                  <a:pt x="6096000" y="6305550"/>
                </a:cubicBezTo>
                <a:cubicBezTo>
                  <a:pt x="3787314" y="6305550"/>
                  <a:pt x="1683531" y="5814037"/>
                  <a:pt x="99834" y="5007596"/>
                </a:cubicBezTo>
                <a:lnTo>
                  <a:pt x="0" y="4954269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00200" y="2293328"/>
            <a:ext cx="8991600" cy="10895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7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BUSINESS REPORT</a:t>
            </a: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9260114" y="1710311"/>
            <a:ext cx="647949" cy="583017"/>
            <a:chOff x="9260114" y="1710311"/>
            <a:chExt cx="647949" cy="583017"/>
          </a:xfrm>
        </p:grpSpPr>
        <p:sp>
          <p:nvSpPr>
            <p:cNvPr id="9" name="Oval 8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3" name="Straight Connector 12"/>
          <p:cNvCxnSpPr/>
          <p:nvPr userDrawn="1"/>
        </p:nvCxnSpPr>
        <p:spPr>
          <a:xfrm>
            <a:off x="3308350" y="3581400"/>
            <a:ext cx="5575300" cy="0"/>
          </a:xfrm>
          <a:prstGeom prst="line">
            <a:avLst/>
          </a:prstGeom>
          <a:ln w="28575">
            <a:gradFill flip="none" rotWithShape="1">
              <a:gsLst>
                <a:gs pos="0">
                  <a:schemeClr val="accent2">
                    <a:alpha val="96000"/>
                  </a:schemeClr>
                </a:gs>
                <a:gs pos="100000">
                  <a:schemeClr val="accent1">
                    <a:lumMod val="79000"/>
                    <a:alpha val="2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1600200" y="3655402"/>
            <a:ext cx="8991600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000" b="1">
                <a:solidFill>
                  <a:schemeClr val="accent2"/>
                </a:solidFill>
                <a:effectLst/>
              </a:defRPr>
            </a:lvl1pPr>
          </a:lstStyle>
          <a:p>
            <a:pPr lvl="0"/>
            <a:r>
              <a:rPr lang="en-US" dirty="0"/>
              <a:t>PRESENTED BY </a:t>
            </a:r>
            <a:r>
              <a:rPr lang="en-US" dirty="0" err="1"/>
              <a:t>OfficePLUS</a:t>
            </a:r>
            <a:endParaRPr 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4813935" y="46165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013960" y="4706156"/>
            <a:ext cx="2164080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Add the Text</a:t>
            </a:r>
            <a:endParaRPr lang="en-US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4705350" y="-1390650"/>
            <a:ext cx="2781300" cy="2781300"/>
            <a:chOff x="4705350" y="-1390650"/>
            <a:chExt cx="2781300" cy="2781300"/>
          </a:xfrm>
        </p:grpSpPr>
        <p:sp>
          <p:nvSpPr>
            <p:cNvPr id="5" name="Oval 4"/>
            <p:cNvSpPr/>
            <p:nvPr userDrawn="1"/>
          </p:nvSpPr>
          <p:spPr>
            <a:xfrm>
              <a:off x="4705350" y="-1390650"/>
              <a:ext cx="2781300" cy="27813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152400" dist="38100" dir="270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5377815" y="-718185"/>
              <a:ext cx="1436370" cy="1436370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3"/>
                </a:gs>
              </a:gsLst>
              <a:lin ang="2700000" scaled="1"/>
              <a:tileRect/>
            </a:gradFill>
            <a:ln>
              <a:noFill/>
            </a:ln>
            <a:effectLst>
              <a:outerShdw blurRad="152400" sx="99000" sy="99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ie 19"/>
            <p:cNvSpPr/>
            <p:nvPr userDrawn="1"/>
          </p:nvSpPr>
          <p:spPr>
            <a:xfrm rot="1800000">
              <a:off x="5584507" y="-520408"/>
              <a:ext cx="1022985" cy="1022985"/>
            </a:xfrm>
            <a:prstGeom prst="pie">
              <a:avLst>
                <a:gd name="adj1" fmla="val 8330851"/>
                <a:gd name="adj2" fmla="val 16200000"/>
              </a:avLst>
            </a:prstGeom>
            <a:gradFill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862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933371" y="519481"/>
            <a:ext cx="4325258" cy="5909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5098483" y="1129909"/>
            <a:ext cx="199503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17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>
          <a:xfrm rot="10800000">
            <a:off x="0" y="5722374"/>
            <a:ext cx="12192000" cy="1135626"/>
          </a:xfrm>
          <a:custGeom>
            <a:avLst/>
            <a:gdLst>
              <a:gd name="connsiteX0" fmla="*/ 6096000 w 12192000"/>
              <a:gd name="connsiteY0" fmla="*/ 1873044 h 1873044"/>
              <a:gd name="connsiteX1" fmla="*/ 99834 w 12192000"/>
              <a:gd name="connsiteY1" fmla="*/ 575090 h 1873044"/>
              <a:gd name="connsiteX2" fmla="*/ 0 w 12192000"/>
              <a:gd name="connsiteY2" fmla="*/ 521763 h 1873044"/>
              <a:gd name="connsiteX3" fmla="*/ 0 w 12192000"/>
              <a:gd name="connsiteY3" fmla="*/ 0 h 1873044"/>
              <a:gd name="connsiteX4" fmla="*/ 12192000 w 12192000"/>
              <a:gd name="connsiteY4" fmla="*/ 0 h 1873044"/>
              <a:gd name="connsiteX5" fmla="*/ 12192000 w 12192000"/>
              <a:gd name="connsiteY5" fmla="*/ 521763 h 1873044"/>
              <a:gd name="connsiteX6" fmla="*/ 12092166 w 12192000"/>
              <a:gd name="connsiteY6" fmla="*/ 575090 h 1873044"/>
              <a:gd name="connsiteX7" fmla="*/ 6096000 w 12192000"/>
              <a:gd name="connsiteY7" fmla="*/ 1873044 h 187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1873044">
                <a:moveTo>
                  <a:pt x="6096000" y="1873044"/>
                </a:moveTo>
                <a:cubicBezTo>
                  <a:pt x="3787314" y="1873044"/>
                  <a:pt x="1683531" y="1381531"/>
                  <a:pt x="99834" y="575090"/>
                </a:cubicBezTo>
                <a:lnTo>
                  <a:pt x="0" y="521763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521763"/>
                </a:lnTo>
                <a:lnTo>
                  <a:pt x="12092166" y="575090"/>
                </a:lnTo>
                <a:cubicBezTo>
                  <a:pt x="10508469" y="1381531"/>
                  <a:pt x="8404686" y="1873044"/>
                  <a:pt x="6096000" y="1873044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933371" y="519481"/>
            <a:ext cx="4325258" cy="5909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098483" y="1129909"/>
            <a:ext cx="199503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621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4" name="群組 2823"/>
          <p:cNvGrpSpPr/>
          <p:nvPr userDrawn="1"/>
        </p:nvGrpSpPr>
        <p:grpSpPr>
          <a:xfrm>
            <a:off x="0" y="0"/>
            <a:ext cx="13226133" cy="979714"/>
            <a:chOff x="0" y="0"/>
            <a:chExt cx="13226133" cy="979714"/>
          </a:xfrm>
        </p:grpSpPr>
        <p:grpSp>
          <p:nvGrpSpPr>
            <p:cNvPr id="2792" name="群組 2791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2771" name="群組 2770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761" name="矩形 2760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3" name="矩形 2762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4" name="矩形 2763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5" name="矩形 2764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6" name="矩形 2765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7" name="矩形 2766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8" name="矩形 2767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69" name="矩形 2768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0" name="矩形 2769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772" name="群組 2771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773" name="矩形 277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4" name="矩形 277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5" name="矩形 277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6" name="矩形 277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7" name="矩形 277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8" name="矩形 277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79" name="矩形 277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0" name="矩形 277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1" name="矩形 278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782" name="群組 2781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783" name="矩形 278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4" name="矩形 278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5" name="矩形 278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6" name="矩形 278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7" name="矩形 278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8" name="矩形 278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89" name="矩形 278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90" name="矩形 278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91" name="矩形 279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2793" name="群組 2792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2794" name="群組 2793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815" name="矩形 2814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6" name="矩形 2815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7" name="矩形 2816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8" name="矩形 2817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9" name="矩形 2818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20" name="矩形 2819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21" name="矩形 2820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22" name="矩形 2821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23" name="矩形 2822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795" name="群組 2794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806" name="矩形 2805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7" name="矩形 2806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8" name="矩形 2807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9" name="矩形 2808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0" name="矩形 2809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1" name="矩形 2810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2" name="矩形 2811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3" name="矩形 2812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14" name="矩形 2813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796" name="群組 2795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797" name="矩形 2796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98" name="矩形 2797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799" name="矩形 2798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0" name="矩形 2799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1" name="矩形 2800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2" name="矩形 2801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3" name="矩形 2802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4" name="矩形 2803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05" name="矩形 2804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2825" name="群組 2824"/>
          <p:cNvGrpSpPr/>
          <p:nvPr userDrawn="1"/>
        </p:nvGrpSpPr>
        <p:grpSpPr>
          <a:xfrm>
            <a:off x="0" y="979714"/>
            <a:ext cx="13226133" cy="979714"/>
            <a:chOff x="0" y="0"/>
            <a:chExt cx="13226133" cy="979714"/>
          </a:xfrm>
        </p:grpSpPr>
        <p:grpSp>
          <p:nvGrpSpPr>
            <p:cNvPr id="2826" name="群組 2825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2858" name="群組 2857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879" name="矩形 287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0" name="矩形 287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1" name="矩形 288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2" name="矩形 288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3" name="矩形 288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4" name="矩形 288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5" name="矩形 288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6" name="矩形 288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87" name="矩形 288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59" name="群組 2858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870" name="矩形 2869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1" name="矩形 2870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2" name="矩形 2871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3" name="矩形 2872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4" name="矩形 2873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5" name="矩形 2874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6" name="矩形 2875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7" name="矩形 2876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78" name="矩形 2877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60" name="群組 2859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861" name="矩形 2860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2" name="矩形 2861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3" name="矩形 2862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4" name="矩形 2863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5" name="矩形 2864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6" name="矩形 2865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7" name="矩形 2866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8" name="矩形 2867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69" name="矩形 2868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2827" name="群組 2826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2828" name="群組 2827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849" name="矩形 284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0" name="矩形 284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1" name="矩形 285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2" name="矩形 285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3" name="矩形 285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4" name="矩形 285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5" name="矩形 285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6" name="矩形 285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57" name="矩形 285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29" name="群組 2828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840" name="矩形 2839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1" name="矩形 2840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2" name="矩形 2841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3" name="矩形 2842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4" name="矩形 2843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5" name="矩形 2844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6" name="矩形 2845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7" name="矩形 2846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48" name="矩形 2847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30" name="群組 2829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831" name="矩形 2830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2" name="矩形 2831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3" name="矩形 2832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4" name="矩形 2833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5" name="矩形 2834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6" name="矩形 2835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7" name="矩形 2836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8" name="矩形 2837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39" name="矩形 2838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2888" name="群組 2887"/>
          <p:cNvGrpSpPr/>
          <p:nvPr userDrawn="1"/>
        </p:nvGrpSpPr>
        <p:grpSpPr>
          <a:xfrm>
            <a:off x="0" y="1959428"/>
            <a:ext cx="13226133" cy="979714"/>
            <a:chOff x="0" y="0"/>
            <a:chExt cx="13226133" cy="979714"/>
          </a:xfrm>
        </p:grpSpPr>
        <p:grpSp>
          <p:nvGrpSpPr>
            <p:cNvPr id="2889" name="群組 2888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2921" name="群組 2920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942" name="矩形 2941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3" name="矩形 2942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4" name="矩形 2943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5" name="矩形 2944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6" name="矩形 2945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7" name="矩形 2946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8" name="矩形 2947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9" name="矩形 2948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50" name="矩形 2949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22" name="群組 2921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933" name="矩形 293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4" name="矩形 293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5" name="矩形 293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6" name="矩形 293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7" name="矩形 293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8" name="矩形 293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9" name="矩形 293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0" name="矩形 293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41" name="矩形 294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23" name="群組 2922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924" name="矩形 2923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5" name="矩形 2924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6" name="矩形 2925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7" name="矩形 2926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8" name="矩形 2927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9" name="矩形 2928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0" name="矩形 2929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1" name="矩形 2930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32" name="矩形 2931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2890" name="群組 2889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2891" name="群組 2890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912" name="矩形 2911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3" name="矩形 2912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4" name="矩形 2913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5" name="矩形 2914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6" name="矩形 2915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7" name="矩形 2916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8" name="矩形 2917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9" name="矩形 2918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20" name="矩形 2919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92" name="群組 2891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903" name="矩形 290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4" name="矩形 290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5" name="矩形 290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6" name="矩形 290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7" name="矩形 290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8" name="矩形 290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9" name="矩形 290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0" name="矩形 290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11" name="矩形 291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893" name="群組 2892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894" name="矩形 2893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95" name="矩形 2894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96" name="矩形 2895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97" name="矩形 2896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98" name="矩形 2897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899" name="矩形 2898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0" name="矩形 2899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1" name="矩形 2900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02" name="矩形 2901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2951" name="群組 2950"/>
          <p:cNvGrpSpPr/>
          <p:nvPr userDrawn="1"/>
        </p:nvGrpSpPr>
        <p:grpSpPr>
          <a:xfrm>
            <a:off x="0" y="2939142"/>
            <a:ext cx="13226133" cy="979714"/>
            <a:chOff x="0" y="0"/>
            <a:chExt cx="13226133" cy="979714"/>
          </a:xfrm>
        </p:grpSpPr>
        <p:grpSp>
          <p:nvGrpSpPr>
            <p:cNvPr id="2952" name="群組 2951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2984" name="群組 2983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005" name="矩形 3004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6" name="矩形 3005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7" name="矩形 3006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8" name="矩形 3007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9" name="矩形 3008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10" name="矩形 3009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11" name="矩形 3010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12" name="矩形 3011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13" name="矩形 3012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85" name="群組 2984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996" name="矩形 2995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7" name="矩形 2996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8" name="矩形 2997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9" name="矩形 2998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0" name="矩形 2999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1" name="矩形 3000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2" name="矩形 3001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3" name="矩形 3002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04" name="矩形 3003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86" name="群組 2985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987" name="矩形 2986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8" name="矩形 2987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9" name="矩形 2988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0" name="矩形 2989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1" name="矩形 2990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2" name="矩形 2991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3" name="矩形 2992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4" name="矩形 2993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95" name="矩形 2994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2953" name="群組 2952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2954" name="群組 2953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2975" name="矩形 2974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6" name="矩形 2975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7" name="矩形 2976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8" name="矩形 2977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9" name="矩形 2978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0" name="矩形 2979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1" name="矩形 2980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2" name="矩形 2981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83" name="矩形 2982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55" name="群組 2954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2966" name="矩形 2965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7" name="矩形 2966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8" name="矩形 2967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9" name="矩形 2968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0" name="矩形 2969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1" name="矩形 2970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2" name="矩形 2971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3" name="矩形 2972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74" name="矩形 2973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2956" name="群組 2955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2957" name="矩形 2956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58" name="矩形 2957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59" name="矩形 2958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0" name="矩形 2959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1" name="矩形 2960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2" name="矩形 2961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3" name="矩形 2962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4" name="矩形 2963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965" name="矩形 2964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3014" name="群組 3013"/>
          <p:cNvGrpSpPr/>
          <p:nvPr userDrawn="1"/>
        </p:nvGrpSpPr>
        <p:grpSpPr>
          <a:xfrm>
            <a:off x="0" y="3918856"/>
            <a:ext cx="13226133" cy="979714"/>
            <a:chOff x="0" y="0"/>
            <a:chExt cx="13226133" cy="979714"/>
          </a:xfrm>
        </p:grpSpPr>
        <p:grpSp>
          <p:nvGrpSpPr>
            <p:cNvPr id="3015" name="群組 3014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3047" name="群組 3046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068" name="矩形 3067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9" name="矩形 3068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0" name="矩形 3069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1" name="矩形 3070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2" name="矩形 3071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3" name="矩形 3072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4" name="矩形 3073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5" name="矩形 3074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76" name="矩形 3075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48" name="群組 3047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059" name="矩形 305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0" name="矩形 305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1" name="矩形 306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2" name="矩形 306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3" name="矩形 306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4" name="矩形 306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5" name="矩形 306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6" name="矩形 306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67" name="矩形 306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49" name="群組 3048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050" name="矩形 3049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1" name="矩形 3050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2" name="矩形 3051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3" name="矩形 3052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4" name="矩形 3053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5" name="矩形 3054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6" name="矩形 3055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7" name="矩形 3056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58" name="矩形 3057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3016" name="群組 3015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3017" name="群組 3016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038" name="矩形 3037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9" name="矩形 3038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0" name="矩形 3039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1" name="矩形 3040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2" name="矩形 3041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3" name="矩形 3042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4" name="矩形 3043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5" name="矩形 3044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46" name="矩形 3045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18" name="群組 3017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029" name="矩形 302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0" name="矩形 302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1" name="矩形 303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2" name="矩形 303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3" name="矩形 303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4" name="矩形 303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5" name="矩形 303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6" name="矩形 303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37" name="矩形 303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19" name="群組 3018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020" name="矩形 3019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1" name="矩形 3020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2" name="矩形 3021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3" name="矩形 3022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4" name="矩形 3023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5" name="矩形 3024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6" name="矩形 3025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7" name="矩形 3026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28" name="矩形 3027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3077" name="群組 3076"/>
          <p:cNvGrpSpPr/>
          <p:nvPr userDrawn="1"/>
        </p:nvGrpSpPr>
        <p:grpSpPr>
          <a:xfrm>
            <a:off x="0" y="4898570"/>
            <a:ext cx="13226133" cy="979714"/>
            <a:chOff x="0" y="0"/>
            <a:chExt cx="13226133" cy="979714"/>
          </a:xfrm>
        </p:grpSpPr>
        <p:grpSp>
          <p:nvGrpSpPr>
            <p:cNvPr id="3078" name="群組 3077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3110" name="群組 3109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131" name="矩形 3130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2" name="矩形 3131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3" name="矩形 3132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4" name="矩形 3133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5" name="矩形 3134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6" name="矩形 3135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7" name="矩形 3136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8" name="矩形 3137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9" name="矩形 3138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11" name="群組 3110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122" name="矩形 3121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3" name="矩形 3122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4" name="矩形 3123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5" name="矩形 3124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6" name="矩形 3125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7" name="矩形 3126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8" name="矩形 3127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9" name="矩形 3128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30" name="矩形 3129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12" name="群組 3111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113" name="矩形 311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4" name="矩形 311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5" name="矩形 311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6" name="矩形 311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7" name="矩形 311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8" name="矩形 311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19" name="矩形 311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0" name="矩形 311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21" name="矩形 312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3079" name="群組 3078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3080" name="群組 3079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101" name="矩形 3100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2" name="矩形 3101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3" name="矩形 3102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4" name="矩形 3103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5" name="矩形 3104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6" name="矩形 3105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7" name="矩形 3106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8" name="矩形 3107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9" name="矩形 3108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81" name="群組 3080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092" name="矩形 3091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3" name="矩形 3092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4" name="矩形 3093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5" name="矩形 3094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6" name="矩形 3095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7" name="矩形 3096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8" name="矩形 3097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9" name="矩形 3098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00" name="矩形 3099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082" name="群組 3081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083" name="矩形 3082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4" name="矩形 3083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5" name="矩形 3084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6" name="矩形 3085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7" name="矩形 3086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8" name="矩形 3087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89" name="矩形 3088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0" name="矩形 3089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091" name="矩形 3090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3140" name="群組 3139"/>
          <p:cNvGrpSpPr/>
          <p:nvPr userDrawn="1"/>
        </p:nvGrpSpPr>
        <p:grpSpPr>
          <a:xfrm>
            <a:off x="1668" y="5878284"/>
            <a:ext cx="13226133" cy="979714"/>
            <a:chOff x="0" y="0"/>
            <a:chExt cx="13226133" cy="979714"/>
          </a:xfrm>
        </p:grpSpPr>
        <p:grpSp>
          <p:nvGrpSpPr>
            <p:cNvPr id="3141" name="群組 3140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3173" name="群組 3172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194" name="矩形 3193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5" name="矩形 3194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6" name="矩形 3195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7" name="矩形 3196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8" name="矩形 3197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9" name="矩形 3198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00" name="矩形 3199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01" name="矩形 3200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02" name="矩形 3201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74" name="群組 3173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185" name="矩形 3184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6" name="矩形 3185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7" name="矩形 3186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8" name="矩形 3187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9" name="矩形 3188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0" name="矩形 3189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1" name="矩形 3190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2" name="矩形 3191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93" name="矩形 3192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75" name="群組 3174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176" name="矩形 3175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7" name="矩形 3176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8" name="矩形 3177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9" name="矩形 3178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0" name="矩形 3179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1" name="矩形 3180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2" name="矩形 3181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3" name="矩形 3182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84" name="矩形 3183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3142" name="群組 3141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3143" name="群組 3142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164" name="矩形 3163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5" name="矩形 3164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6" name="矩形 3165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7" name="矩形 3166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8" name="矩形 3167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9" name="矩形 3168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0" name="矩形 3169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1" name="矩形 3170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72" name="矩形 3171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44" name="群組 3143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155" name="矩形 3154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6" name="矩形 3155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7" name="矩形 3156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8" name="矩形 3157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9" name="矩形 3158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0" name="矩形 3159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1" name="矩形 3160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2" name="矩形 3161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63" name="矩形 3162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145" name="群組 3144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146" name="矩形 3145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47" name="矩形 3146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48" name="矩形 3147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49" name="矩形 3148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0" name="矩形 3149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1" name="矩形 3150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2" name="矩形 3151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3" name="矩形 3152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154" name="矩形 3153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3203" name="群組 3202"/>
          <p:cNvGrpSpPr/>
          <p:nvPr userDrawn="1"/>
        </p:nvGrpSpPr>
        <p:grpSpPr>
          <a:xfrm>
            <a:off x="1668" y="6857998"/>
            <a:ext cx="13226133" cy="979714"/>
            <a:chOff x="0" y="0"/>
            <a:chExt cx="13226133" cy="979714"/>
          </a:xfrm>
        </p:grpSpPr>
        <p:grpSp>
          <p:nvGrpSpPr>
            <p:cNvPr id="3204" name="群組 3203"/>
            <p:cNvGrpSpPr/>
            <p:nvPr userDrawn="1"/>
          </p:nvGrpSpPr>
          <p:grpSpPr>
            <a:xfrm>
              <a:off x="0" y="0"/>
              <a:ext cx="13226133" cy="489857"/>
              <a:chOff x="0" y="0"/>
              <a:chExt cx="13226133" cy="489857"/>
            </a:xfrm>
          </p:grpSpPr>
          <p:grpSp>
            <p:nvGrpSpPr>
              <p:cNvPr id="3236" name="群組 3235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257" name="矩形 3256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8" name="矩形 3257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9" name="矩形 3258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0" name="矩形 3259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1" name="矩形 3260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2" name="矩形 3261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3" name="矩形 3262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4" name="矩形 3263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65" name="矩形 3264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237" name="群組 3236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248" name="矩形 3247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9" name="矩形 3248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0" name="矩形 3249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1" name="矩形 3250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2" name="矩形 3251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3" name="矩形 3252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4" name="矩形 3253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5" name="矩形 3254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56" name="矩形 3255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238" name="群組 3237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239" name="矩形 323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0" name="矩形 323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1" name="矩形 324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2" name="矩形 324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3" name="矩形 324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4" name="矩形 324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5" name="矩形 324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6" name="矩形 324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47" name="矩形 324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  <p:grpSp>
          <p:nvGrpSpPr>
            <p:cNvPr id="3205" name="群組 3204"/>
            <p:cNvGrpSpPr/>
            <p:nvPr userDrawn="1"/>
          </p:nvGrpSpPr>
          <p:grpSpPr>
            <a:xfrm>
              <a:off x="0" y="489857"/>
              <a:ext cx="13226133" cy="489857"/>
              <a:chOff x="0" y="0"/>
              <a:chExt cx="13226133" cy="489857"/>
            </a:xfrm>
          </p:grpSpPr>
          <p:grpSp>
            <p:nvGrpSpPr>
              <p:cNvPr id="3206" name="群組 3205"/>
              <p:cNvGrpSpPr/>
              <p:nvPr userDrawn="1"/>
            </p:nvGrpSpPr>
            <p:grpSpPr>
              <a:xfrm>
                <a:off x="0" y="0"/>
                <a:ext cx="4408711" cy="489857"/>
                <a:chOff x="0" y="0"/>
                <a:chExt cx="4408711" cy="489857"/>
              </a:xfrm>
            </p:grpSpPr>
            <p:sp>
              <p:nvSpPr>
                <p:cNvPr id="3227" name="矩形 3226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8" name="矩形 3227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9" name="矩形 3228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0" name="矩形 3229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1" name="矩形 3230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2" name="矩形 3231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3" name="矩形 3232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4" name="矩形 3233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35" name="矩形 3234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207" name="群組 3206"/>
              <p:cNvGrpSpPr/>
              <p:nvPr userDrawn="1"/>
            </p:nvGrpSpPr>
            <p:grpSpPr>
              <a:xfrm>
                <a:off x="4408711" y="0"/>
                <a:ext cx="4408711" cy="489857"/>
                <a:chOff x="0" y="0"/>
                <a:chExt cx="4408711" cy="489857"/>
              </a:xfrm>
            </p:grpSpPr>
            <p:sp>
              <p:nvSpPr>
                <p:cNvPr id="3218" name="矩形 3217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9" name="矩形 3218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0" name="矩形 3219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1" name="矩形 3220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2" name="矩形 3221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3" name="矩形 3222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4" name="矩形 3223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5" name="矩形 3224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26" name="矩形 3225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grpSp>
            <p:nvGrpSpPr>
              <p:cNvPr id="3208" name="群組 3207"/>
              <p:cNvGrpSpPr/>
              <p:nvPr userDrawn="1"/>
            </p:nvGrpSpPr>
            <p:grpSpPr>
              <a:xfrm>
                <a:off x="8817422" y="0"/>
                <a:ext cx="4408711" cy="489857"/>
                <a:chOff x="0" y="0"/>
                <a:chExt cx="4408711" cy="489857"/>
              </a:xfrm>
            </p:grpSpPr>
            <p:sp>
              <p:nvSpPr>
                <p:cNvPr id="3209" name="矩形 3208"/>
                <p:cNvSpPr/>
                <p:nvPr userDrawn="1"/>
              </p:nvSpPr>
              <p:spPr>
                <a:xfrm>
                  <a:off x="0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0" name="矩形 3209"/>
                <p:cNvSpPr/>
                <p:nvPr userDrawn="1"/>
              </p:nvSpPr>
              <p:spPr>
                <a:xfrm>
                  <a:off x="489857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1" name="矩形 3210"/>
                <p:cNvSpPr/>
                <p:nvPr userDrawn="1"/>
              </p:nvSpPr>
              <p:spPr>
                <a:xfrm>
                  <a:off x="97971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2" name="矩形 3211"/>
                <p:cNvSpPr/>
                <p:nvPr userDrawn="1"/>
              </p:nvSpPr>
              <p:spPr>
                <a:xfrm>
                  <a:off x="1469571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3" name="矩形 3212"/>
                <p:cNvSpPr/>
                <p:nvPr userDrawn="1"/>
              </p:nvSpPr>
              <p:spPr>
                <a:xfrm>
                  <a:off x="1959428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4" name="矩形 3213"/>
                <p:cNvSpPr/>
                <p:nvPr userDrawn="1"/>
              </p:nvSpPr>
              <p:spPr>
                <a:xfrm>
                  <a:off x="2449285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5" name="矩形 3214"/>
                <p:cNvSpPr/>
                <p:nvPr userDrawn="1"/>
              </p:nvSpPr>
              <p:spPr>
                <a:xfrm>
                  <a:off x="2939142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6" name="矩形 3215"/>
                <p:cNvSpPr/>
                <p:nvPr userDrawn="1"/>
              </p:nvSpPr>
              <p:spPr>
                <a:xfrm>
                  <a:off x="3428999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3217" name="矩形 3216"/>
                <p:cNvSpPr/>
                <p:nvPr userDrawn="1"/>
              </p:nvSpPr>
              <p:spPr>
                <a:xfrm>
                  <a:off x="3918854" y="0"/>
                  <a:ext cx="489857" cy="489857"/>
                </a:xfrm>
                <a:prstGeom prst="rect">
                  <a:avLst/>
                </a:prstGeom>
                <a:noFill/>
                <a:ln>
                  <a:solidFill>
                    <a:srgbClr val="9BE5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30000"/>
                    </a:lnSpc>
                  </a:pPr>
                  <a:endParaRPr lang="zh-TW" altLang="en-US" sz="1200" dirty="0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62770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空白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 userDrawn="1"/>
        </p:nvGrpSpPr>
        <p:grpSpPr>
          <a:xfrm>
            <a:off x="6033079" y="3634154"/>
            <a:ext cx="6172976" cy="3657600"/>
            <a:chOff x="0" y="0"/>
            <a:chExt cx="13227801" cy="7837712"/>
          </a:xfrm>
        </p:grpSpPr>
        <p:grpSp>
          <p:nvGrpSpPr>
            <p:cNvPr id="2824" name="群組 2823"/>
            <p:cNvGrpSpPr/>
            <p:nvPr userDrawn="1"/>
          </p:nvGrpSpPr>
          <p:grpSpPr>
            <a:xfrm>
              <a:off x="0" y="0"/>
              <a:ext cx="13226133" cy="979714"/>
              <a:chOff x="0" y="0"/>
              <a:chExt cx="13226133" cy="979714"/>
            </a:xfrm>
          </p:grpSpPr>
          <p:grpSp>
            <p:nvGrpSpPr>
              <p:cNvPr id="2792" name="群組 2791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771" name="群組 277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761" name="矩形 276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3" name="矩形 276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4" name="矩形 276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5" name="矩形 276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6" name="矩形 276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7" name="矩形 276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8" name="矩形 276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69" name="矩形 276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0" name="矩形 276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772" name="群組 277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773" name="矩形 277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4" name="矩形 277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5" name="矩形 277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6" name="矩形 277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7" name="矩形 277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8" name="矩形 277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79" name="矩形 277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0" name="矩形 277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1" name="矩形 278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782" name="群組 278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783" name="矩形 278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4" name="矩形 278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5" name="矩形 278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6" name="矩形 278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7" name="矩形 278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8" name="矩形 278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89" name="矩形 278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90" name="矩形 278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91" name="矩形 279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793" name="群組 2792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794" name="群組 2793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15" name="矩形 281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6" name="矩形 281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7" name="矩形 281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8" name="矩形 281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9" name="矩形 281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20" name="矩形 281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21" name="矩形 282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22" name="矩形 282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23" name="矩形 282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795" name="群組 2794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06" name="矩形 280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7" name="矩形 280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8" name="矩形 280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9" name="矩形 280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0" name="矩形 280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1" name="矩形 281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2" name="矩形 281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3" name="矩形 281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14" name="矩形 281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796" name="群組 2795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797" name="矩形 279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98" name="矩形 279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799" name="矩形 279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0" name="矩形 279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1" name="矩形 280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2" name="矩形 280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3" name="矩形 280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4" name="矩形 280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05" name="矩形 280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825" name="群組 2824"/>
            <p:cNvGrpSpPr/>
            <p:nvPr userDrawn="1"/>
          </p:nvGrpSpPr>
          <p:grpSpPr>
            <a:xfrm>
              <a:off x="0" y="979714"/>
              <a:ext cx="13226133" cy="979714"/>
              <a:chOff x="0" y="0"/>
              <a:chExt cx="13226133" cy="979714"/>
            </a:xfrm>
          </p:grpSpPr>
          <p:grpSp>
            <p:nvGrpSpPr>
              <p:cNvPr id="2826" name="群組 2825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858" name="群組 285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79" name="矩形 287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0" name="矩形 287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1" name="矩形 288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2" name="矩形 288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3" name="矩形 288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4" name="矩形 288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5" name="矩形 288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6" name="矩形 288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87" name="矩形 288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59" name="群組 285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70" name="矩形 286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1" name="矩形 287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2" name="矩形 287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3" name="矩形 287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4" name="矩形 287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5" name="矩形 287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6" name="矩形 287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7" name="矩形 287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78" name="矩形 287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60" name="群組 285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61" name="矩形 286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2" name="矩形 286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3" name="矩形 286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4" name="矩形 286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5" name="矩形 286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6" name="矩形 286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7" name="矩形 286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8" name="矩形 286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69" name="矩形 286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827" name="群組 2826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828" name="群組 282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49" name="矩形 284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0" name="矩形 284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1" name="矩形 285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2" name="矩形 285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3" name="矩形 285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4" name="矩形 285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5" name="矩形 285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6" name="矩形 285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57" name="矩形 285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29" name="群組 282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40" name="矩形 283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1" name="矩形 284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2" name="矩形 284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3" name="矩形 284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4" name="矩形 284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5" name="矩形 284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6" name="矩形 284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7" name="矩形 284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48" name="矩形 284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30" name="群組 282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31" name="矩形 283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2" name="矩形 283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3" name="矩形 283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4" name="矩形 283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5" name="矩形 283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6" name="矩形 283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7" name="矩形 283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8" name="矩形 283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39" name="矩形 283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888" name="群組 2887"/>
            <p:cNvGrpSpPr/>
            <p:nvPr userDrawn="1"/>
          </p:nvGrpSpPr>
          <p:grpSpPr>
            <a:xfrm>
              <a:off x="0" y="1959428"/>
              <a:ext cx="13226133" cy="979714"/>
              <a:chOff x="0" y="0"/>
              <a:chExt cx="13226133" cy="979714"/>
            </a:xfrm>
          </p:grpSpPr>
          <p:grpSp>
            <p:nvGrpSpPr>
              <p:cNvPr id="2889" name="群組 2888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921" name="群組 292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42" name="矩形 294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3" name="矩形 294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4" name="矩形 294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5" name="矩形 294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6" name="矩形 294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7" name="矩形 294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8" name="矩形 294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9" name="矩形 294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50" name="矩形 294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22" name="群組 292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33" name="矩形 293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4" name="矩形 293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5" name="矩形 293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6" name="矩形 293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7" name="矩形 293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8" name="矩形 293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9" name="矩形 293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0" name="矩形 293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41" name="矩形 294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23" name="群組 292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24" name="矩形 292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5" name="矩形 292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6" name="矩形 292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7" name="矩形 292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8" name="矩形 292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9" name="矩形 292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0" name="矩形 292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1" name="矩形 293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32" name="矩形 293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890" name="群組 2889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891" name="群組 289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12" name="矩形 291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3" name="矩形 291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4" name="矩形 291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5" name="矩形 291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6" name="矩形 291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7" name="矩形 291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8" name="矩形 291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9" name="矩形 291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20" name="矩形 291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92" name="群組 289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03" name="矩形 290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4" name="矩形 290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5" name="矩形 290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6" name="矩形 290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7" name="矩形 290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8" name="矩形 290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9" name="矩形 290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0" name="矩形 290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11" name="矩形 291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893" name="群組 289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894" name="矩形 289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95" name="矩形 289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96" name="矩形 289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97" name="矩形 289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98" name="矩形 289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899" name="矩形 289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0" name="矩形 289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1" name="矩形 290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02" name="矩形 290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951" name="群組 2950"/>
            <p:cNvGrpSpPr/>
            <p:nvPr userDrawn="1"/>
          </p:nvGrpSpPr>
          <p:grpSpPr>
            <a:xfrm>
              <a:off x="0" y="2939142"/>
              <a:ext cx="13226133" cy="979714"/>
              <a:chOff x="0" y="0"/>
              <a:chExt cx="13226133" cy="979714"/>
            </a:xfrm>
          </p:grpSpPr>
          <p:grpSp>
            <p:nvGrpSpPr>
              <p:cNvPr id="2952" name="群組 2951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984" name="群組 2983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05" name="矩形 300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6" name="矩形 300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7" name="矩形 300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8" name="矩形 300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9" name="矩形 300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10" name="矩形 300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11" name="矩形 301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12" name="矩形 301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13" name="矩形 301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85" name="群組 2984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96" name="矩形 299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7" name="矩形 299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8" name="矩形 299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9" name="矩形 299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0" name="矩形 299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1" name="矩形 300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2" name="矩形 300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3" name="矩形 300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04" name="矩形 300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86" name="群組 2985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87" name="矩形 298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8" name="矩形 298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9" name="矩形 298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0" name="矩形 298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1" name="矩形 299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2" name="矩形 299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3" name="矩形 299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4" name="矩形 299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95" name="矩形 299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953" name="群組 2952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954" name="群組 2953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75" name="矩形 297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6" name="矩形 297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7" name="矩形 297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8" name="矩形 297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9" name="矩形 297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0" name="矩形 297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1" name="矩形 298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2" name="矩形 298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83" name="矩形 298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55" name="群組 2954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66" name="矩形 296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7" name="矩形 296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8" name="矩形 296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9" name="矩形 296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0" name="矩形 296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1" name="矩形 297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2" name="矩形 297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3" name="矩形 297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74" name="矩形 297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956" name="群組 2955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957" name="矩形 295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58" name="矩形 295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59" name="矩形 295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0" name="矩形 295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1" name="矩形 296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2" name="矩形 296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3" name="矩形 296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4" name="矩形 296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965" name="矩形 296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3014" name="群組 3013"/>
            <p:cNvGrpSpPr/>
            <p:nvPr userDrawn="1"/>
          </p:nvGrpSpPr>
          <p:grpSpPr>
            <a:xfrm>
              <a:off x="0" y="3918856"/>
              <a:ext cx="13226133" cy="979714"/>
              <a:chOff x="0" y="0"/>
              <a:chExt cx="13226133" cy="979714"/>
            </a:xfrm>
          </p:grpSpPr>
          <p:grpSp>
            <p:nvGrpSpPr>
              <p:cNvPr id="3015" name="群組 3014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3047" name="群組 304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68" name="矩形 306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9" name="矩形 306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0" name="矩形 306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1" name="矩形 307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2" name="矩形 307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3" name="矩形 307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4" name="矩形 307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5" name="矩形 307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76" name="矩形 307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48" name="群組 304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59" name="矩形 305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0" name="矩形 305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1" name="矩形 306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2" name="矩形 306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3" name="矩形 306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4" name="矩形 306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5" name="矩形 306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6" name="矩形 306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67" name="矩形 306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49" name="群組 304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50" name="矩形 304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1" name="矩形 305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2" name="矩形 305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3" name="矩形 305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4" name="矩形 305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5" name="矩形 305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6" name="矩形 305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7" name="矩形 305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58" name="矩形 305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3016" name="群組 3015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3017" name="群組 301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38" name="矩形 303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9" name="矩形 303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0" name="矩形 303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1" name="矩形 304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2" name="矩形 304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3" name="矩形 304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4" name="矩形 304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5" name="矩形 304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46" name="矩形 304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18" name="群組 301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29" name="矩形 302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0" name="矩形 302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1" name="矩形 303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2" name="矩形 303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3" name="矩形 303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4" name="矩形 303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5" name="矩形 303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6" name="矩形 303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37" name="矩形 303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19" name="群組 301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20" name="矩形 301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1" name="矩形 302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2" name="矩形 302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3" name="矩形 302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4" name="矩形 302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5" name="矩形 302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6" name="矩形 302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7" name="矩形 302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28" name="矩形 302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3077" name="群組 3076"/>
            <p:cNvGrpSpPr/>
            <p:nvPr userDrawn="1"/>
          </p:nvGrpSpPr>
          <p:grpSpPr>
            <a:xfrm>
              <a:off x="0" y="4898570"/>
              <a:ext cx="13226133" cy="979714"/>
              <a:chOff x="0" y="0"/>
              <a:chExt cx="13226133" cy="979714"/>
            </a:xfrm>
          </p:grpSpPr>
          <p:grpSp>
            <p:nvGrpSpPr>
              <p:cNvPr id="3078" name="群組 3077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3110" name="群組 310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31" name="矩形 313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2" name="矩形 313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3" name="矩形 313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4" name="矩形 313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5" name="矩形 313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6" name="矩形 313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7" name="矩形 313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8" name="矩形 313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9" name="矩形 313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11" name="群組 311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22" name="矩形 312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3" name="矩形 312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4" name="矩形 312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5" name="矩形 312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6" name="矩形 312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7" name="矩形 312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8" name="矩形 312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9" name="矩形 312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30" name="矩形 312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12" name="群組 311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13" name="矩形 311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4" name="矩形 311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5" name="矩形 311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6" name="矩形 311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7" name="矩形 311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8" name="矩形 311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19" name="矩形 311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0" name="矩形 311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21" name="矩形 312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3079" name="群組 3078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3080" name="群組 307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01" name="矩形 310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2" name="矩形 310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3" name="矩形 310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4" name="矩形 310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5" name="矩形 310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6" name="矩形 310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7" name="矩形 310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8" name="矩形 310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9" name="矩形 310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81" name="群組 308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92" name="矩形 309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3" name="矩形 309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4" name="矩形 309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5" name="矩形 309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6" name="矩形 309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7" name="矩形 309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8" name="矩形 309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9" name="矩形 309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00" name="矩形 309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082" name="群組 308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083" name="矩形 308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4" name="矩形 308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5" name="矩形 308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6" name="矩形 308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7" name="矩形 308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8" name="矩形 308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89" name="矩形 308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0" name="矩形 308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091" name="矩形 309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3140" name="群組 3139"/>
            <p:cNvGrpSpPr/>
            <p:nvPr userDrawn="1"/>
          </p:nvGrpSpPr>
          <p:grpSpPr>
            <a:xfrm>
              <a:off x="1668" y="5878284"/>
              <a:ext cx="13226133" cy="979714"/>
              <a:chOff x="0" y="0"/>
              <a:chExt cx="13226133" cy="979714"/>
            </a:xfrm>
          </p:grpSpPr>
          <p:grpSp>
            <p:nvGrpSpPr>
              <p:cNvPr id="3141" name="群組 3140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3173" name="群組 317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94" name="矩形 319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5" name="矩形 319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6" name="矩形 319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7" name="矩形 319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8" name="矩形 319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9" name="矩形 319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00" name="矩形 319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01" name="矩形 320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02" name="矩形 320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74" name="群組 317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85" name="矩形 318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6" name="矩形 318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7" name="矩形 318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8" name="矩形 318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9" name="矩形 318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0" name="矩形 318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1" name="矩形 319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2" name="矩形 319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93" name="矩形 319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75" name="群組 317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76" name="矩形 317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7" name="矩形 317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8" name="矩形 317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9" name="矩形 317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0" name="矩形 317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1" name="矩形 318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2" name="矩形 318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3" name="矩形 318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84" name="矩形 318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3142" name="群組 3141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3143" name="群組 314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64" name="矩形 316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5" name="矩形 316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6" name="矩形 316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7" name="矩形 316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8" name="矩形 316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9" name="矩形 316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0" name="矩形 316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1" name="矩形 317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72" name="矩形 317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44" name="群組 314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55" name="矩形 315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6" name="矩形 315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7" name="矩形 315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8" name="矩形 315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9" name="矩形 315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0" name="矩形 315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1" name="矩形 316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2" name="矩形 316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63" name="矩形 316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145" name="群組 314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146" name="矩形 314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47" name="矩形 314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48" name="矩形 314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49" name="矩形 314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0" name="矩形 314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1" name="矩形 315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2" name="矩形 315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3" name="矩形 315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154" name="矩形 315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3203" name="群組 3202"/>
            <p:cNvGrpSpPr/>
            <p:nvPr userDrawn="1"/>
          </p:nvGrpSpPr>
          <p:grpSpPr>
            <a:xfrm>
              <a:off x="1668" y="6857998"/>
              <a:ext cx="13226133" cy="979714"/>
              <a:chOff x="0" y="0"/>
              <a:chExt cx="13226133" cy="979714"/>
            </a:xfrm>
          </p:grpSpPr>
          <p:grpSp>
            <p:nvGrpSpPr>
              <p:cNvPr id="3204" name="群組 3203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3236" name="群組 3235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57" name="矩形 325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8" name="矩形 325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9" name="矩形 325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0" name="矩形 325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1" name="矩形 326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2" name="矩形 326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3" name="矩形 326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4" name="矩形 326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65" name="矩形 326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237" name="群組 3236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48" name="矩形 324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9" name="矩形 324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0" name="矩形 324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1" name="矩形 325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2" name="矩形 325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3" name="矩形 325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4" name="矩形 325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5" name="矩形 325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56" name="矩形 325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238" name="群組 3237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39" name="矩形 323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0" name="矩形 323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1" name="矩形 324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2" name="矩形 324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3" name="矩形 324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4" name="矩形 324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5" name="矩形 324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6" name="矩形 324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47" name="矩形 324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3205" name="群組 3204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3206" name="群組 3205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27" name="矩形 322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8" name="矩形 322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9" name="矩形 322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0" name="矩形 322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1" name="矩形 323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2" name="矩形 323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3" name="矩形 323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4" name="矩形 323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35" name="矩形 323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207" name="群組 3206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18" name="矩形 321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9" name="矩形 321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0" name="矩形 321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1" name="矩形 322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2" name="矩形 322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3" name="矩形 322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4" name="矩形 322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5" name="矩形 322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26" name="矩形 322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3208" name="群組 3207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3209" name="矩形 320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0" name="矩形 320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1" name="矩形 321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2" name="矩形 321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3" name="矩形 321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4" name="矩形 321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5" name="矩形 321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6" name="矩形 321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3217" name="矩形 321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</p:grpSp>
      <p:grpSp>
        <p:nvGrpSpPr>
          <p:cNvPr id="1012" name="群組 1011"/>
          <p:cNvGrpSpPr/>
          <p:nvPr userDrawn="1"/>
        </p:nvGrpSpPr>
        <p:grpSpPr>
          <a:xfrm>
            <a:off x="6032301" y="-23446"/>
            <a:ext cx="6172976" cy="3657600"/>
            <a:chOff x="0" y="0"/>
            <a:chExt cx="13227801" cy="7837712"/>
          </a:xfrm>
        </p:grpSpPr>
        <p:grpSp>
          <p:nvGrpSpPr>
            <p:cNvPr id="1013" name="群組 1012"/>
            <p:cNvGrpSpPr/>
            <p:nvPr userDrawn="1"/>
          </p:nvGrpSpPr>
          <p:grpSpPr>
            <a:xfrm>
              <a:off x="0" y="0"/>
              <a:ext cx="13226133" cy="979714"/>
              <a:chOff x="0" y="0"/>
              <a:chExt cx="13226133" cy="979714"/>
            </a:xfrm>
          </p:grpSpPr>
          <p:grpSp>
            <p:nvGrpSpPr>
              <p:cNvPr id="1455" name="群組 1454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487" name="群組 148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08" name="矩形 150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9" name="矩形 150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0" name="矩形 150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1" name="矩形 151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2" name="矩形 151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3" name="矩形 151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4" name="矩形 151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5" name="矩形 151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16" name="矩形 151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88" name="群組 148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99" name="矩形 149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0" name="矩形 149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1" name="矩形 150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2" name="矩形 150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3" name="矩形 150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4" name="矩形 150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5" name="矩形 150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6" name="矩形 150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07" name="矩形 150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89" name="群組 148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90" name="矩形 148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1" name="矩形 149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2" name="矩形 149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3" name="矩形 149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4" name="矩形 149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5" name="矩形 149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6" name="矩形 149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7" name="矩形 149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98" name="矩形 149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456" name="群組 1455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457" name="群組 145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78" name="矩形 147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9" name="矩形 147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0" name="矩形 147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1" name="矩形 148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2" name="矩形 148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3" name="矩形 148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4" name="矩形 148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5" name="矩形 148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86" name="矩形 148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58" name="群組 145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69" name="矩形 146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0" name="矩形 146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1" name="矩形 147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2" name="矩形 147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3" name="矩形 147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4" name="矩形 147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5" name="矩形 147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6" name="矩形 147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77" name="矩形 147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59" name="群組 145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60" name="矩形 145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1" name="矩形 146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2" name="矩形 146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3" name="矩形 146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4" name="矩形 146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5" name="矩形 146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6" name="矩形 146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7" name="矩形 146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68" name="矩形 146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4" name="群組 1013"/>
            <p:cNvGrpSpPr/>
            <p:nvPr userDrawn="1"/>
          </p:nvGrpSpPr>
          <p:grpSpPr>
            <a:xfrm>
              <a:off x="0" y="979714"/>
              <a:ext cx="13226133" cy="979714"/>
              <a:chOff x="0" y="0"/>
              <a:chExt cx="13226133" cy="979714"/>
            </a:xfrm>
          </p:grpSpPr>
          <p:grpSp>
            <p:nvGrpSpPr>
              <p:cNvPr id="1393" name="群組 1392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425" name="群組 142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46" name="矩形 144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7" name="矩形 144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8" name="矩形 144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9" name="矩形 144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50" name="矩形 144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51" name="矩形 145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52" name="矩形 145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53" name="矩形 145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54" name="矩形 145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26" name="群組 142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37" name="矩形 143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8" name="矩形 143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9" name="矩形 143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0" name="矩形 143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1" name="矩形 144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2" name="矩形 144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3" name="矩形 144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4" name="矩形 144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45" name="矩形 144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427" name="群組 142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28" name="矩形 142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9" name="矩形 142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0" name="矩形 142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1" name="矩形 143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2" name="矩形 143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3" name="矩形 143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4" name="矩形 143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5" name="矩形 143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36" name="矩形 143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394" name="群組 1393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395" name="群組 139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16" name="矩形 141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7" name="矩形 141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8" name="矩形 141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9" name="矩形 141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0" name="矩形 141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1" name="矩形 142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2" name="矩形 142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3" name="矩形 142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24" name="矩形 142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96" name="群組 139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407" name="矩形 140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8" name="矩形 140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9" name="矩形 140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0" name="矩形 140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1" name="矩形 141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2" name="矩形 141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3" name="矩形 141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4" name="矩形 141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15" name="矩形 141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97" name="群組 139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98" name="矩形 139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99" name="矩形 139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0" name="矩形 139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1" name="矩形 140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2" name="矩形 140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3" name="矩形 140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4" name="矩形 140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5" name="矩形 140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406" name="矩形 140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5" name="群組 1014"/>
            <p:cNvGrpSpPr/>
            <p:nvPr userDrawn="1"/>
          </p:nvGrpSpPr>
          <p:grpSpPr>
            <a:xfrm>
              <a:off x="0" y="1959428"/>
              <a:ext cx="13226133" cy="979714"/>
              <a:chOff x="0" y="0"/>
              <a:chExt cx="13226133" cy="979714"/>
            </a:xfrm>
          </p:grpSpPr>
          <p:grpSp>
            <p:nvGrpSpPr>
              <p:cNvPr id="1331" name="群組 1330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363" name="群組 136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84" name="矩形 138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5" name="矩形 138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6" name="矩形 138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7" name="矩形 138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8" name="矩形 138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9" name="矩形 138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90" name="矩形 138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91" name="矩形 139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92" name="矩形 139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64" name="群組 136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75" name="矩形 137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6" name="矩形 137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7" name="矩形 137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8" name="矩形 137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9" name="矩形 137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0" name="矩形 137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1" name="矩形 138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2" name="矩形 138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83" name="矩形 138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65" name="群組 136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66" name="矩形 136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7" name="矩形 136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8" name="矩形 136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9" name="矩形 136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0" name="矩形 136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1" name="矩形 137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2" name="矩形 137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3" name="矩形 137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74" name="矩形 137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332" name="群組 1331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333" name="群組 133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54" name="矩形 135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5" name="矩形 135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6" name="矩形 135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7" name="矩形 135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8" name="矩形 135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9" name="矩形 135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0" name="矩形 135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1" name="矩形 136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62" name="矩形 136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34" name="群組 133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45" name="矩形 134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6" name="矩形 134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7" name="矩形 134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8" name="矩形 134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9" name="矩形 134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0" name="矩形 134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1" name="矩形 135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2" name="矩形 135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53" name="矩形 135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35" name="群組 133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36" name="矩形 133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37" name="矩形 133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38" name="矩形 133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39" name="矩形 133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0" name="矩形 133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1" name="矩形 134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2" name="矩形 134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3" name="矩形 134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44" name="矩形 134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6" name="群組 1015"/>
            <p:cNvGrpSpPr/>
            <p:nvPr userDrawn="1"/>
          </p:nvGrpSpPr>
          <p:grpSpPr>
            <a:xfrm>
              <a:off x="0" y="2939142"/>
              <a:ext cx="13226133" cy="979714"/>
              <a:chOff x="0" y="0"/>
              <a:chExt cx="13226133" cy="979714"/>
            </a:xfrm>
          </p:grpSpPr>
          <p:grpSp>
            <p:nvGrpSpPr>
              <p:cNvPr id="1269" name="群組 1268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301" name="群組 130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22" name="矩形 132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3" name="矩形 132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4" name="矩形 132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5" name="矩形 132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6" name="矩形 132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7" name="矩形 132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8" name="矩形 132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9" name="矩形 132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30" name="矩形 132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02" name="群組 130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13" name="矩形 131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4" name="矩形 131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5" name="矩形 131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6" name="矩形 131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7" name="矩形 131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8" name="矩形 131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9" name="矩形 131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0" name="矩形 131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21" name="矩形 132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303" name="群組 130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304" name="矩形 130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5" name="矩形 130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6" name="矩形 130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7" name="矩形 130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8" name="矩形 130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9" name="矩形 130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0" name="矩形 130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1" name="矩形 131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12" name="矩形 131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270" name="群組 1269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271" name="群組 127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92" name="矩形 129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3" name="矩形 129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4" name="矩形 129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5" name="矩形 129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6" name="矩形 129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7" name="矩形 129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8" name="矩形 129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9" name="矩形 129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300" name="矩形 129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72" name="群組 127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83" name="矩形 128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4" name="矩形 128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5" name="矩形 128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6" name="矩形 128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7" name="矩形 128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8" name="矩形 128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9" name="矩形 128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0" name="矩形 128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91" name="矩形 129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73" name="群組 127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74" name="矩形 127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75" name="矩形 127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76" name="矩形 127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77" name="矩形 127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78" name="矩形 127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79" name="矩形 127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0" name="矩形 127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1" name="矩形 128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82" name="矩形 128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7" name="群組 1016"/>
            <p:cNvGrpSpPr/>
            <p:nvPr userDrawn="1"/>
          </p:nvGrpSpPr>
          <p:grpSpPr>
            <a:xfrm>
              <a:off x="0" y="3918856"/>
              <a:ext cx="13226133" cy="979714"/>
              <a:chOff x="0" y="0"/>
              <a:chExt cx="13226133" cy="979714"/>
            </a:xfrm>
          </p:grpSpPr>
          <p:grpSp>
            <p:nvGrpSpPr>
              <p:cNvPr id="1207" name="群組 1206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239" name="群組 1238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60" name="矩形 125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1" name="矩形 126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2" name="矩形 126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3" name="矩形 126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4" name="矩形 126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5" name="矩形 126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6" name="矩形 126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7" name="矩形 126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68" name="矩形 126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40" name="群組 1239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51" name="矩形 125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2" name="矩形 125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3" name="矩形 125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4" name="矩形 125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5" name="矩形 125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6" name="矩形 125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7" name="矩形 125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8" name="矩形 125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9" name="矩形 125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41" name="群組 1240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42" name="矩形 124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3" name="矩形 124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4" name="矩形 124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5" name="矩形 124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6" name="矩形 124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7" name="矩形 124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8" name="矩形 124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49" name="矩形 124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50" name="矩形 124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208" name="群組 1207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209" name="群組 1208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30" name="矩形 122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1" name="矩形 123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2" name="矩形 123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3" name="矩形 123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4" name="矩形 123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5" name="矩形 123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6" name="矩形 123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7" name="矩形 123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38" name="矩形 123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10" name="群組 1209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21" name="矩形 122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2" name="矩形 122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3" name="矩形 122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4" name="矩形 122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5" name="矩形 122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6" name="矩形 122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7" name="矩形 122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8" name="矩形 122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9" name="矩形 122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211" name="群組 1210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212" name="矩形 121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3" name="矩形 121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4" name="矩形 121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5" name="矩形 121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6" name="矩形 121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7" name="矩形 121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8" name="矩形 121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19" name="矩形 121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20" name="矩形 121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8" name="群組 1017"/>
            <p:cNvGrpSpPr/>
            <p:nvPr userDrawn="1"/>
          </p:nvGrpSpPr>
          <p:grpSpPr>
            <a:xfrm>
              <a:off x="0" y="4898570"/>
              <a:ext cx="13226133" cy="979714"/>
              <a:chOff x="0" y="0"/>
              <a:chExt cx="13226133" cy="979714"/>
            </a:xfrm>
          </p:grpSpPr>
          <p:grpSp>
            <p:nvGrpSpPr>
              <p:cNvPr id="1145" name="群組 1144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177" name="群組 117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98" name="矩形 119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9" name="矩形 119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0" name="矩形 119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1" name="矩形 120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2" name="矩形 120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3" name="矩形 120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4" name="矩形 120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5" name="矩形 120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206" name="矩形 120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78" name="群組 117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89" name="矩形 118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0" name="矩形 118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1" name="矩形 119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2" name="矩形 119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3" name="矩形 119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4" name="矩形 119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5" name="矩形 119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6" name="矩形 119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97" name="矩形 119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79" name="群組 117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80" name="矩形 117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1" name="矩形 118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2" name="矩形 118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3" name="矩形 118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4" name="矩形 118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5" name="矩形 118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6" name="矩形 118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7" name="矩形 118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88" name="矩形 118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146" name="群組 1145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147" name="群組 114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68" name="矩形 116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9" name="矩形 116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0" name="矩形 116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1" name="矩形 117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2" name="矩形 117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3" name="矩形 117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4" name="矩形 117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5" name="矩形 117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76" name="矩形 117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48" name="群組 114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59" name="矩形 115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0" name="矩形 115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1" name="矩形 116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2" name="矩形 116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3" name="矩形 116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4" name="矩形 116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5" name="矩形 116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6" name="矩形 116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67" name="矩形 116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49" name="群組 114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50" name="矩形 114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1" name="矩形 115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2" name="矩形 115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3" name="矩形 115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4" name="矩形 115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5" name="矩形 115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6" name="矩形 115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7" name="矩形 115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58" name="矩形 115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19" name="群組 1018"/>
            <p:cNvGrpSpPr/>
            <p:nvPr userDrawn="1"/>
          </p:nvGrpSpPr>
          <p:grpSpPr>
            <a:xfrm>
              <a:off x="1668" y="5878284"/>
              <a:ext cx="13226133" cy="979714"/>
              <a:chOff x="0" y="0"/>
              <a:chExt cx="13226133" cy="979714"/>
            </a:xfrm>
          </p:grpSpPr>
          <p:grpSp>
            <p:nvGrpSpPr>
              <p:cNvPr id="1083" name="群組 1082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115" name="群組 111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36" name="矩形 113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7" name="矩形 113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8" name="矩形 113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9" name="矩形 113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40" name="矩形 113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41" name="矩形 114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42" name="矩形 114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43" name="矩形 114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44" name="矩形 114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16" name="群組 111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27" name="矩形 112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8" name="矩形 112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9" name="矩形 112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0" name="矩形 112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1" name="矩形 113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2" name="矩形 113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3" name="矩形 113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4" name="矩形 113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35" name="矩形 113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117" name="群組 111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18" name="矩形 111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9" name="矩形 111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0" name="矩形 111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1" name="矩形 112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2" name="矩形 112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3" name="矩形 112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4" name="矩形 112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5" name="矩形 112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26" name="矩形 112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084" name="群組 1083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085" name="群組 108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106" name="矩形 110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7" name="矩形 110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8" name="矩形 110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9" name="矩形 110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0" name="矩形 110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1" name="矩形 111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2" name="矩形 111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3" name="矩形 111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14" name="矩形 111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86" name="群組 108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97" name="矩形 109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8" name="矩形 109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9" name="矩形 109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0" name="矩形 109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1" name="矩形 110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2" name="矩形 110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3" name="矩形 110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4" name="矩形 110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105" name="矩形 110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87" name="群組 108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88" name="矩形 108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89" name="矩形 108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0" name="矩形 108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1" name="矩形 109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2" name="矩形 109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3" name="矩形 109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4" name="矩形 109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5" name="矩形 109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96" name="矩形 109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020" name="群組 1019"/>
            <p:cNvGrpSpPr/>
            <p:nvPr userDrawn="1"/>
          </p:nvGrpSpPr>
          <p:grpSpPr>
            <a:xfrm>
              <a:off x="1668" y="6857998"/>
              <a:ext cx="13226133" cy="979714"/>
              <a:chOff x="0" y="0"/>
              <a:chExt cx="13226133" cy="979714"/>
            </a:xfrm>
          </p:grpSpPr>
          <p:grpSp>
            <p:nvGrpSpPr>
              <p:cNvPr id="1021" name="群組 1020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053" name="群組 105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74" name="矩形 107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5" name="矩形 107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6" name="矩形 107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7" name="矩形 107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8" name="矩形 107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9" name="矩形 107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80" name="矩形 107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81" name="矩形 108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82" name="矩形 108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54" name="群組 105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65" name="矩形 106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6" name="矩形 106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7" name="矩形 106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8" name="矩形 106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9" name="矩形 106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0" name="矩形 106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1" name="矩形 107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2" name="矩形 107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73" name="矩形 107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55" name="群組 105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56" name="矩形 105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7" name="矩形 105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8" name="矩形 105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9" name="矩形 105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0" name="矩形 105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1" name="矩形 106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2" name="矩形 106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3" name="矩形 106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64" name="矩形 106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022" name="群組 1021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023" name="群組 102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44" name="矩形 104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5" name="矩形 104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6" name="矩形 104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7" name="矩形 104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8" name="矩形 104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9" name="矩形 104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0" name="矩形 104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1" name="矩形 105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52" name="矩形 105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24" name="群組 102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35" name="矩形 103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6" name="矩形 103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7" name="矩形 103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8" name="矩形 103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9" name="矩形 103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0" name="矩形 103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1" name="矩形 104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2" name="矩形 104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43" name="矩形 104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025" name="群組 102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026" name="矩形 102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27" name="矩形 102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28" name="矩形 102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29" name="矩形 102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0" name="矩形 102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1" name="矩形 103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2" name="矩形 103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3" name="矩形 103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034" name="矩形 103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</p:grpSp>
      <p:grpSp>
        <p:nvGrpSpPr>
          <p:cNvPr id="1517" name="群組 1516"/>
          <p:cNvGrpSpPr/>
          <p:nvPr userDrawn="1"/>
        </p:nvGrpSpPr>
        <p:grpSpPr>
          <a:xfrm>
            <a:off x="-140675" y="3634154"/>
            <a:ext cx="6172976" cy="3657600"/>
            <a:chOff x="0" y="0"/>
            <a:chExt cx="13227801" cy="7837712"/>
          </a:xfrm>
        </p:grpSpPr>
        <p:grpSp>
          <p:nvGrpSpPr>
            <p:cNvPr id="1518" name="群組 1517"/>
            <p:cNvGrpSpPr/>
            <p:nvPr userDrawn="1"/>
          </p:nvGrpSpPr>
          <p:grpSpPr>
            <a:xfrm>
              <a:off x="0" y="0"/>
              <a:ext cx="13226133" cy="979714"/>
              <a:chOff x="0" y="0"/>
              <a:chExt cx="13226133" cy="979714"/>
            </a:xfrm>
          </p:grpSpPr>
          <p:grpSp>
            <p:nvGrpSpPr>
              <p:cNvPr id="1960" name="群組 1959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992" name="群組 1991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13" name="矩形 201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4" name="矩形 201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5" name="矩形 201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6" name="矩形 201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7" name="矩形 201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8" name="矩形 201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9" name="矩形 201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20" name="矩形 201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21" name="矩形 202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93" name="群組 1992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04" name="矩形 200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5" name="矩形 200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6" name="矩形 200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7" name="矩形 200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8" name="矩形 200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9" name="矩形 200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0" name="矩形 200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1" name="矩形 201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12" name="矩形 201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94" name="群組 1993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95" name="矩形 199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6" name="矩形 199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7" name="矩形 199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8" name="矩形 199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9" name="矩形 199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0" name="矩形 199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1" name="矩形 200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2" name="矩形 200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03" name="矩形 200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961" name="群組 1960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962" name="群組 1961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83" name="矩形 198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4" name="矩形 198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5" name="矩形 198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6" name="矩形 198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7" name="矩形 198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8" name="矩形 198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9" name="矩形 198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0" name="矩形 198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91" name="矩形 199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63" name="群組 1962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74" name="矩形 197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5" name="矩形 197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6" name="矩形 197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7" name="矩形 197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8" name="矩形 197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9" name="矩形 197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0" name="矩形 197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1" name="矩形 198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82" name="矩形 198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64" name="群組 1963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65" name="矩形 196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66" name="矩形 196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67" name="矩形 196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68" name="矩形 196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69" name="矩形 196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0" name="矩形 196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1" name="矩形 197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2" name="矩形 197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73" name="矩形 197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19" name="群組 1518"/>
            <p:cNvGrpSpPr/>
            <p:nvPr userDrawn="1"/>
          </p:nvGrpSpPr>
          <p:grpSpPr>
            <a:xfrm>
              <a:off x="0" y="979714"/>
              <a:ext cx="13226133" cy="979714"/>
              <a:chOff x="0" y="0"/>
              <a:chExt cx="13226133" cy="979714"/>
            </a:xfrm>
          </p:grpSpPr>
          <p:grpSp>
            <p:nvGrpSpPr>
              <p:cNvPr id="1898" name="群組 1897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930" name="群組 192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51" name="矩形 195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2" name="矩形 195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3" name="矩形 195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4" name="矩形 195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5" name="矩形 195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6" name="矩形 195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7" name="矩形 195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8" name="矩形 195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9" name="矩形 195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31" name="群組 193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42" name="矩形 194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3" name="矩形 194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4" name="矩形 194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5" name="矩形 194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6" name="矩形 194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7" name="矩形 194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8" name="矩形 194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9" name="矩形 194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50" name="矩形 194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32" name="群組 193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33" name="矩形 193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4" name="矩形 193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5" name="矩形 193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6" name="矩形 193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7" name="矩形 193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8" name="矩形 193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39" name="矩形 193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0" name="矩形 193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41" name="矩形 194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899" name="群組 1898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900" name="群組 189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21" name="矩形 192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2" name="矩形 192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3" name="矩形 192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4" name="矩形 192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5" name="矩形 192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6" name="矩形 192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7" name="矩形 192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8" name="矩形 192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9" name="矩形 192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01" name="群組 190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12" name="矩形 191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3" name="矩形 191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4" name="矩形 191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5" name="矩形 191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6" name="矩形 191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7" name="矩形 191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8" name="矩形 191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9" name="矩形 191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20" name="矩形 191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902" name="群組 190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903" name="矩形 190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4" name="矩形 190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5" name="矩形 190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6" name="矩形 190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7" name="矩形 190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8" name="矩形 190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09" name="矩形 190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0" name="矩形 190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911" name="矩形 191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0" name="群組 1519"/>
            <p:cNvGrpSpPr/>
            <p:nvPr userDrawn="1"/>
          </p:nvGrpSpPr>
          <p:grpSpPr>
            <a:xfrm>
              <a:off x="0" y="1959428"/>
              <a:ext cx="13226133" cy="979714"/>
              <a:chOff x="0" y="0"/>
              <a:chExt cx="13226133" cy="979714"/>
            </a:xfrm>
          </p:grpSpPr>
          <p:grpSp>
            <p:nvGrpSpPr>
              <p:cNvPr id="1836" name="群組 1835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868" name="群組 186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89" name="矩形 188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0" name="矩形 188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1" name="矩形 189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2" name="矩形 189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3" name="矩形 189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4" name="矩形 189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5" name="矩形 189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6" name="矩形 189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97" name="矩形 189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69" name="群組 186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80" name="矩形 187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1" name="矩形 188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2" name="矩形 188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3" name="矩形 188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4" name="矩形 188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5" name="矩形 188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6" name="矩形 188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7" name="矩形 188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88" name="矩形 188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70" name="群組 186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71" name="矩形 187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2" name="矩形 187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3" name="矩形 187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4" name="矩形 187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5" name="矩形 187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6" name="矩形 187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7" name="矩形 187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8" name="矩形 187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79" name="矩形 187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837" name="群組 1836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838" name="群組 183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59" name="矩形 185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0" name="矩形 185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1" name="矩形 186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2" name="矩形 186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3" name="矩形 186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4" name="矩形 186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5" name="矩形 186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6" name="矩形 186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67" name="矩形 186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39" name="群組 183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50" name="矩形 184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1" name="矩形 185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2" name="矩形 185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3" name="矩形 185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4" name="矩形 185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5" name="矩形 185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6" name="矩形 185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7" name="矩形 185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58" name="矩形 185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40" name="群組 183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41" name="矩形 184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2" name="矩形 184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3" name="矩形 184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4" name="矩形 184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5" name="矩形 184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6" name="矩形 184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7" name="矩形 184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8" name="矩形 184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49" name="矩形 184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1" name="群組 1520"/>
            <p:cNvGrpSpPr/>
            <p:nvPr userDrawn="1"/>
          </p:nvGrpSpPr>
          <p:grpSpPr>
            <a:xfrm>
              <a:off x="0" y="2939142"/>
              <a:ext cx="13226133" cy="979714"/>
              <a:chOff x="0" y="0"/>
              <a:chExt cx="13226133" cy="979714"/>
            </a:xfrm>
          </p:grpSpPr>
          <p:grpSp>
            <p:nvGrpSpPr>
              <p:cNvPr id="1774" name="群組 1773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806" name="群組 1805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27" name="矩形 182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8" name="矩形 182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9" name="矩形 182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0" name="矩形 182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1" name="矩形 183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2" name="矩形 183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3" name="矩形 183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4" name="矩形 183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35" name="矩形 183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07" name="群組 1806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18" name="矩形 181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9" name="矩形 181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0" name="矩形 181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1" name="矩形 182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2" name="矩形 182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3" name="矩形 182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4" name="矩形 182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5" name="矩形 182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26" name="矩形 182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808" name="群組 1807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809" name="矩形 180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0" name="矩形 180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1" name="矩形 181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2" name="矩形 181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3" name="矩形 181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4" name="矩形 181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5" name="矩形 181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6" name="矩形 181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17" name="矩形 181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775" name="群組 1774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776" name="群組 1775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97" name="矩形 179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8" name="矩形 179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9" name="矩形 179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0" name="矩形 179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1" name="矩形 180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2" name="矩形 180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3" name="矩形 180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4" name="矩形 180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805" name="矩形 180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77" name="群組 1776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88" name="矩形 178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9" name="矩形 178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0" name="矩形 178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1" name="矩形 179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2" name="矩形 179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3" name="矩形 179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4" name="矩形 179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5" name="矩形 179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96" name="矩形 179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78" name="群組 1777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79" name="矩形 177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0" name="矩形 177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1" name="矩形 178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2" name="矩形 178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3" name="矩形 178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4" name="矩形 178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5" name="矩形 178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6" name="矩形 178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87" name="矩形 178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2" name="群組 1521"/>
            <p:cNvGrpSpPr/>
            <p:nvPr userDrawn="1"/>
          </p:nvGrpSpPr>
          <p:grpSpPr>
            <a:xfrm>
              <a:off x="0" y="3918856"/>
              <a:ext cx="13226133" cy="979714"/>
              <a:chOff x="0" y="0"/>
              <a:chExt cx="13226133" cy="979714"/>
            </a:xfrm>
          </p:grpSpPr>
          <p:grpSp>
            <p:nvGrpSpPr>
              <p:cNvPr id="1712" name="群組 1711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744" name="群組 1743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65" name="矩形 176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6" name="矩形 176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7" name="矩形 176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8" name="矩形 176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9" name="矩形 176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70" name="矩形 176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71" name="矩形 177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72" name="矩形 177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73" name="矩形 177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45" name="群組 1744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56" name="矩形 175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7" name="矩形 175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8" name="矩形 175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9" name="矩形 175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0" name="矩形 175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1" name="矩形 176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2" name="矩形 176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3" name="矩形 176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64" name="矩形 176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46" name="群組 1745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47" name="矩形 174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8" name="矩形 174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9" name="矩形 174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0" name="矩形 174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1" name="矩形 175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2" name="矩形 175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3" name="矩形 175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4" name="矩形 175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55" name="矩形 175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713" name="群組 1712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714" name="群組 1713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35" name="矩形 173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6" name="矩形 173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7" name="矩形 173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8" name="矩形 173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9" name="矩形 173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0" name="矩形 173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1" name="矩形 174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2" name="矩形 174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43" name="矩形 174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15" name="群組 1714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26" name="矩形 172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7" name="矩形 172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8" name="矩形 172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9" name="矩形 172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0" name="矩形 172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1" name="矩形 173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2" name="矩形 173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3" name="矩形 173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34" name="矩形 173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716" name="群組 1715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17" name="矩形 171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18" name="矩形 171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19" name="矩形 171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0" name="矩形 171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1" name="矩形 172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2" name="矩形 172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3" name="矩形 172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4" name="矩形 172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25" name="矩形 172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3" name="群組 1522"/>
            <p:cNvGrpSpPr/>
            <p:nvPr userDrawn="1"/>
          </p:nvGrpSpPr>
          <p:grpSpPr>
            <a:xfrm>
              <a:off x="0" y="4898570"/>
              <a:ext cx="13226133" cy="979714"/>
              <a:chOff x="0" y="0"/>
              <a:chExt cx="13226133" cy="979714"/>
            </a:xfrm>
          </p:grpSpPr>
          <p:grpSp>
            <p:nvGrpSpPr>
              <p:cNvPr id="1650" name="群組 1649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682" name="群組 1681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703" name="矩形 170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4" name="矩形 170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5" name="矩形 170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6" name="矩形 170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7" name="矩形 170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8" name="矩形 170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9" name="矩形 170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10" name="矩形 170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11" name="矩形 171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83" name="群組 1682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94" name="矩形 169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5" name="矩形 169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6" name="矩形 169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7" name="矩形 169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8" name="矩形 169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9" name="矩形 169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0" name="矩形 169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1" name="矩形 170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702" name="矩形 170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84" name="群組 1683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85" name="矩形 168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6" name="矩形 168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7" name="矩形 168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8" name="矩形 168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9" name="矩形 168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0" name="矩形 168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1" name="矩形 169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2" name="矩形 169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93" name="矩形 169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651" name="群組 1650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652" name="群組 1651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73" name="矩形 167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4" name="矩形 167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5" name="矩形 167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6" name="矩形 167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7" name="矩形 167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8" name="矩形 167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9" name="矩形 167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0" name="矩形 167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81" name="矩形 168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53" name="群組 1652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64" name="矩形 166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5" name="矩形 166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6" name="矩形 166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7" name="矩形 166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8" name="矩形 166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9" name="矩形 166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0" name="矩形 166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1" name="矩形 167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72" name="矩形 167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54" name="群組 1653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55" name="矩形 165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56" name="矩形 165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57" name="矩形 165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58" name="矩形 165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59" name="矩形 165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0" name="矩形 165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1" name="矩形 166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2" name="矩形 166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63" name="矩形 166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4" name="群組 1523"/>
            <p:cNvGrpSpPr/>
            <p:nvPr userDrawn="1"/>
          </p:nvGrpSpPr>
          <p:grpSpPr>
            <a:xfrm>
              <a:off x="1668" y="5878284"/>
              <a:ext cx="13226133" cy="979714"/>
              <a:chOff x="0" y="0"/>
              <a:chExt cx="13226133" cy="979714"/>
            </a:xfrm>
          </p:grpSpPr>
          <p:grpSp>
            <p:nvGrpSpPr>
              <p:cNvPr id="1588" name="群組 1587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620" name="群組 161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41" name="矩形 164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2" name="矩形 164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3" name="矩形 164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4" name="矩形 164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5" name="矩形 164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6" name="矩形 164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7" name="矩形 164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8" name="矩形 164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9" name="矩形 164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21" name="群組 162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32" name="矩形 163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3" name="矩形 163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4" name="矩形 163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5" name="矩形 163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6" name="矩形 163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7" name="矩形 163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8" name="矩形 163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9" name="矩形 163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40" name="矩形 163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622" name="群組 162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23" name="矩形 162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4" name="矩形 162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5" name="矩形 162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6" name="矩形 162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7" name="矩形 162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8" name="矩形 162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29" name="矩形 162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0" name="矩形 162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31" name="矩形 163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589" name="群組 1588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590" name="群組 1589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11" name="矩形 161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2" name="矩形 161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3" name="矩形 161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4" name="矩形 161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5" name="矩形 161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6" name="矩形 161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7" name="矩形 161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8" name="矩形 161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9" name="矩形 161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91" name="群組 1590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602" name="矩形 160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3" name="矩形 160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4" name="矩形 160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5" name="矩形 160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6" name="矩形 160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7" name="矩形 160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8" name="矩形 160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9" name="矩形 160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10" name="矩形 160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92" name="群組 1591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93" name="矩形 159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4" name="矩形 159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5" name="矩形 159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6" name="矩形 159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7" name="矩形 159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8" name="矩形 159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99" name="矩形 159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0" name="矩形 159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601" name="矩形 160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1525" name="群組 1524"/>
            <p:cNvGrpSpPr/>
            <p:nvPr userDrawn="1"/>
          </p:nvGrpSpPr>
          <p:grpSpPr>
            <a:xfrm>
              <a:off x="1668" y="6857998"/>
              <a:ext cx="13226133" cy="979714"/>
              <a:chOff x="0" y="0"/>
              <a:chExt cx="13226133" cy="979714"/>
            </a:xfrm>
          </p:grpSpPr>
          <p:grpSp>
            <p:nvGrpSpPr>
              <p:cNvPr id="1526" name="群組 1525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1558" name="群組 155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79" name="矩形 157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0" name="矩形 157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1" name="矩形 158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2" name="矩形 158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3" name="矩形 158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4" name="矩形 158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5" name="矩形 158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6" name="矩形 158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87" name="矩形 158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59" name="群組 155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70" name="矩形 156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1" name="矩形 157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2" name="矩形 157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3" name="矩形 157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4" name="矩形 157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5" name="矩形 157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6" name="矩形 157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7" name="矩形 157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78" name="矩形 157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60" name="群組 155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61" name="矩形 156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2" name="矩形 156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3" name="矩形 156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4" name="矩形 156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5" name="矩形 156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6" name="矩形 156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7" name="矩形 156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8" name="矩形 156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69" name="矩形 156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1527" name="群組 1526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1528" name="群組 1527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49" name="矩形 154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0" name="矩形 154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1" name="矩形 155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2" name="矩形 155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3" name="矩形 155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4" name="矩形 155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5" name="矩形 155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6" name="矩形 155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57" name="矩形 155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29" name="群組 1528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40" name="矩形 153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1" name="矩形 154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2" name="矩形 154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3" name="矩形 154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4" name="矩形 154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5" name="矩形 154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6" name="矩形 154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7" name="矩形 154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48" name="矩形 154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1530" name="群組 1529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1531" name="矩形 153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2" name="矩形 153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3" name="矩形 153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4" name="矩形 153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5" name="矩形 153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6" name="矩形 153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7" name="矩形 153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8" name="矩形 153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1539" name="矩形 153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</p:grpSp>
      <p:grpSp>
        <p:nvGrpSpPr>
          <p:cNvPr id="2022" name="群組 2021"/>
          <p:cNvGrpSpPr/>
          <p:nvPr userDrawn="1"/>
        </p:nvGrpSpPr>
        <p:grpSpPr>
          <a:xfrm>
            <a:off x="-141453" y="-23446"/>
            <a:ext cx="6172976" cy="3657600"/>
            <a:chOff x="0" y="0"/>
            <a:chExt cx="13227801" cy="7837712"/>
          </a:xfrm>
        </p:grpSpPr>
        <p:grpSp>
          <p:nvGrpSpPr>
            <p:cNvPr id="2023" name="群組 2022"/>
            <p:cNvGrpSpPr/>
            <p:nvPr userDrawn="1"/>
          </p:nvGrpSpPr>
          <p:grpSpPr>
            <a:xfrm>
              <a:off x="0" y="0"/>
              <a:ext cx="13226133" cy="979714"/>
              <a:chOff x="0" y="0"/>
              <a:chExt cx="13226133" cy="979714"/>
            </a:xfrm>
          </p:grpSpPr>
          <p:grpSp>
            <p:nvGrpSpPr>
              <p:cNvPr id="2465" name="群組 2464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497" name="群組 249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518" name="矩形 251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9" name="矩形 251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0" name="矩形 251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1" name="矩形 252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2" name="矩形 252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3" name="矩形 252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4" name="矩形 252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5" name="矩形 252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26" name="矩形 252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98" name="群組 249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509" name="矩形 250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0" name="矩形 250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1" name="矩形 251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2" name="矩形 251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3" name="矩形 251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4" name="矩形 251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5" name="矩形 251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6" name="矩形 251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17" name="矩形 251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99" name="群組 249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500" name="矩形 249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1" name="矩形 250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2" name="矩形 250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3" name="矩形 250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4" name="矩形 250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5" name="矩形 250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6" name="矩形 250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7" name="矩形 250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508" name="矩形 250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466" name="群組 2465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467" name="群組 246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88" name="矩形 248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9" name="矩形 248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0" name="矩形 248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1" name="矩形 249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2" name="矩形 249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3" name="矩形 249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4" name="矩形 249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5" name="矩形 249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96" name="矩形 249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68" name="群組 246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79" name="矩形 247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0" name="矩形 247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1" name="矩形 248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2" name="矩形 248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3" name="矩形 248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4" name="矩形 248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5" name="矩形 248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6" name="矩形 248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87" name="矩形 248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69" name="群組 246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70" name="矩形 246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1" name="矩形 247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2" name="矩形 247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3" name="矩形 247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4" name="矩形 247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5" name="矩形 247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6" name="矩形 247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7" name="矩形 247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78" name="矩形 247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4" name="群組 2023"/>
            <p:cNvGrpSpPr/>
            <p:nvPr userDrawn="1"/>
          </p:nvGrpSpPr>
          <p:grpSpPr>
            <a:xfrm>
              <a:off x="0" y="979714"/>
              <a:ext cx="13226133" cy="979714"/>
              <a:chOff x="0" y="0"/>
              <a:chExt cx="13226133" cy="979714"/>
            </a:xfrm>
          </p:grpSpPr>
          <p:grpSp>
            <p:nvGrpSpPr>
              <p:cNvPr id="2403" name="群組 2402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435" name="群組 243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56" name="矩形 245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7" name="矩形 245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8" name="矩形 245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9" name="矩形 245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60" name="矩形 245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61" name="矩形 246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62" name="矩形 246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63" name="矩形 246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64" name="矩形 246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36" name="群組 243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47" name="矩形 244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8" name="矩形 244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9" name="矩形 244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0" name="矩形 244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1" name="矩形 245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2" name="矩形 245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3" name="矩形 245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4" name="矩形 245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55" name="矩形 245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37" name="群組 243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38" name="矩形 243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9" name="矩形 243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0" name="矩形 243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1" name="矩形 244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2" name="矩形 244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3" name="矩形 244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4" name="矩形 244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5" name="矩形 244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46" name="矩形 244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404" name="群組 2403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405" name="群組 240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26" name="矩形 242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7" name="矩形 242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8" name="矩形 242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9" name="矩形 242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0" name="矩形 242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1" name="矩形 243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2" name="矩形 243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3" name="矩形 243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34" name="矩形 243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06" name="群組 240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17" name="矩形 241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8" name="矩形 241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9" name="矩形 241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0" name="矩形 241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1" name="矩形 242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2" name="矩形 242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3" name="矩形 242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4" name="矩形 242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25" name="矩形 242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407" name="群組 240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408" name="矩形 240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09" name="矩形 240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0" name="矩形 240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1" name="矩形 241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2" name="矩形 241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3" name="矩形 241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4" name="矩形 241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5" name="矩形 241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16" name="矩形 241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5" name="群組 2024"/>
            <p:cNvGrpSpPr/>
            <p:nvPr userDrawn="1"/>
          </p:nvGrpSpPr>
          <p:grpSpPr>
            <a:xfrm>
              <a:off x="0" y="1959428"/>
              <a:ext cx="13226133" cy="979714"/>
              <a:chOff x="0" y="0"/>
              <a:chExt cx="13226133" cy="979714"/>
            </a:xfrm>
          </p:grpSpPr>
          <p:grpSp>
            <p:nvGrpSpPr>
              <p:cNvPr id="2341" name="群組 2340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373" name="群組 237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94" name="矩形 239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5" name="矩形 239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6" name="矩形 239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7" name="矩形 239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8" name="矩形 239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9" name="矩形 239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00" name="矩形 239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01" name="矩形 240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402" name="矩形 240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74" name="群組 237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85" name="矩形 238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6" name="矩形 238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7" name="矩形 238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8" name="矩形 238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9" name="矩形 238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0" name="矩形 238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1" name="矩形 239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2" name="矩形 239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93" name="矩形 239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75" name="群組 237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76" name="矩形 237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7" name="矩形 237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8" name="矩形 237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9" name="矩形 237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0" name="矩形 237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1" name="矩形 238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2" name="矩形 238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3" name="矩形 238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84" name="矩形 238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342" name="群組 2341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343" name="群組 234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64" name="矩形 236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5" name="矩形 236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6" name="矩形 236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7" name="矩形 236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8" name="矩形 236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9" name="矩形 236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0" name="矩形 236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1" name="矩形 237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72" name="矩形 237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44" name="群組 234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55" name="矩形 235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6" name="矩形 235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7" name="矩形 235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8" name="矩形 235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9" name="矩形 235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0" name="矩形 235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1" name="矩形 236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2" name="矩形 236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63" name="矩形 236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45" name="群組 234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46" name="矩形 234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47" name="矩形 234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48" name="矩形 234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49" name="矩形 234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0" name="矩形 234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1" name="矩形 235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2" name="矩形 235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3" name="矩形 235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54" name="矩形 235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6" name="群組 2025"/>
            <p:cNvGrpSpPr/>
            <p:nvPr userDrawn="1"/>
          </p:nvGrpSpPr>
          <p:grpSpPr>
            <a:xfrm>
              <a:off x="0" y="2939142"/>
              <a:ext cx="13226133" cy="979714"/>
              <a:chOff x="0" y="0"/>
              <a:chExt cx="13226133" cy="979714"/>
            </a:xfrm>
          </p:grpSpPr>
          <p:grpSp>
            <p:nvGrpSpPr>
              <p:cNvPr id="2279" name="群組 2278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311" name="群組 231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32" name="矩形 233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3" name="矩形 233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4" name="矩形 233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5" name="矩形 233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6" name="矩形 233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7" name="矩形 233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8" name="矩形 233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9" name="矩形 233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40" name="矩形 233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12" name="群組 231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23" name="矩形 232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4" name="矩形 232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5" name="矩形 232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6" name="矩形 232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7" name="矩形 232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8" name="矩形 232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9" name="矩形 232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0" name="矩形 232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31" name="矩形 233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313" name="群組 231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14" name="矩形 231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5" name="矩形 231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6" name="矩形 231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7" name="矩形 231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8" name="矩形 231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9" name="矩形 231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0" name="矩形 231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1" name="矩形 232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22" name="矩形 232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280" name="群組 2279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281" name="群組 2280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302" name="矩形 230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3" name="矩形 230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4" name="矩形 230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5" name="矩形 230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6" name="矩形 230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7" name="矩形 230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8" name="矩形 230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9" name="矩形 230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10" name="矩形 230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82" name="群組 2281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93" name="矩形 2292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4" name="矩形 2293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5" name="矩形 2294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6" name="矩形 2295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7" name="矩形 2296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8" name="矩形 2297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9" name="矩形 2298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0" name="矩形 2299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301" name="矩形 2300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83" name="群組 2282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84" name="矩形 228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85" name="矩形 228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86" name="矩形 228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87" name="矩形 228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88" name="矩形 228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89" name="矩形 228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0" name="矩形 228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1" name="矩形 229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92" name="矩形 229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7" name="群組 2026"/>
            <p:cNvGrpSpPr/>
            <p:nvPr userDrawn="1"/>
          </p:nvGrpSpPr>
          <p:grpSpPr>
            <a:xfrm>
              <a:off x="0" y="3918856"/>
              <a:ext cx="13226133" cy="979714"/>
              <a:chOff x="0" y="0"/>
              <a:chExt cx="13226133" cy="979714"/>
            </a:xfrm>
          </p:grpSpPr>
          <p:grpSp>
            <p:nvGrpSpPr>
              <p:cNvPr id="2217" name="群組 2216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249" name="群組 2248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70" name="矩形 226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1" name="矩形 227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2" name="矩形 227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3" name="矩形 227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4" name="矩形 227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5" name="矩形 227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6" name="矩形 227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7" name="矩形 227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78" name="矩形 227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50" name="群組 2249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61" name="矩形 226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2" name="矩形 226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3" name="矩形 226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4" name="矩形 226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5" name="矩形 226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6" name="矩形 226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7" name="矩形 226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8" name="矩形 226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9" name="矩形 226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51" name="群組 2250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52" name="矩形 225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3" name="矩形 225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4" name="矩形 225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5" name="矩形 225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6" name="矩形 225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7" name="矩形 225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8" name="矩形 225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59" name="矩形 225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60" name="矩形 225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218" name="群組 2217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219" name="群組 2218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40" name="矩形 223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1" name="矩形 224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2" name="矩形 224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3" name="矩形 224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4" name="矩形 224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5" name="矩形 224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6" name="矩形 224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7" name="矩形 224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48" name="矩形 224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20" name="群組 2219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31" name="矩形 2230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2" name="矩形 2231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3" name="矩形 2232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4" name="矩形 2233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5" name="矩形 2234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6" name="矩形 2235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7" name="矩形 2236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8" name="矩形 2237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9" name="矩形 2238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221" name="群組 2220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22" name="矩形 2221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3" name="矩形 2222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4" name="矩形 2223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5" name="矩形 2224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6" name="矩形 2225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7" name="矩形 2226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8" name="矩形 2227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29" name="矩形 2228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30" name="矩形 2229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8" name="群組 2027"/>
            <p:cNvGrpSpPr/>
            <p:nvPr userDrawn="1"/>
          </p:nvGrpSpPr>
          <p:grpSpPr>
            <a:xfrm>
              <a:off x="0" y="4898570"/>
              <a:ext cx="13226133" cy="979714"/>
              <a:chOff x="0" y="0"/>
              <a:chExt cx="13226133" cy="979714"/>
            </a:xfrm>
          </p:grpSpPr>
          <p:grpSp>
            <p:nvGrpSpPr>
              <p:cNvPr id="2155" name="群組 2154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187" name="群組 218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208" name="矩形 220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9" name="矩形 220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0" name="矩形 220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1" name="矩形 221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2" name="矩形 221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3" name="矩形 221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4" name="矩形 221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5" name="矩形 221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16" name="矩形 221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88" name="群組 218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99" name="矩形 219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0" name="矩形 219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1" name="矩形 220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2" name="矩形 220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3" name="矩形 220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4" name="矩形 220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5" name="矩形 220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6" name="矩形 220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207" name="矩形 220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89" name="群組 218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90" name="矩形 218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1" name="矩形 219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2" name="矩形 219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3" name="矩形 219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4" name="矩形 219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5" name="矩形 219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6" name="矩形 219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7" name="矩形 219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98" name="矩形 219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156" name="群組 2155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157" name="群組 2156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78" name="矩形 217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9" name="矩形 217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0" name="矩形 217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1" name="矩形 218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2" name="矩形 218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3" name="矩形 218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4" name="矩形 218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5" name="矩形 218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86" name="矩形 218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58" name="群組 2157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69" name="矩形 2168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0" name="矩形 2169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1" name="矩形 2170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2" name="矩形 2171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3" name="矩形 2172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4" name="矩形 2173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5" name="矩形 2174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6" name="矩形 2175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77" name="矩形 2176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59" name="群組 2158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60" name="矩形 2159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1" name="矩形 2160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2" name="矩形 2161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3" name="矩形 2162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4" name="矩形 2163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5" name="矩形 2164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6" name="矩形 2165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7" name="矩形 2166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68" name="矩形 2167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29" name="群組 2028"/>
            <p:cNvGrpSpPr/>
            <p:nvPr userDrawn="1"/>
          </p:nvGrpSpPr>
          <p:grpSpPr>
            <a:xfrm>
              <a:off x="1668" y="5878284"/>
              <a:ext cx="13226133" cy="979714"/>
              <a:chOff x="0" y="0"/>
              <a:chExt cx="13226133" cy="979714"/>
            </a:xfrm>
          </p:grpSpPr>
          <p:grpSp>
            <p:nvGrpSpPr>
              <p:cNvPr id="2093" name="群組 2092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125" name="群組 212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46" name="矩形 214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7" name="矩形 214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8" name="矩形 214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9" name="矩形 214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50" name="矩形 214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51" name="矩形 215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52" name="矩形 215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53" name="矩形 215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54" name="矩形 215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26" name="群組 212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37" name="矩形 213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8" name="矩形 213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9" name="矩形 213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0" name="矩形 213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1" name="矩形 214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2" name="矩形 214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3" name="矩形 214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4" name="矩形 214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45" name="矩形 214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127" name="群組 212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28" name="矩形 212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9" name="矩形 212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0" name="矩形 212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1" name="矩形 213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2" name="矩形 213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3" name="矩形 213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4" name="矩形 213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5" name="矩形 213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36" name="矩形 213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094" name="群組 2093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095" name="群組 2094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16" name="矩形 211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7" name="矩形 211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8" name="矩形 211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9" name="矩形 211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0" name="矩形 211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1" name="矩形 212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2" name="矩形 212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3" name="矩形 212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24" name="矩形 212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96" name="群組 2095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107" name="矩形 2106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8" name="矩形 2107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9" name="矩形 2108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0" name="矩形 2109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1" name="矩形 2110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2" name="矩形 2111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3" name="矩形 2112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4" name="矩形 2113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15" name="矩形 2114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97" name="群組 2096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98" name="矩形 2097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99" name="矩形 2098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0" name="矩形 2099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1" name="矩形 2100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2" name="矩形 2101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3" name="矩形 2102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4" name="矩形 2103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5" name="矩形 2104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106" name="矩形 2105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  <p:grpSp>
          <p:nvGrpSpPr>
            <p:cNvPr id="2030" name="群組 2029"/>
            <p:cNvGrpSpPr/>
            <p:nvPr userDrawn="1"/>
          </p:nvGrpSpPr>
          <p:grpSpPr>
            <a:xfrm>
              <a:off x="1668" y="6857998"/>
              <a:ext cx="13226133" cy="979714"/>
              <a:chOff x="0" y="0"/>
              <a:chExt cx="13226133" cy="979714"/>
            </a:xfrm>
          </p:grpSpPr>
          <p:grpSp>
            <p:nvGrpSpPr>
              <p:cNvPr id="2031" name="群組 2030"/>
              <p:cNvGrpSpPr/>
              <p:nvPr userDrawn="1"/>
            </p:nvGrpSpPr>
            <p:grpSpPr>
              <a:xfrm>
                <a:off x="0" y="0"/>
                <a:ext cx="13226133" cy="489857"/>
                <a:chOff x="0" y="0"/>
                <a:chExt cx="13226133" cy="489857"/>
              </a:xfrm>
            </p:grpSpPr>
            <p:grpSp>
              <p:nvGrpSpPr>
                <p:cNvPr id="2063" name="群組 206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84" name="矩形 208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5" name="矩形 208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6" name="矩形 208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7" name="矩形 208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8" name="矩形 208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9" name="矩形 208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90" name="矩形 208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91" name="矩形 209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92" name="矩形 209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64" name="群組 206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75" name="矩形 207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6" name="矩形 207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7" name="矩形 207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8" name="矩形 207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9" name="矩形 207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0" name="矩形 207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1" name="矩形 208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2" name="矩形 208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83" name="矩形 208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65" name="群組 206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66" name="矩形 206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7" name="矩形 206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8" name="矩形 206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9" name="矩形 206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0" name="矩形 206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1" name="矩形 207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2" name="矩形 207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3" name="矩形 207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74" name="矩形 207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  <p:grpSp>
            <p:nvGrpSpPr>
              <p:cNvPr id="2032" name="群組 2031"/>
              <p:cNvGrpSpPr/>
              <p:nvPr userDrawn="1"/>
            </p:nvGrpSpPr>
            <p:grpSpPr>
              <a:xfrm>
                <a:off x="0" y="489857"/>
                <a:ext cx="13226133" cy="489857"/>
                <a:chOff x="0" y="0"/>
                <a:chExt cx="13226133" cy="489857"/>
              </a:xfrm>
            </p:grpSpPr>
            <p:grpSp>
              <p:nvGrpSpPr>
                <p:cNvPr id="2033" name="群組 2032"/>
                <p:cNvGrpSpPr/>
                <p:nvPr userDrawn="1"/>
              </p:nvGrpSpPr>
              <p:grpSpPr>
                <a:xfrm>
                  <a:off x="0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54" name="矩形 2053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5" name="矩形 2054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6" name="矩形 2055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7" name="矩形 2056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8" name="矩形 2057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9" name="矩形 2058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0" name="矩形 2059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1" name="矩形 2060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62" name="矩形 2061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34" name="群組 2033"/>
                <p:cNvGrpSpPr/>
                <p:nvPr userDrawn="1"/>
              </p:nvGrpSpPr>
              <p:grpSpPr>
                <a:xfrm>
                  <a:off x="4408711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45" name="矩形 2044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6" name="矩形 2045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7" name="矩形 2046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8" name="矩形 2047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9" name="矩形 2048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0" name="矩形 2049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1" name="矩形 2050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2" name="矩形 2051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53" name="矩形 2052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  <p:grpSp>
              <p:nvGrpSpPr>
                <p:cNvPr id="2035" name="群組 2034"/>
                <p:cNvGrpSpPr/>
                <p:nvPr userDrawn="1"/>
              </p:nvGrpSpPr>
              <p:grpSpPr>
                <a:xfrm>
                  <a:off x="8817422" y="0"/>
                  <a:ext cx="4408711" cy="489857"/>
                  <a:chOff x="0" y="0"/>
                  <a:chExt cx="4408711" cy="489857"/>
                </a:xfrm>
              </p:grpSpPr>
              <p:sp>
                <p:nvSpPr>
                  <p:cNvPr id="2036" name="矩形 2035"/>
                  <p:cNvSpPr/>
                  <p:nvPr userDrawn="1"/>
                </p:nvSpPr>
                <p:spPr>
                  <a:xfrm>
                    <a:off x="0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37" name="矩形 2036"/>
                  <p:cNvSpPr/>
                  <p:nvPr userDrawn="1"/>
                </p:nvSpPr>
                <p:spPr>
                  <a:xfrm>
                    <a:off x="489857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38" name="矩形 2037"/>
                  <p:cNvSpPr/>
                  <p:nvPr userDrawn="1"/>
                </p:nvSpPr>
                <p:spPr>
                  <a:xfrm>
                    <a:off x="97971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39" name="矩形 2038"/>
                  <p:cNvSpPr/>
                  <p:nvPr userDrawn="1"/>
                </p:nvSpPr>
                <p:spPr>
                  <a:xfrm>
                    <a:off x="1469571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0" name="矩形 2039"/>
                  <p:cNvSpPr/>
                  <p:nvPr userDrawn="1"/>
                </p:nvSpPr>
                <p:spPr>
                  <a:xfrm>
                    <a:off x="1959428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1" name="矩形 2040"/>
                  <p:cNvSpPr/>
                  <p:nvPr userDrawn="1"/>
                </p:nvSpPr>
                <p:spPr>
                  <a:xfrm>
                    <a:off x="2449285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2" name="矩形 2041"/>
                  <p:cNvSpPr/>
                  <p:nvPr userDrawn="1"/>
                </p:nvSpPr>
                <p:spPr>
                  <a:xfrm>
                    <a:off x="2939142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3" name="矩形 2042"/>
                  <p:cNvSpPr/>
                  <p:nvPr userDrawn="1"/>
                </p:nvSpPr>
                <p:spPr>
                  <a:xfrm>
                    <a:off x="3428999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  <p:sp>
                <p:nvSpPr>
                  <p:cNvPr id="2044" name="矩形 2043"/>
                  <p:cNvSpPr/>
                  <p:nvPr userDrawn="1"/>
                </p:nvSpPr>
                <p:spPr>
                  <a:xfrm>
                    <a:off x="3918854" y="0"/>
                    <a:ext cx="489857" cy="489857"/>
                  </a:xfrm>
                  <a:prstGeom prst="rect">
                    <a:avLst/>
                  </a:prstGeom>
                  <a:noFill/>
                  <a:ln>
                    <a:solidFill>
                      <a:srgbClr val="9BE5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30000"/>
                      </a:lnSpc>
                    </a:pPr>
                    <a:endParaRPr lang="zh-TW" altLang="en-US" sz="1200" dirty="0">
                      <a:latin typeface="微软雅黑" panose="020B0503020204020204" pitchFamily="34" charset="-122"/>
                      <a:ea typeface="微软雅黑" panose="020B0503020204020204" pitchFamily="34" charset="-122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78066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0" y="483578"/>
            <a:ext cx="4572000" cy="10064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387850" y="1490007"/>
            <a:ext cx="3416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 userDrawn="1"/>
        </p:nvSpPr>
        <p:spPr>
          <a:xfrm>
            <a:off x="342836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62839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One</a:t>
            </a:r>
          </a:p>
        </p:txBody>
      </p:sp>
      <p:sp>
        <p:nvSpPr>
          <p:cNvPr id="8" name="Rounded Rectangle 7"/>
          <p:cNvSpPr/>
          <p:nvPr userDrawn="1"/>
        </p:nvSpPr>
        <p:spPr>
          <a:xfrm>
            <a:off x="6192520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92545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Two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3428365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628390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Three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42836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6192520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42646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8058025" y="385578"/>
            <a:ext cx="647949" cy="583017"/>
            <a:chOff x="9260114" y="1710311"/>
            <a:chExt cx="647949" cy="583017"/>
          </a:xfrm>
          <a:solidFill>
            <a:schemeClr val="accent1"/>
          </a:solidFill>
        </p:grpSpPr>
        <p:sp>
          <p:nvSpPr>
            <p:cNvPr id="19" name="Oval 18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9344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0" y="483578"/>
            <a:ext cx="4572000" cy="10064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387850" y="1490007"/>
            <a:ext cx="3416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 userDrawn="1"/>
        </p:nvSpPr>
        <p:spPr>
          <a:xfrm>
            <a:off x="342836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62839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One</a:t>
            </a:r>
          </a:p>
        </p:txBody>
      </p:sp>
      <p:sp>
        <p:nvSpPr>
          <p:cNvPr id="8" name="Rounded Rectangle 7"/>
          <p:cNvSpPr/>
          <p:nvPr userDrawn="1"/>
        </p:nvSpPr>
        <p:spPr>
          <a:xfrm>
            <a:off x="6192520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92545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Two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3428365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628390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Three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6192520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392545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Four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342836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6192520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42646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619252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8058025" y="385578"/>
            <a:ext cx="647949" cy="583017"/>
            <a:chOff x="9260114" y="1710311"/>
            <a:chExt cx="647949" cy="583017"/>
          </a:xfrm>
          <a:solidFill>
            <a:schemeClr val="accent1"/>
          </a:solidFill>
        </p:grpSpPr>
        <p:sp>
          <p:nvSpPr>
            <p:cNvPr id="19" name="Oval 18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3581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0" y="483578"/>
            <a:ext cx="4572000" cy="10064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387850" y="1490007"/>
            <a:ext cx="3416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 userDrawn="1"/>
        </p:nvSpPr>
        <p:spPr>
          <a:xfrm>
            <a:off x="206819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6822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One</a:t>
            </a:r>
          </a:p>
        </p:txBody>
      </p:sp>
      <p:sp>
        <p:nvSpPr>
          <p:cNvPr id="8" name="Rounded Rectangle 7"/>
          <p:cNvSpPr/>
          <p:nvPr userDrawn="1"/>
        </p:nvSpPr>
        <p:spPr>
          <a:xfrm>
            <a:off x="4832350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75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Two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068195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268220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Three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4832350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032375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Four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206819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4832350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206629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483235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18" name="Rounded Rectangle 17"/>
          <p:cNvSpPr/>
          <p:nvPr userDrawn="1"/>
        </p:nvSpPr>
        <p:spPr>
          <a:xfrm>
            <a:off x="759650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779653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Five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759650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8058025" y="385578"/>
            <a:ext cx="647949" cy="583017"/>
            <a:chOff x="9260114" y="1710311"/>
            <a:chExt cx="647949" cy="583017"/>
          </a:xfrm>
          <a:solidFill>
            <a:schemeClr val="accent1"/>
          </a:solidFill>
        </p:grpSpPr>
        <p:sp>
          <p:nvSpPr>
            <p:cNvPr id="22" name="Oval 21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035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0" y="483578"/>
            <a:ext cx="4572000" cy="10064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387850" y="1490007"/>
            <a:ext cx="3416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 userDrawn="1"/>
        </p:nvSpPr>
        <p:spPr>
          <a:xfrm>
            <a:off x="206819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6822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One</a:t>
            </a:r>
          </a:p>
        </p:txBody>
      </p:sp>
      <p:sp>
        <p:nvSpPr>
          <p:cNvPr id="20" name="Rounded Rectangle 19"/>
          <p:cNvSpPr/>
          <p:nvPr userDrawn="1"/>
        </p:nvSpPr>
        <p:spPr>
          <a:xfrm>
            <a:off x="4832350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75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Two</a:t>
            </a:r>
          </a:p>
        </p:txBody>
      </p:sp>
      <p:sp>
        <p:nvSpPr>
          <p:cNvPr id="22" name="Rounded Rectangle 21"/>
          <p:cNvSpPr/>
          <p:nvPr userDrawn="1"/>
        </p:nvSpPr>
        <p:spPr>
          <a:xfrm>
            <a:off x="2068195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268220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 baseline="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Three</a:t>
            </a:r>
          </a:p>
        </p:txBody>
      </p:sp>
      <p:sp>
        <p:nvSpPr>
          <p:cNvPr id="24" name="Rounded Rectangle 23"/>
          <p:cNvSpPr/>
          <p:nvPr userDrawn="1"/>
        </p:nvSpPr>
        <p:spPr>
          <a:xfrm>
            <a:off x="4832350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032375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Four</a:t>
            </a:r>
            <a:endParaRPr lang="en-US" dirty="0"/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206819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4832350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206629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4832350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30" name="Rounded Rectangle 29"/>
          <p:cNvSpPr/>
          <p:nvPr userDrawn="1"/>
        </p:nvSpPr>
        <p:spPr>
          <a:xfrm>
            <a:off x="7596505" y="2496436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7796530" y="2571576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Five</a:t>
            </a:r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7596505" y="3143076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sp>
        <p:nvSpPr>
          <p:cNvPr id="33" name="Rounded Rectangle 32"/>
          <p:cNvSpPr/>
          <p:nvPr userDrawn="1"/>
        </p:nvSpPr>
        <p:spPr>
          <a:xfrm>
            <a:off x="7596505" y="4342202"/>
            <a:ext cx="2564130" cy="5486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7796530" y="4417342"/>
            <a:ext cx="216408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en-US" altLang="zh-CN" dirty="0"/>
              <a:t>Part Six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7596505" y="4988842"/>
            <a:ext cx="2564130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200" b="1" baseline="0"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altLang="zh-CN" dirty="0"/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8058025" y="385578"/>
            <a:ext cx="647949" cy="583017"/>
            <a:chOff x="9260114" y="1710311"/>
            <a:chExt cx="647949" cy="583017"/>
          </a:xfrm>
          <a:solidFill>
            <a:schemeClr val="accent1"/>
          </a:solidFill>
        </p:grpSpPr>
        <p:sp>
          <p:nvSpPr>
            <p:cNvPr id="37" name="Oval 36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844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副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0" y="-190500"/>
            <a:ext cx="12192000" cy="6305550"/>
          </a:xfrm>
          <a:custGeom>
            <a:avLst/>
            <a:gdLst>
              <a:gd name="connsiteX0" fmla="*/ 0 w 12192000"/>
              <a:gd name="connsiteY0" fmla="*/ 0 h 6305550"/>
              <a:gd name="connsiteX1" fmla="*/ 12192000 w 12192000"/>
              <a:gd name="connsiteY1" fmla="*/ 0 h 6305550"/>
              <a:gd name="connsiteX2" fmla="*/ 12192000 w 12192000"/>
              <a:gd name="connsiteY2" fmla="*/ 4954269 h 6305550"/>
              <a:gd name="connsiteX3" fmla="*/ 12092166 w 12192000"/>
              <a:gd name="connsiteY3" fmla="*/ 5007596 h 6305550"/>
              <a:gd name="connsiteX4" fmla="*/ 6096000 w 12192000"/>
              <a:gd name="connsiteY4" fmla="*/ 6305550 h 6305550"/>
              <a:gd name="connsiteX5" fmla="*/ 99834 w 12192000"/>
              <a:gd name="connsiteY5" fmla="*/ 5007596 h 6305550"/>
              <a:gd name="connsiteX6" fmla="*/ 0 w 12192000"/>
              <a:gd name="connsiteY6" fmla="*/ 4954269 h 630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305550">
                <a:moveTo>
                  <a:pt x="0" y="0"/>
                </a:moveTo>
                <a:lnTo>
                  <a:pt x="12192000" y="0"/>
                </a:lnTo>
                <a:lnTo>
                  <a:pt x="12192000" y="4954269"/>
                </a:lnTo>
                <a:lnTo>
                  <a:pt x="12092166" y="5007596"/>
                </a:lnTo>
                <a:cubicBezTo>
                  <a:pt x="10508469" y="5814037"/>
                  <a:pt x="8404686" y="6305550"/>
                  <a:pt x="6096000" y="6305550"/>
                </a:cubicBezTo>
                <a:cubicBezTo>
                  <a:pt x="3787314" y="6305550"/>
                  <a:pt x="1683531" y="5814037"/>
                  <a:pt x="99834" y="5007596"/>
                </a:cubicBezTo>
                <a:lnTo>
                  <a:pt x="0" y="4954269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1" t="29398" r="17921" b="13718"/>
          <a:stretch>
            <a:fillRect/>
          </a:stretch>
        </p:blipFill>
        <p:spPr bwMode="auto">
          <a:xfrm>
            <a:off x="1543049" y="1118725"/>
            <a:ext cx="9105902" cy="549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2866572" y="1772558"/>
            <a:ext cx="6342743" cy="3947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846286" y="2719003"/>
            <a:ext cx="4499428" cy="10064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altLang="zh-CN" dirty="0"/>
              <a:t>Part One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846286" y="3746501"/>
            <a:ext cx="4499428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308350" y="3634320"/>
            <a:ext cx="5575300" cy="0"/>
          </a:xfrm>
          <a:prstGeom prst="line">
            <a:avLst/>
          </a:prstGeom>
          <a:ln w="28575">
            <a:gradFill flip="none" rotWithShape="1">
              <a:gsLst>
                <a:gs pos="0">
                  <a:schemeClr val="accent2">
                    <a:alpha val="96000"/>
                  </a:schemeClr>
                </a:gs>
                <a:gs pos="100000">
                  <a:schemeClr val="accent1">
                    <a:lumMod val="79000"/>
                    <a:alpha val="2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 userDrawn="1"/>
        </p:nvGrpSpPr>
        <p:grpSpPr>
          <a:xfrm>
            <a:off x="9522863" y="454133"/>
            <a:ext cx="1198474" cy="1078370"/>
            <a:chOff x="9260114" y="1710311"/>
            <a:chExt cx="647949" cy="583017"/>
          </a:xfrm>
        </p:grpSpPr>
        <p:sp>
          <p:nvSpPr>
            <p:cNvPr id="13" name="Oval 12"/>
            <p:cNvSpPr/>
            <p:nvPr userDrawn="1"/>
          </p:nvSpPr>
          <p:spPr>
            <a:xfrm>
              <a:off x="9260114" y="2133600"/>
              <a:ext cx="159728" cy="1597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9644707" y="1710311"/>
              <a:ext cx="263356" cy="263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9440189" y="1943809"/>
              <a:ext cx="204518" cy="2045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7608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933371" y="519481"/>
            <a:ext cx="4325258" cy="5909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600" b="1">
                <a:solidFill>
                  <a:schemeClr val="accent1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5098483" y="1129909"/>
            <a:ext cx="199503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592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0"/>
            <a:ext cx="12192000" cy="4514850"/>
          </a:xfrm>
          <a:custGeom>
            <a:avLst/>
            <a:gdLst>
              <a:gd name="connsiteX0" fmla="*/ 0 w 12192000"/>
              <a:gd name="connsiteY0" fmla="*/ 0 h 4514850"/>
              <a:gd name="connsiteX1" fmla="*/ 12192000 w 12192000"/>
              <a:gd name="connsiteY1" fmla="*/ 0 h 4514850"/>
              <a:gd name="connsiteX2" fmla="*/ 12192000 w 12192000"/>
              <a:gd name="connsiteY2" fmla="*/ 3163569 h 4514850"/>
              <a:gd name="connsiteX3" fmla="*/ 12092166 w 12192000"/>
              <a:gd name="connsiteY3" fmla="*/ 3216896 h 4514850"/>
              <a:gd name="connsiteX4" fmla="*/ 6096000 w 12192000"/>
              <a:gd name="connsiteY4" fmla="*/ 4514850 h 4514850"/>
              <a:gd name="connsiteX5" fmla="*/ 99834 w 12192000"/>
              <a:gd name="connsiteY5" fmla="*/ 3216896 h 4514850"/>
              <a:gd name="connsiteX6" fmla="*/ 0 w 12192000"/>
              <a:gd name="connsiteY6" fmla="*/ 3163569 h 451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4514850">
                <a:moveTo>
                  <a:pt x="0" y="0"/>
                </a:moveTo>
                <a:lnTo>
                  <a:pt x="12192000" y="0"/>
                </a:lnTo>
                <a:lnTo>
                  <a:pt x="12192000" y="3163569"/>
                </a:lnTo>
                <a:lnTo>
                  <a:pt x="12092166" y="3216896"/>
                </a:lnTo>
                <a:cubicBezTo>
                  <a:pt x="10508469" y="4023337"/>
                  <a:pt x="8404686" y="4514850"/>
                  <a:pt x="6096000" y="4514850"/>
                </a:cubicBezTo>
                <a:cubicBezTo>
                  <a:pt x="3787314" y="4514850"/>
                  <a:pt x="1683531" y="4023337"/>
                  <a:pt x="99834" y="3216896"/>
                </a:cubicBezTo>
                <a:lnTo>
                  <a:pt x="0" y="3163569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933371" y="519481"/>
            <a:ext cx="4325258" cy="5909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600" b="1">
                <a:solidFill>
                  <a:schemeClr val="accent2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098483" y="1129909"/>
            <a:ext cx="1995034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738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933371" y="519481"/>
            <a:ext cx="4325258" cy="5909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3600" b="1">
                <a:solidFill>
                  <a:schemeClr val="accent2"/>
                </a:solidFill>
                <a:effectLst/>
              </a:defRPr>
            </a:lvl1pPr>
          </a:lstStyle>
          <a:p>
            <a:pPr lvl="0"/>
            <a:r>
              <a:rPr lang="zh-CN" altLang="en-US" dirty="0"/>
              <a:t>输入标题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098483" y="1129909"/>
            <a:ext cx="1995034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42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95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8" r:id="rId2"/>
    <p:sldLayoutId id="2147483685" r:id="rId3"/>
    <p:sldLayoutId id="2147483689" r:id="rId4"/>
    <p:sldLayoutId id="2147483690" r:id="rId5"/>
    <p:sldLayoutId id="2147483683" r:id="rId6"/>
    <p:sldLayoutId id="2147483694" r:id="rId7"/>
    <p:sldLayoutId id="2147483691" r:id="rId8"/>
    <p:sldLayoutId id="2147483692" r:id="rId9"/>
    <p:sldLayoutId id="2147483693" r:id="rId10"/>
    <p:sldLayoutId id="2147483662" r:id="rId11"/>
    <p:sldLayoutId id="2147483687" r:id="rId12"/>
    <p:sldLayoutId id="214748369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00200" y="2212050"/>
            <a:ext cx="8991600" cy="1311128"/>
          </a:xfrm>
        </p:spPr>
        <p:txBody>
          <a:bodyPr/>
          <a:lstStyle/>
          <a:p>
            <a:r>
              <a:rPr lang="zh-TW" altLang="en-US" sz="8800" dirty="0" smtClean="0"/>
              <a:t>工程圖</a:t>
            </a:r>
            <a:endParaRPr lang="en-US" sz="8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3960" y="4706156"/>
            <a:ext cx="2164080" cy="369332"/>
          </a:xfrm>
        </p:spPr>
        <p:txBody>
          <a:bodyPr/>
          <a:lstStyle/>
          <a:p>
            <a:r>
              <a:rPr lang="zh-TW" altLang="en-US" dirty="0" smtClean="0"/>
              <a:t>工作圖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物體大小的表達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782792" y="2675075"/>
            <a:ext cx="66264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新細明體" pitchFamily="18" charset="-120"/>
              <a:buChar char="․"/>
              <a:defRPr/>
            </a:pPr>
            <a:r>
              <a:rPr lang="zh-TW" altLang="en-US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一般數字單位：公釐</a:t>
            </a:r>
            <a:r>
              <a:rPr lang="en-US" altLang="zh-TW" sz="4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(mm)</a:t>
            </a:r>
            <a:endParaRPr lang="en-US" altLang="zh-TW" sz="4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37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字方塊 28"/>
          <p:cNvSpPr txBox="1"/>
          <p:nvPr/>
        </p:nvSpPr>
        <p:spPr>
          <a:xfrm>
            <a:off x="5474316" y="164213"/>
            <a:ext cx="1612284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第</a:t>
            </a:r>
            <a:r>
              <a:rPr lang="en-US" altLang="zh-TW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14</a:t>
            </a:r>
            <a:r>
              <a:rPr lang="zh-TW" altLang="en-US" sz="3200" b="1" kern="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頁</a:t>
            </a:r>
            <a:endParaRPr lang="zh-TW" altLang="en-US" sz="3200" b="1" kern="0" dirty="0"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6063727" y="898868"/>
            <a:ext cx="773954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3200" b="1" kern="0" dirty="0" smtClean="0"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  <a:sym typeface="+mn-lt"/>
              </a:rPr>
              <a:t>32</a:t>
            </a:r>
            <a:endParaRPr lang="zh-TW" altLang="en-US" sz="3200" b="1" kern="0" dirty="0">
              <a:latin typeface="Consolas" panose="020B0609020204030204" pitchFamily="49" charset="0"/>
              <a:ea typeface="微軟正黑體" panose="020B0604030504040204" pitchFamily="34" charset="-120"/>
              <a:cs typeface="Consolas" panose="020B0609020204030204" pitchFamily="49" charset="0"/>
              <a:sym typeface="+mn-lt"/>
            </a:endParaRPr>
          </a:p>
        </p:txBody>
      </p:sp>
      <p:cxnSp>
        <p:nvCxnSpPr>
          <p:cNvPr id="48" name="直線接點 47"/>
          <p:cNvCxnSpPr/>
          <p:nvPr/>
        </p:nvCxnSpPr>
        <p:spPr>
          <a:xfrm>
            <a:off x="3420346" y="1469514"/>
            <a:ext cx="5894868" cy="0"/>
          </a:xfrm>
          <a:prstGeom prst="line">
            <a:avLst/>
          </a:prstGeom>
          <a:ln w="12700">
            <a:solidFill>
              <a:schemeClr val="dk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接點 48"/>
          <p:cNvCxnSpPr/>
          <p:nvPr/>
        </p:nvCxnSpPr>
        <p:spPr>
          <a:xfrm flipV="1">
            <a:off x="9308581" y="632067"/>
            <a:ext cx="0" cy="2872636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直線接點 2"/>
          <p:cNvCxnSpPr/>
          <p:nvPr/>
        </p:nvCxnSpPr>
        <p:spPr>
          <a:xfrm>
            <a:off x="3423920" y="2434993"/>
            <a:ext cx="0" cy="2954887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 flipH="1">
            <a:off x="3420346" y="5389880"/>
            <a:ext cx="589129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接點 49"/>
          <p:cNvCxnSpPr/>
          <p:nvPr/>
        </p:nvCxnSpPr>
        <p:spPr>
          <a:xfrm flipH="1">
            <a:off x="9311640" y="3649395"/>
            <a:ext cx="3574" cy="1755725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接點 51"/>
          <p:cNvCxnSpPr/>
          <p:nvPr/>
        </p:nvCxnSpPr>
        <p:spPr>
          <a:xfrm flipH="1">
            <a:off x="5379720" y="3649395"/>
            <a:ext cx="393549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接點 53"/>
          <p:cNvCxnSpPr/>
          <p:nvPr/>
        </p:nvCxnSpPr>
        <p:spPr>
          <a:xfrm>
            <a:off x="5379720" y="2434993"/>
            <a:ext cx="0" cy="1214402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/>
          <p:cNvCxnSpPr/>
          <p:nvPr/>
        </p:nvCxnSpPr>
        <p:spPr>
          <a:xfrm flipH="1">
            <a:off x="3420346" y="2441089"/>
            <a:ext cx="195937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接點 55"/>
          <p:cNvCxnSpPr/>
          <p:nvPr/>
        </p:nvCxnSpPr>
        <p:spPr>
          <a:xfrm>
            <a:off x="3412282" y="1955870"/>
            <a:ext cx="1967438" cy="0"/>
          </a:xfrm>
          <a:prstGeom prst="line">
            <a:avLst/>
          </a:prstGeom>
          <a:ln w="12700">
            <a:solidFill>
              <a:schemeClr val="dk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接點 56"/>
          <p:cNvCxnSpPr>
            <a:stCxn id="91" idx="0"/>
          </p:cNvCxnSpPr>
          <p:nvPr/>
        </p:nvCxnSpPr>
        <p:spPr>
          <a:xfrm flipH="1" flipV="1">
            <a:off x="3413714" y="632067"/>
            <a:ext cx="7672" cy="166116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接點 57"/>
          <p:cNvCxnSpPr/>
          <p:nvPr/>
        </p:nvCxnSpPr>
        <p:spPr>
          <a:xfrm flipV="1">
            <a:off x="5385816" y="1664208"/>
            <a:ext cx="0" cy="655792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文字方塊 60"/>
          <p:cNvSpPr txBox="1"/>
          <p:nvPr/>
        </p:nvSpPr>
        <p:spPr>
          <a:xfrm>
            <a:off x="10083933" y="3018421"/>
            <a:ext cx="1470149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800" b="1" kern="0" dirty="0" smtClean="0">
                <a:solidFill>
                  <a:srgbClr val="66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尺寸線</a:t>
            </a:r>
            <a:endParaRPr lang="zh-TW" altLang="en-US" sz="2800" b="1" kern="0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4081954" y="1409332"/>
            <a:ext cx="773954" cy="678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3200" b="1" kern="0" dirty="0" smtClean="0"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  <a:sym typeface="+mn-lt"/>
              </a:rPr>
              <a:t>13</a:t>
            </a:r>
            <a:endParaRPr lang="zh-TW" altLang="en-US" sz="3200" b="1" kern="0" dirty="0">
              <a:latin typeface="Consolas" panose="020B0609020204030204" pitchFamily="49" charset="0"/>
              <a:ea typeface="微軟正黑體" panose="020B0604030504040204" pitchFamily="34" charset="-120"/>
              <a:cs typeface="Consolas" panose="020B0609020204030204" pitchFamily="49" charset="0"/>
              <a:sym typeface="+mn-lt"/>
            </a:endParaRPr>
          </a:p>
        </p:txBody>
      </p:sp>
      <p:cxnSp>
        <p:nvCxnSpPr>
          <p:cNvPr id="23" name="直線單箭頭接點 22"/>
          <p:cNvCxnSpPr/>
          <p:nvPr/>
        </p:nvCxnSpPr>
        <p:spPr>
          <a:xfrm flipH="1" flipV="1">
            <a:off x="8533230" y="1469514"/>
            <a:ext cx="1585211" cy="1882897"/>
          </a:xfrm>
          <a:prstGeom prst="straightConnector1">
            <a:avLst/>
          </a:prstGeom>
          <a:ln w="57150">
            <a:solidFill>
              <a:srgbClr val="66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單箭頭接點 65"/>
          <p:cNvCxnSpPr/>
          <p:nvPr/>
        </p:nvCxnSpPr>
        <p:spPr>
          <a:xfrm flipV="1">
            <a:off x="662702" y="992422"/>
            <a:ext cx="2764763" cy="897816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字方塊 67"/>
          <p:cNvSpPr txBox="1"/>
          <p:nvPr/>
        </p:nvSpPr>
        <p:spPr>
          <a:xfrm>
            <a:off x="550971" y="845599"/>
            <a:ext cx="1641044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800" b="1" kern="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尺寸界線</a:t>
            </a:r>
            <a:endParaRPr lang="zh-TW" altLang="en-US" sz="2800" b="1" kern="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cxnSp>
        <p:nvCxnSpPr>
          <p:cNvPr id="69" name="直線單箭頭接點 68"/>
          <p:cNvCxnSpPr/>
          <p:nvPr/>
        </p:nvCxnSpPr>
        <p:spPr>
          <a:xfrm flipV="1">
            <a:off x="1672660" y="1840776"/>
            <a:ext cx="2494075" cy="750676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文字方塊 69"/>
          <p:cNvSpPr txBox="1"/>
          <p:nvPr/>
        </p:nvSpPr>
        <p:spPr>
          <a:xfrm>
            <a:off x="1913238" y="1772928"/>
            <a:ext cx="9170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800" b="1" kern="0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數字</a:t>
            </a:r>
            <a:endParaRPr lang="zh-TW" altLang="en-US" sz="2800" b="1" kern="0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71" name="橢圓 70"/>
          <p:cNvSpPr/>
          <p:nvPr/>
        </p:nvSpPr>
        <p:spPr>
          <a:xfrm>
            <a:off x="9254581" y="3510885"/>
            <a:ext cx="108000" cy="108000"/>
          </a:xfrm>
          <a:prstGeom prst="ellipse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rgbClr val="F6971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3" name="文字方塊 72"/>
          <p:cNvSpPr txBox="1"/>
          <p:nvPr/>
        </p:nvSpPr>
        <p:spPr>
          <a:xfrm>
            <a:off x="9409327" y="3496112"/>
            <a:ext cx="1153683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2800" b="1" kern="0" dirty="0" smtClean="0">
                <a:solidFill>
                  <a:srgbClr val="F6971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1mm</a:t>
            </a:r>
            <a:endParaRPr lang="zh-TW" altLang="en-US" sz="2800" b="1" kern="0" dirty="0">
              <a:solidFill>
                <a:srgbClr val="F69718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sp>
        <p:nvSpPr>
          <p:cNvPr id="74" name="橢圓 73"/>
          <p:cNvSpPr/>
          <p:nvPr/>
        </p:nvSpPr>
        <p:spPr>
          <a:xfrm>
            <a:off x="9096107" y="1238191"/>
            <a:ext cx="418874" cy="418874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4" name="橢圓 83"/>
          <p:cNvSpPr/>
          <p:nvPr/>
        </p:nvSpPr>
        <p:spPr>
          <a:xfrm>
            <a:off x="3244577" y="1279968"/>
            <a:ext cx="418874" cy="418874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文字方塊 84"/>
          <p:cNvSpPr txBox="1"/>
          <p:nvPr/>
        </p:nvSpPr>
        <p:spPr>
          <a:xfrm>
            <a:off x="9383367" y="829470"/>
            <a:ext cx="906966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TW" altLang="en-US" sz="2800" b="1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箭頭</a:t>
            </a:r>
            <a:endParaRPr lang="zh-TW" altLang="en-US" sz="2800" b="1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  <p:cxnSp>
        <p:nvCxnSpPr>
          <p:cNvPr id="86" name="直線接點 85"/>
          <p:cNvCxnSpPr/>
          <p:nvPr/>
        </p:nvCxnSpPr>
        <p:spPr>
          <a:xfrm flipH="1" flipV="1">
            <a:off x="2536986" y="2443982"/>
            <a:ext cx="765422" cy="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接點 86"/>
          <p:cNvCxnSpPr/>
          <p:nvPr/>
        </p:nvCxnSpPr>
        <p:spPr>
          <a:xfrm rot="10800000" flipH="1" flipV="1">
            <a:off x="2536986" y="5389879"/>
            <a:ext cx="765422" cy="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線接點 87"/>
          <p:cNvCxnSpPr/>
          <p:nvPr/>
        </p:nvCxnSpPr>
        <p:spPr>
          <a:xfrm>
            <a:off x="2932391" y="2443983"/>
            <a:ext cx="1" cy="2961137"/>
          </a:xfrm>
          <a:prstGeom prst="line">
            <a:avLst/>
          </a:prstGeom>
          <a:ln w="12700">
            <a:solidFill>
              <a:schemeClr val="dk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橢圓 89"/>
          <p:cNvSpPr/>
          <p:nvPr/>
        </p:nvSpPr>
        <p:spPr>
          <a:xfrm>
            <a:off x="5309113" y="2334226"/>
            <a:ext cx="108000" cy="108000"/>
          </a:xfrm>
          <a:prstGeom prst="ellipse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rgbClr val="F6971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橢圓 90"/>
          <p:cNvSpPr/>
          <p:nvPr/>
        </p:nvSpPr>
        <p:spPr>
          <a:xfrm>
            <a:off x="3367386" y="2293228"/>
            <a:ext cx="108000" cy="108000"/>
          </a:xfrm>
          <a:prstGeom prst="ellipse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solidFill>
                <a:srgbClr val="F6971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3" name="文字方塊 92"/>
          <p:cNvSpPr txBox="1"/>
          <p:nvPr/>
        </p:nvSpPr>
        <p:spPr>
          <a:xfrm rot="16200000">
            <a:off x="2343540" y="3558297"/>
            <a:ext cx="67887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3200" b="1" kern="0" dirty="0" smtClean="0"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  <a:sym typeface="+mn-lt"/>
              </a:rPr>
              <a:t>20</a:t>
            </a:r>
            <a:endParaRPr lang="zh-TW" altLang="en-US" sz="3200" b="1" kern="0" dirty="0">
              <a:latin typeface="Consolas" panose="020B0609020204030204" pitchFamily="49" charset="0"/>
              <a:ea typeface="微軟正黑體" panose="020B0604030504040204" pitchFamily="34" charset="-120"/>
              <a:cs typeface="Consolas" panose="020B0609020204030204" pitchFamily="49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372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橢圓 34"/>
          <p:cNvSpPr/>
          <p:nvPr/>
        </p:nvSpPr>
        <p:spPr>
          <a:xfrm>
            <a:off x="4663482" y="490878"/>
            <a:ext cx="2461846" cy="2461846"/>
          </a:xfrm>
          <a:prstGeom prst="ellipse">
            <a:avLst/>
          </a:prstGeom>
          <a:noFill/>
          <a:ln w="317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677214" y="4178253"/>
            <a:ext cx="2461846" cy="2203788"/>
          </a:xfrm>
          <a:prstGeom prst="rect">
            <a:avLst/>
          </a:prstGeom>
          <a:noFill/>
          <a:ln w="31750">
            <a:solidFill>
              <a:schemeClr val="dk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群組 36"/>
          <p:cNvGrpSpPr/>
          <p:nvPr/>
        </p:nvGrpSpPr>
        <p:grpSpPr>
          <a:xfrm>
            <a:off x="3832909" y="1717687"/>
            <a:ext cx="4175306" cy="8227"/>
            <a:chOff x="3872753" y="3427786"/>
            <a:chExt cx="8278009" cy="8227"/>
          </a:xfrm>
        </p:grpSpPr>
        <p:grpSp>
          <p:nvGrpSpPr>
            <p:cNvPr id="38" name="群組 37"/>
            <p:cNvGrpSpPr/>
            <p:nvPr/>
          </p:nvGrpSpPr>
          <p:grpSpPr>
            <a:xfrm>
              <a:off x="3872753" y="3436013"/>
              <a:ext cx="1524000" cy="0"/>
              <a:chOff x="3872753" y="3436013"/>
              <a:chExt cx="1524000" cy="0"/>
            </a:xfrm>
          </p:grpSpPr>
          <p:cxnSp>
            <p:nvCxnSpPr>
              <p:cNvPr id="49" name="直線接點 48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接點 49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群組 38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47" name="直線接點 4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接點 4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群組 39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45" name="直線接點 44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群組 40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43" name="直線接點 42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接點 43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直線接點 41"/>
            <p:cNvCxnSpPr/>
            <p:nvPr/>
          </p:nvCxnSpPr>
          <p:spPr>
            <a:xfrm>
              <a:off x="10913632" y="3436013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群組 50"/>
          <p:cNvGrpSpPr/>
          <p:nvPr/>
        </p:nvGrpSpPr>
        <p:grpSpPr>
          <a:xfrm rot="5400000">
            <a:off x="3797055" y="1024767"/>
            <a:ext cx="4175307" cy="8227"/>
            <a:chOff x="3872752" y="3427786"/>
            <a:chExt cx="8278011" cy="8227"/>
          </a:xfrm>
        </p:grpSpPr>
        <p:grpSp>
          <p:nvGrpSpPr>
            <p:cNvPr id="52" name="群組 51"/>
            <p:cNvGrpSpPr/>
            <p:nvPr/>
          </p:nvGrpSpPr>
          <p:grpSpPr>
            <a:xfrm>
              <a:off x="3872752" y="3436013"/>
              <a:ext cx="1524000" cy="0"/>
              <a:chOff x="3872753" y="3436013"/>
              <a:chExt cx="1524000" cy="0"/>
            </a:xfrm>
          </p:grpSpPr>
          <p:cxnSp>
            <p:nvCxnSpPr>
              <p:cNvPr id="63" name="直線接點 62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接點 63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群組 52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61" name="直線接點 60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接點 61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群組 53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59" name="直線接點 58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接點 59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群組 54"/>
            <p:cNvGrpSpPr/>
            <p:nvPr/>
          </p:nvGrpSpPr>
          <p:grpSpPr>
            <a:xfrm>
              <a:off x="9161033" y="3427786"/>
              <a:ext cx="1524000" cy="0"/>
              <a:chOff x="3872753" y="3436013"/>
              <a:chExt cx="1524000" cy="0"/>
            </a:xfrm>
          </p:grpSpPr>
          <p:cxnSp>
            <p:nvCxnSpPr>
              <p:cNvPr id="57" name="直線接點 56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接點 57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直線接點 55"/>
            <p:cNvCxnSpPr/>
            <p:nvPr/>
          </p:nvCxnSpPr>
          <p:spPr>
            <a:xfrm>
              <a:off x="10913633" y="3436013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群組 64"/>
          <p:cNvGrpSpPr/>
          <p:nvPr/>
        </p:nvGrpSpPr>
        <p:grpSpPr>
          <a:xfrm rot="5400000">
            <a:off x="4687069" y="5289110"/>
            <a:ext cx="2399647" cy="0"/>
            <a:chOff x="5640593" y="3427786"/>
            <a:chExt cx="4757569" cy="0"/>
          </a:xfrm>
        </p:grpSpPr>
        <p:grpSp>
          <p:nvGrpSpPr>
            <p:cNvPr id="67" name="群組 66"/>
            <p:cNvGrpSpPr/>
            <p:nvPr/>
          </p:nvGrpSpPr>
          <p:grpSpPr>
            <a:xfrm>
              <a:off x="5640593" y="3427786"/>
              <a:ext cx="1524000" cy="0"/>
              <a:chOff x="3872753" y="3436013"/>
              <a:chExt cx="1524000" cy="0"/>
            </a:xfrm>
          </p:grpSpPr>
          <p:cxnSp>
            <p:nvCxnSpPr>
              <p:cNvPr id="72" name="直線接點 71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接點 72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群組 67"/>
            <p:cNvGrpSpPr/>
            <p:nvPr/>
          </p:nvGrpSpPr>
          <p:grpSpPr>
            <a:xfrm>
              <a:off x="7377953" y="3427786"/>
              <a:ext cx="1524000" cy="0"/>
              <a:chOff x="3872753" y="3436013"/>
              <a:chExt cx="1524000" cy="0"/>
            </a:xfrm>
          </p:grpSpPr>
          <p:cxnSp>
            <p:nvCxnSpPr>
              <p:cNvPr id="70" name="直線接點 69"/>
              <p:cNvCxnSpPr/>
              <p:nvPr/>
            </p:nvCxnSpPr>
            <p:spPr>
              <a:xfrm>
                <a:off x="3872753" y="3436013"/>
                <a:ext cx="1237129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接點 70"/>
              <p:cNvCxnSpPr/>
              <p:nvPr/>
            </p:nvCxnSpPr>
            <p:spPr>
              <a:xfrm>
                <a:off x="5271247" y="3436013"/>
                <a:ext cx="125506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直線接點 68"/>
            <p:cNvCxnSpPr/>
            <p:nvPr/>
          </p:nvCxnSpPr>
          <p:spPr>
            <a:xfrm>
              <a:off x="9161032" y="3427786"/>
              <a:ext cx="123713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直線接點 77"/>
          <p:cNvCxnSpPr/>
          <p:nvPr/>
        </p:nvCxnSpPr>
        <p:spPr>
          <a:xfrm>
            <a:off x="4662050" y="3785002"/>
            <a:ext cx="2477010" cy="0"/>
          </a:xfrm>
          <a:prstGeom prst="line">
            <a:avLst/>
          </a:prstGeom>
          <a:ln w="12700">
            <a:solidFill>
              <a:schemeClr val="dk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接點 78"/>
          <p:cNvCxnSpPr/>
          <p:nvPr/>
        </p:nvCxnSpPr>
        <p:spPr>
          <a:xfrm flipV="1">
            <a:off x="4671154" y="3151048"/>
            <a:ext cx="0" cy="971313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 flipV="1">
            <a:off x="7143584" y="3116534"/>
            <a:ext cx="0" cy="972752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文字方塊 80"/>
          <p:cNvSpPr txBox="1"/>
          <p:nvPr/>
        </p:nvSpPr>
        <p:spPr>
          <a:xfrm>
            <a:off x="5429961" y="3238464"/>
            <a:ext cx="1132833" cy="678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3200" b="1" kern="0" dirty="0" smtClean="0"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  <a:sym typeface="+mn-lt"/>
              </a:rPr>
              <a:t>Ǿ13</a:t>
            </a:r>
            <a:endParaRPr lang="zh-TW" altLang="en-US" sz="3200" b="1" kern="0" dirty="0">
              <a:latin typeface="Consolas" panose="020B0609020204030204" pitchFamily="49" charset="0"/>
              <a:ea typeface="微軟正黑體" panose="020B0604030504040204" pitchFamily="34" charset="-120"/>
              <a:cs typeface="Consolas" panose="020B0609020204030204" pitchFamily="49" charset="0"/>
              <a:sym typeface="+mn-lt"/>
            </a:endParaRPr>
          </a:p>
        </p:txBody>
      </p:sp>
      <p:sp>
        <p:nvSpPr>
          <p:cNvPr id="85" name="橢圓 84"/>
          <p:cNvSpPr/>
          <p:nvPr/>
        </p:nvSpPr>
        <p:spPr>
          <a:xfrm>
            <a:off x="5493264" y="3238464"/>
            <a:ext cx="221736" cy="25454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6" name="直線接點 85"/>
          <p:cNvCxnSpPr/>
          <p:nvPr/>
        </p:nvCxnSpPr>
        <p:spPr>
          <a:xfrm flipH="1" flipV="1">
            <a:off x="3842481" y="4178252"/>
            <a:ext cx="765422" cy="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接點 86"/>
          <p:cNvCxnSpPr/>
          <p:nvPr/>
        </p:nvCxnSpPr>
        <p:spPr>
          <a:xfrm rot="10800000" flipH="1" flipV="1">
            <a:off x="3834998" y="6363752"/>
            <a:ext cx="765422" cy="1"/>
          </a:xfrm>
          <a:prstGeom prst="line">
            <a:avLst/>
          </a:prstGeom>
          <a:ln w="1270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線接點 87"/>
          <p:cNvCxnSpPr/>
          <p:nvPr/>
        </p:nvCxnSpPr>
        <p:spPr>
          <a:xfrm>
            <a:off x="4237886" y="4178253"/>
            <a:ext cx="0" cy="2203788"/>
          </a:xfrm>
          <a:prstGeom prst="line">
            <a:avLst/>
          </a:prstGeom>
          <a:ln w="12700">
            <a:solidFill>
              <a:schemeClr val="dk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文字方塊 88"/>
          <p:cNvSpPr txBox="1"/>
          <p:nvPr/>
        </p:nvSpPr>
        <p:spPr>
          <a:xfrm rot="16200000">
            <a:off x="3649035" y="4935671"/>
            <a:ext cx="678872" cy="678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en-US" altLang="zh-TW" sz="3200" b="1" kern="0" dirty="0" smtClean="0"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  <a:sym typeface="+mn-lt"/>
              </a:rPr>
              <a:t>10</a:t>
            </a:r>
            <a:endParaRPr lang="zh-TW" altLang="en-US" sz="3200" b="1" kern="0" dirty="0">
              <a:latin typeface="Consolas" panose="020B0609020204030204" pitchFamily="49" charset="0"/>
              <a:ea typeface="微軟正黑體" panose="020B0604030504040204" pitchFamily="34" charset="-120"/>
              <a:cs typeface="Consolas" panose="020B0609020204030204" pitchFamily="49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974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897120" y="982980"/>
            <a:ext cx="2938935" cy="9779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897120" y="2932179"/>
            <a:ext cx="2938935" cy="196494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6863496" y="997101"/>
            <a:ext cx="0" cy="96377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橢圓 5"/>
          <p:cNvSpPr/>
          <p:nvPr/>
        </p:nvSpPr>
        <p:spPr>
          <a:xfrm>
            <a:off x="7350915" y="2440944"/>
            <a:ext cx="970280" cy="982470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343556" y="2331720"/>
            <a:ext cx="977639" cy="593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857723" y="2712720"/>
            <a:ext cx="977639" cy="7962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4897120" y="2925572"/>
            <a:ext cx="970280" cy="982470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23460" y="2575560"/>
            <a:ext cx="88900" cy="6802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 rot="5400000">
            <a:off x="4869180" y="2567940"/>
            <a:ext cx="88900" cy="6802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12360" y="3447797"/>
            <a:ext cx="977639" cy="6802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373969" y="2948178"/>
            <a:ext cx="977639" cy="593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TW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850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62122" y="791947"/>
            <a:ext cx="6855665" cy="527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74027"/>
      </p:ext>
    </p:extLst>
  </p:cSld>
  <p:clrMapOvr>
    <a:masterClrMapping/>
  </p:clrMapOvr>
</p:sld>
</file>

<file path=ppt/theme/theme1.xml><?xml version="1.0" encoding="utf-8"?>
<a:theme xmlns:a="http://schemas.openxmlformats.org/drawingml/2006/main" name="模板页面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BC61E"/>
      </a:accent1>
      <a:accent2>
        <a:srgbClr val="1F2639"/>
      </a:accent2>
      <a:accent3>
        <a:srgbClr val="FF6600"/>
      </a:accent3>
      <a:accent4>
        <a:srgbClr val="8A8A8A"/>
      </a:accent4>
      <a:accent5>
        <a:srgbClr val="292929"/>
      </a:accent5>
      <a:accent6>
        <a:srgbClr val="D6D6D6"/>
      </a:accent6>
      <a:hlink>
        <a:srgbClr val="0563C1"/>
      </a:hlink>
      <a:folHlink>
        <a:srgbClr val="954F72"/>
      </a:folHlink>
    </a:clrScheme>
    <a:fontScheme name="自定义 43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130000"/>
          </a:lnSpc>
          <a:defRPr sz="1200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130000"/>
          </a:lnSpc>
          <a:spcBef>
            <a:spcPts val="600"/>
          </a:spcBef>
          <a:defRPr sz="1200" kern="0" dirty="0">
            <a:latin typeface="微软雅黑" panose="020B0503020204020204" pitchFamily="34" charset="-122"/>
            <a:ea typeface="微软雅黑" panose="020B0503020204020204" pitchFamily="34" charset="-122"/>
            <a:cs typeface="+mn-ea"/>
            <a:sym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10165</TotalTime>
  <Words>33</Words>
  <Application>Microsoft Office PowerPoint</Application>
  <PresentationFormat>寬螢幕</PresentationFormat>
  <Paragraphs>17</Paragraphs>
  <Slides>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微软雅黑</vt:lpstr>
      <vt:lpstr>微軟正黑體</vt:lpstr>
      <vt:lpstr>新細明體</vt:lpstr>
      <vt:lpstr>Arial</vt:lpstr>
      <vt:lpstr>Calibri</vt:lpstr>
      <vt:lpstr>Consolas</vt:lpstr>
      <vt:lpstr>模板页面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OfficePLUS</dc:creator>
  <cp:lastModifiedBy>User</cp:lastModifiedBy>
  <cp:revision>423</cp:revision>
  <dcterms:created xsi:type="dcterms:W3CDTF">2015-08-18T02:51:41Z</dcterms:created>
  <dcterms:modified xsi:type="dcterms:W3CDTF">2020-11-03T09:09:07Z</dcterms:modified>
</cp:coreProperties>
</file>