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31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24" r:id="rId14"/>
    <p:sldId id="325" r:id="rId15"/>
    <p:sldId id="326" r:id="rId16"/>
    <p:sldId id="275" r:id="rId17"/>
    <p:sldId id="283" r:id="rId18"/>
    <p:sldId id="288" r:id="rId19"/>
    <p:sldId id="285" r:id="rId20"/>
    <p:sldId id="289" r:id="rId21"/>
    <p:sldId id="290" r:id="rId22"/>
    <p:sldId id="291" r:id="rId23"/>
    <p:sldId id="292" r:id="rId24"/>
    <p:sldId id="293" r:id="rId25"/>
    <p:sldId id="327" r:id="rId26"/>
    <p:sldId id="294" r:id="rId27"/>
    <p:sldId id="274" r:id="rId28"/>
    <p:sldId id="295" r:id="rId29"/>
    <p:sldId id="282" r:id="rId30"/>
    <p:sldId id="329" r:id="rId31"/>
    <p:sldId id="296" r:id="rId32"/>
    <p:sldId id="297" r:id="rId33"/>
    <p:sldId id="298" r:id="rId34"/>
    <p:sldId id="281" r:id="rId35"/>
    <p:sldId id="300" r:id="rId36"/>
    <p:sldId id="273" r:id="rId37"/>
    <p:sldId id="301" r:id="rId38"/>
    <p:sldId id="280" r:id="rId39"/>
    <p:sldId id="302" r:id="rId40"/>
    <p:sldId id="303" r:id="rId41"/>
    <p:sldId id="304" r:id="rId42"/>
    <p:sldId id="305" r:id="rId43"/>
    <p:sldId id="279" r:id="rId44"/>
    <p:sldId id="328" r:id="rId45"/>
    <p:sldId id="306" r:id="rId46"/>
    <p:sldId id="276" r:id="rId47"/>
    <p:sldId id="307" r:id="rId48"/>
    <p:sldId id="286" r:id="rId49"/>
    <p:sldId id="308" r:id="rId50"/>
    <p:sldId id="284" r:id="rId51"/>
    <p:sldId id="309" r:id="rId52"/>
    <p:sldId id="310" r:id="rId53"/>
    <p:sldId id="311" r:id="rId54"/>
    <p:sldId id="312" r:id="rId55"/>
    <p:sldId id="277" r:id="rId56"/>
    <p:sldId id="313" r:id="rId57"/>
    <p:sldId id="287" r:id="rId58"/>
    <p:sldId id="314" r:id="rId59"/>
    <p:sldId id="278" r:id="rId60"/>
    <p:sldId id="315" r:id="rId61"/>
    <p:sldId id="316" r:id="rId62"/>
    <p:sldId id="317" r:id="rId63"/>
    <p:sldId id="318" r:id="rId64"/>
    <p:sldId id="319" r:id="rId65"/>
    <p:sldId id="330" r:id="rId66"/>
    <p:sldId id="320" r:id="rId67"/>
    <p:sldId id="321" r:id="rId68"/>
    <p:sldId id="322" r:id="rId69"/>
    <p:sldId id="323" r:id="rId70"/>
    <p:sldId id="256" r:id="rId71"/>
    <p:sldId id="257" r:id="rId72"/>
    <p:sldId id="258" r:id="rId73"/>
    <p:sldId id="260" r:id="rId74"/>
    <p:sldId id="262" r:id="rId75"/>
    <p:sldId id="266" r:id="rId76"/>
    <p:sldId id="267" r:id="rId77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7A5F-E3E6-48DF-BB72-17B67CA70B96}" type="datetimeFigureOut">
              <a:rPr lang="zh-TW" altLang="en-US" smtClean="0"/>
              <a:t>2024/10/16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8B1-B791-4484-AF5F-404DAD15A4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1444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7A5F-E3E6-48DF-BB72-17B67CA70B96}" type="datetimeFigureOut">
              <a:rPr lang="zh-TW" altLang="en-US" smtClean="0"/>
              <a:t>2024/10/16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8B1-B791-4484-AF5F-404DAD15A4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494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7A5F-E3E6-48DF-BB72-17B67CA70B96}" type="datetimeFigureOut">
              <a:rPr lang="zh-TW" altLang="en-US" smtClean="0"/>
              <a:t>2024/10/16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8B1-B791-4484-AF5F-404DAD15A4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332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7A5F-E3E6-48DF-BB72-17B67CA70B96}" type="datetimeFigureOut">
              <a:rPr lang="zh-TW" altLang="en-US" smtClean="0"/>
              <a:t>2024/10/16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8B1-B791-4484-AF5F-404DAD15A4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111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7A5F-E3E6-48DF-BB72-17B67CA70B96}" type="datetimeFigureOut">
              <a:rPr lang="zh-TW" altLang="en-US" smtClean="0"/>
              <a:t>2024/10/16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8B1-B791-4484-AF5F-404DAD15A4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1387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7A5F-E3E6-48DF-BB72-17B67CA70B96}" type="datetimeFigureOut">
              <a:rPr lang="zh-TW" altLang="en-US" smtClean="0"/>
              <a:t>2024/10/16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8B1-B791-4484-AF5F-404DAD15A4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560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7A5F-E3E6-48DF-BB72-17B67CA70B96}" type="datetimeFigureOut">
              <a:rPr lang="zh-TW" altLang="en-US" smtClean="0"/>
              <a:t>2024/10/16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8B1-B791-4484-AF5F-404DAD15A4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673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7A5F-E3E6-48DF-BB72-17B67CA70B96}" type="datetimeFigureOut">
              <a:rPr lang="zh-TW" altLang="en-US" smtClean="0"/>
              <a:t>2024/10/16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8B1-B791-4484-AF5F-404DAD15A4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32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7A5F-E3E6-48DF-BB72-17B67CA70B96}" type="datetimeFigureOut">
              <a:rPr lang="zh-TW" altLang="en-US" smtClean="0"/>
              <a:t>2024/10/16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8B1-B791-4484-AF5F-404DAD15A4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23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7A5F-E3E6-48DF-BB72-17B67CA70B96}" type="datetimeFigureOut">
              <a:rPr lang="zh-TW" altLang="en-US" smtClean="0"/>
              <a:t>2024/10/16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8B1-B791-4484-AF5F-404DAD15A4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57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7A5F-E3E6-48DF-BB72-17B67CA70B96}" type="datetimeFigureOut">
              <a:rPr lang="zh-TW" altLang="en-US" smtClean="0"/>
              <a:t>2024/10/16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8B1-B791-4484-AF5F-404DAD15A4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1806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97A5F-E3E6-48DF-BB72-17B67CA70B96}" type="datetimeFigureOut">
              <a:rPr lang="zh-TW" altLang="en-US" smtClean="0"/>
              <a:t>2024/10/16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48B1-B791-4484-AF5F-404DAD15A4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982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50" y="530367"/>
            <a:ext cx="8106906" cy="250542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91063" y="3072348"/>
            <a:ext cx="1190960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dirty="0"/>
              <a:t>   </a:t>
            </a:r>
            <a:r>
              <a:rPr lang="en-US" altLang="zh-TW" sz="6000" u="sng" dirty="0"/>
              <a:t>            </a:t>
            </a:r>
            <a:r>
              <a:rPr lang="en-US" altLang="zh-TW" sz="6000" dirty="0"/>
              <a:t> are great for your body.</a:t>
            </a:r>
          </a:p>
          <a:p>
            <a:endParaRPr lang="en-US" altLang="zh-TW" sz="6000" dirty="0"/>
          </a:p>
          <a:p>
            <a:r>
              <a:rPr lang="en-US" altLang="zh-TW" sz="6000" dirty="0"/>
              <a:t>What are </a:t>
            </a:r>
            <a:r>
              <a:rPr lang="en-US" altLang="zh-TW" sz="6000" u="sng" dirty="0"/>
              <a:t>          </a:t>
            </a:r>
            <a:r>
              <a:rPr lang="en-US" altLang="zh-TW" sz="6000" dirty="0"/>
              <a:t>? </a:t>
            </a:r>
          </a:p>
          <a:p>
            <a:r>
              <a:rPr lang="en-US" altLang="zh-TW" sz="6000" dirty="0"/>
              <a:t>(fruit/vegetable/grains/protein/dairy</a:t>
            </a:r>
          </a:p>
        </p:txBody>
      </p:sp>
    </p:spTree>
    <p:extLst>
      <p:ext uri="{BB962C8B-B14F-4D97-AF65-F5344CB8AC3E}">
        <p14:creationId xmlns:p14="http://schemas.microsoft.com/office/powerpoint/2010/main" val="3543434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2"/>
            <a:ext cx="3724833" cy="52120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71" y="1"/>
            <a:ext cx="3720350" cy="52057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08988" y="4965558"/>
            <a:ext cx="93871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 it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en-US" altLang="zh-TW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It is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en-US" altLang="zh-TW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199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2"/>
            <a:ext cx="3724833" cy="521201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71" y="1"/>
            <a:ext cx="3720350" cy="520573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08988" y="4965558"/>
            <a:ext cx="93871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 it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en-US" altLang="zh-TW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It is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en-US" altLang="zh-TW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5129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3" y="279400"/>
            <a:ext cx="11976807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58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1" y="457200"/>
            <a:ext cx="12153399" cy="604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96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4" y="444137"/>
            <a:ext cx="12157206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4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702"/>
            <a:ext cx="12192000" cy="58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60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850"/>
            <a:ext cx="12192000" cy="620370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60012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>
                <a:solidFill>
                  <a:srgbClr val="0F0F0F"/>
                </a:solidFill>
                <a:latin typeface="Roboto"/>
              </a:rPr>
              <a:t>The AMAZING Food Groups for KIDS! (Healthy Eating Habits for Children)</a:t>
            </a:r>
            <a:endParaRPr lang="en-US" altLang="zh-TW" b="1" i="0" dirty="0">
              <a:solidFill>
                <a:srgbClr val="0F0F0F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27612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8" y="237967"/>
            <a:ext cx="11273246" cy="66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22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0"/>
            <a:ext cx="10998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55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62" y="201588"/>
            <a:ext cx="4454434" cy="33777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189" y="76210"/>
            <a:ext cx="4022064" cy="349951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012" y="3592368"/>
            <a:ext cx="4024241" cy="326563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77" y="3752373"/>
            <a:ext cx="3542132" cy="310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1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375192"/>
            <a:ext cx="12974001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What</a:t>
            </a:r>
            <a:r>
              <a:rPr lang="zh-TW" altLang="en-US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food do you like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8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Is it </a:t>
            </a:r>
            <a:r>
              <a:rPr lang="en-US" altLang="zh-TW" sz="8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en-US" altLang="zh-TW" sz="8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  </a:t>
            </a:r>
            <a:endParaRPr lang="en-US" altLang="zh-TW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6764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3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23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112"/>
            <a:ext cx="12192000" cy="636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7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152"/>
            <a:ext cx="12192000" cy="649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18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991"/>
            <a:ext cx="12177696" cy="58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22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915"/>
            <a:ext cx="12192000" cy="62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66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4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45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25"/>
            <a:ext cx="12192000" cy="674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46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1520"/>
            <a:ext cx="12179019" cy="619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77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82" y="91440"/>
            <a:ext cx="9235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58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8026" r="14217"/>
          <a:stretch/>
        </p:blipFill>
        <p:spPr>
          <a:xfrm>
            <a:off x="836025" y="80659"/>
            <a:ext cx="4219301" cy="307700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7038" r="18861"/>
          <a:stretch/>
        </p:blipFill>
        <p:spPr>
          <a:xfrm>
            <a:off x="836025" y="3682357"/>
            <a:ext cx="4174880" cy="31756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14885" r="14778"/>
          <a:stretch/>
        </p:blipFill>
        <p:spPr>
          <a:xfrm>
            <a:off x="5965537" y="0"/>
            <a:ext cx="4410726" cy="315020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/>
          <a:srcRect l="17344" r="18088"/>
          <a:stretch/>
        </p:blipFill>
        <p:spPr>
          <a:xfrm>
            <a:off x="6440970" y="3682357"/>
            <a:ext cx="4100830" cy="317564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0376263" y="4702629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</a:t>
            </a:r>
            <a:r>
              <a:rPr lang="zh-TW" altLang="en-US" dirty="0"/>
              <a:t>萵苣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754880" y="2743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花椰菜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0392084" y="2189202"/>
            <a:ext cx="1799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辣椒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/>
              <a:t>甜椒</a:t>
            </a:r>
            <a:r>
              <a:rPr lang="en-US" altLang="zh-TW" dirty="0" smtClean="0"/>
              <a:t>Bell Peppers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226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1"/>
            <a:ext cx="3724836" cy="521201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71" y="0"/>
            <a:ext cx="3720353" cy="520574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08988" y="4965558"/>
            <a:ext cx="93871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 it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en-US" altLang="zh-TW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It is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en-US" altLang="zh-TW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9721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8" y="0"/>
            <a:ext cx="10842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75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97010" cy="404869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368" y="3276100"/>
            <a:ext cx="5944430" cy="3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89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66"/>
            <a:ext cx="12142574" cy="67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86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06377" cy="405821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635" y="2561114"/>
            <a:ext cx="6006365" cy="42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1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5743" r="9071" b="13686"/>
          <a:stretch/>
        </p:blipFill>
        <p:spPr>
          <a:xfrm>
            <a:off x="1763396" y="123958"/>
            <a:ext cx="7933764" cy="499668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763396" y="5432612"/>
            <a:ext cx="68447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600" dirty="0" smtClean="0">
                <a:latin typeface="Arial Black" panose="020B0A04020102020204" pitchFamily="34" charset="0"/>
              </a:rPr>
              <a:t>Folic Acid</a:t>
            </a:r>
            <a:endParaRPr lang="zh-TW" altLang="en-US" sz="9600" dirty="0">
              <a:latin typeface="Arial Black" panose="020B0A040201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56002" r="21811" b="72713"/>
          <a:stretch/>
        </p:blipFill>
        <p:spPr>
          <a:xfrm>
            <a:off x="8795822" y="5233851"/>
            <a:ext cx="1802675" cy="162414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75520" y="1567543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維他命</a:t>
            </a:r>
            <a:endParaRPr lang="en-US" altLang="zh-TW" dirty="0" smtClean="0"/>
          </a:p>
          <a:p>
            <a:r>
              <a:rPr lang="zh-TW" altLang="en-US" dirty="0" smtClean="0"/>
              <a:t>纖維</a:t>
            </a:r>
            <a:endParaRPr lang="en-US" altLang="zh-TW" dirty="0" smtClean="0"/>
          </a:p>
          <a:p>
            <a:r>
              <a:rPr lang="zh-TW" altLang="en-US" dirty="0" smtClean="0"/>
              <a:t>鉀</a:t>
            </a:r>
            <a:endParaRPr lang="en-US" altLang="zh-TW" dirty="0" smtClean="0"/>
          </a:p>
          <a:p>
            <a:r>
              <a:rPr lang="zh-TW" altLang="en-US" dirty="0" smtClean="0"/>
              <a:t>葉酸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2248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" y="0"/>
            <a:ext cx="11560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0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311"/>
            <a:ext cx="12115285" cy="632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29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74" y="0"/>
            <a:ext cx="9052559" cy="68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0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6" y="119477"/>
            <a:ext cx="5040891" cy="248194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6" y="4421562"/>
            <a:ext cx="4966138" cy="243643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799" y="1974090"/>
            <a:ext cx="5128223" cy="25490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185" y="119477"/>
            <a:ext cx="4058511" cy="196790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898" y="4523101"/>
            <a:ext cx="4792102" cy="233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25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" y="0"/>
            <a:ext cx="11288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2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1"/>
            <a:ext cx="3724835" cy="521201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71" y="0"/>
            <a:ext cx="3720352" cy="520574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08988" y="4965558"/>
            <a:ext cx="93871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 it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en-US" altLang="zh-TW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It is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en-US" altLang="zh-TW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1422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2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7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11"/>
            <a:ext cx="12164306" cy="663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26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43" y="0"/>
            <a:ext cx="9273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57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2" y="660762"/>
            <a:ext cx="12177368" cy="603164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672354" y="2181497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維他命</a:t>
            </a:r>
            <a:endParaRPr lang="en-US" altLang="zh-TW" dirty="0"/>
          </a:p>
          <a:p>
            <a:r>
              <a:rPr lang="zh-TW" altLang="en-US" dirty="0" smtClean="0"/>
              <a:t>鉀</a:t>
            </a:r>
            <a:endParaRPr lang="en-US" altLang="zh-TW" dirty="0" smtClean="0"/>
          </a:p>
          <a:p>
            <a:r>
              <a:rPr lang="zh-TW" altLang="en-US" dirty="0" smtClean="0"/>
              <a:t>纖維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5635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298"/>
            <a:ext cx="11516292" cy="662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162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77"/>
            <a:ext cx="12134161" cy="63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07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462"/>
            <a:ext cx="12196024" cy="613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646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2" y="0"/>
            <a:ext cx="11876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25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7" y="0"/>
            <a:ext cx="3977243" cy="335603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117" y="63489"/>
            <a:ext cx="3931123" cy="33281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87" y="3577767"/>
            <a:ext cx="2728881" cy="317756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117" y="3577767"/>
            <a:ext cx="3485506" cy="306695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240" y="3815456"/>
            <a:ext cx="3608880" cy="27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2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9" y="0"/>
            <a:ext cx="11419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02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71" y="0"/>
            <a:ext cx="3720352" cy="52057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08988" y="4965558"/>
            <a:ext cx="93871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 it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en-US" altLang="zh-TW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It is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en-US" altLang="zh-TW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5" y="0"/>
            <a:ext cx="4309999" cy="403691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815898" y="4036913"/>
            <a:ext cx="2449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err="1" smtClean="0">
                <a:latin typeface="Arial Black" panose="020B0A04020102020204" pitchFamily="34" charset="0"/>
              </a:rPr>
              <a:t>Broccolli</a:t>
            </a:r>
            <a:endParaRPr lang="zh-TW" alt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765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17259"/>
          <a:stretch/>
        </p:blipFill>
        <p:spPr>
          <a:xfrm>
            <a:off x="2586446" y="0"/>
            <a:ext cx="8125097" cy="492469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532812" y="5288340"/>
            <a:ext cx="31261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600" dirty="0">
                <a:latin typeface="Arial Black" panose="020B0A04020102020204" pitchFamily="34" charset="0"/>
              </a:rPr>
              <a:t>Zinc</a:t>
            </a:r>
            <a:endParaRPr lang="zh-TW" altLang="en-US" sz="9600" dirty="0">
              <a:latin typeface="Arial Black" panose="020B0A040201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6002" r="21811" b="72713"/>
          <a:stretch/>
        </p:blipFill>
        <p:spPr>
          <a:xfrm>
            <a:off x="8046720" y="5024846"/>
            <a:ext cx="1802675" cy="162414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593977" y="2926080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鐵</a:t>
            </a:r>
            <a:endParaRPr lang="en-US" altLang="zh-TW" dirty="0" smtClean="0"/>
          </a:p>
          <a:p>
            <a:r>
              <a:rPr lang="zh-TW" altLang="en-US" dirty="0" smtClean="0"/>
              <a:t>鎂</a:t>
            </a:r>
            <a:endParaRPr lang="en-US" altLang="zh-TW" dirty="0" smtClean="0"/>
          </a:p>
          <a:p>
            <a:r>
              <a:rPr lang="zh-TW" altLang="en-US" dirty="0" smtClean="0"/>
              <a:t>維他命</a:t>
            </a:r>
            <a:endParaRPr lang="en-US" altLang="zh-TW" dirty="0" smtClean="0"/>
          </a:p>
          <a:p>
            <a:r>
              <a:rPr lang="zh-TW" altLang="en-US" dirty="0"/>
              <a:t>鋅</a:t>
            </a:r>
          </a:p>
        </p:txBody>
      </p:sp>
    </p:spTree>
    <p:extLst>
      <p:ext uri="{BB962C8B-B14F-4D97-AF65-F5344CB8AC3E}">
        <p14:creationId xmlns:p14="http://schemas.microsoft.com/office/powerpoint/2010/main" val="8734177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61"/>
            <a:ext cx="12104776" cy="663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48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0"/>
            <a:ext cx="11222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6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0"/>
            <a:ext cx="11381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44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5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290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633"/>
            <a:ext cx="12192000" cy="62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791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" y="0"/>
            <a:ext cx="10335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819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01164" cy="404869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786" y="1414181"/>
            <a:ext cx="4134427" cy="402963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426" y="0"/>
            <a:ext cx="4715533" cy="41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371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" y="0"/>
            <a:ext cx="11468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491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411" y="0"/>
            <a:ext cx="9333187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665598" y="2638697"/>
            <a:ext cx="1019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鉀</a:t>
            </a:r>
            <a:endParaRPr lang="en-US" altLang="zh-TW" dirty="0" smtClean="0"/>
          </a:p>
          <a:p>
            <a:r>
              <a:rPr lang="zh-TW" altLang="en-US" dirty="0" smtClean="0"/>
              <a:t>鈣</a:t>
            </a:r>
            <a:endParaRPr lang="en-US" altLang="zh-TW" dirty="0" smtClean="0"/>
          </a:p>
          <a:p>
            <a:r>
              <a:rPr lang="zh-TW" altLang="en-US" dirty="0" smtClean="0"/>
              <a:t>維他命</a:t>
            </a:r>
            <a:r>
              <a:rPr lang="en-US" altLang="zh-TW" dirty="0"/>
              <a:t>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0574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2"/>
            <a:ext cx="3724835" cy="521201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71" y="0"/>
            <a:ext cx="3720352" cy="52057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08988" y="4965558"/>
            <a:ext cx="93871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 it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en-US" altLang="zh-TW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It is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en-US" altLang="zh-TW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8577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" y="0"/>
            <a:ext cx="10671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73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" y="0"/>
            <a:ext cx="10920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258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12917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204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0"/>
            <a:ext cx="11355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001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816"/>
            <a:ext cx="12132398" cy="64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897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" y="0"/>
            <a:ext cx="11666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124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868" y="0"/>
            <a:ext cx="8007531" cy="687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187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" y="169818"/>
            <a:ext cx="1218843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884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065"/>
            <a:ext cx="12199616" cy="60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10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475"/>
            <a:ext cx="12195411" cy="59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37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2"/>
            <a:ext cx="3724834" cy="521201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71" y="0"/>
            <a:ext cx="3720351" cy="52057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08988" y="4965558"/>
            <a:ext cx="93871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 it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en-US" altLang="zh-TW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It is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en-US" altLang="zh-TW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78820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8510" cy="605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8896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467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9866" cy="604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776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978" cy="60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420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812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7" y="783771"/>
            <a:ext cx="11976201" cy="50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773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074"/>
            <a:ext cx="12213303" cy="59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14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2"/>
            <a:ext cx="3724834" cy="52120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71" y="1"/>
            <a:ext cx="3720351" cy="52057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08988" y="4965558"/>
            <a:ext cx="93871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 it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en-US" altLang="zh-TW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It is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en-US" altLang="zh-TW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2273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2"/>
            <a:ext cx="3724833" cy="521201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08988" y="4965558"/>
            <a:ext cx="93871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 it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en-US" altLang="zh-TW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It is </a:t>
            </a:r>
            <a:r>
              <a:rPr lang="en-US" altLang="zh-TW" sz="6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en-US" altLang="zh-TW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unhealthy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880" b="94688" l="45946" r="65100"/>
                    </a14:imgEffect>
                  </a14:imgLayer>
                </a14:imgProps>
              </a:ext>
            </a:extLst>
          </a:blip>
          <a:srcRect l="45155" t="40343" r="32428" b="3373"/>
          <a:stretch/>
        </p:blipFill>
        <p:spPr>
          <a:xfrm>
            <a:off x="7785463" y="169817"/>
            <a:ext cx="2730137" cy="348778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785463" y="3988414"/>
            <a:ext cx="3057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Arial Black" panose="020B0A04020102020204" pitchFamily="34" charset="0"/>
              </a:rPr>
              <a:t>Bell pepper</a:t>
            </a:r>
            <a:endParaRPr lang="zh-TW" alt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913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175</Words>
  <Application>Microsoft Office PowerPoint</Application>
  <PresentationFormat>寬螢幕</PresentationFormat>
  <Paragraphs>49</Paragraphs>
  <Slides>76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76</vt:i4>
      </vt:variant>
    </vt:vector>
  </HeadingPairs>
  <TitlesOfParts>
    <vt:vector size="84" baseType="lpstr">
      <vt:lpstr>Roboto</vt:lpstr>
      <vt:lpstr>微軟正黑體</vt:lpstr>
      <vt:lpstr>新細明體</vt:lpstr>
      <vt:lpstr>Arial</vt:lpstr>
      <vt:lpstr>Arial Black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admin</cp:lastModifiedBy>
  <cp:revision>22</cp:revision>
  <cp:lastPrinted>2024-09-13T08:05:10Z</cp:lastPrinted>
  <dcterms:created xsi:type="dcterms:W3CDTF">2024-09-12T06:31:58Z</dcterms:created>
  <dcterms:modified xsi:type="dcterms:W3CDTF">2024-10-16T09:06:22Z</dcterms:modified>
</cp:coreProperties>
</file>