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47" r:id="rId3"/>
    <p:sldId id="349" r:id="rId4"/>
    <p:sldId id="352" r:id="rId5"/>
    <p:sldId id="348" r:id="rId6"/>
    <p:sldId id="257" r:id="rId7"/>
    <p:sldId id="268" r:id="rId8"/>
    <p:sldId id="259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351" r:id="rId36"/>
    <p:sldId id="350" r:id="rId3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E11"/>
    <a:srgbClr val="FF3300"/>
    <a:srgbClr val="FFFFFF"/>
    <a:srgbClr val="F3F5F7"/>
    <a:srgbClr val="04A0A8"/>
    <a:srgbClr val="009E9A"/>
    <a:srgbClr val="00A8A4"/>
    <a:srgbClr val="009999"/>
    <a:srgbClr val="C58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01" autoAdjust="0"/>
    <p:restoredTop sz="77903" autoAdjust="0"/>
  </p:normalViewPr>
  <p:slideViewPr>
    <p:cSldViewPr showGuides="1">
      <p:cViewPr varScale="1">
        <p:scale>
          <a:sx n="89" d="100"/>
          <a:sy n="89" d="100"/>
        </p:scale>
        <p:origin x="118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77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C4009-CD79-405D-AE15-3C3E75F701EE}" type="datetimeFigureOut">
              <a:rPr lang="zh-TW" altLang="en-US" smtClean="0"/>
              <a:t>2024/10/7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B54A4-0876-424E-993E-C36C6533EF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29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244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3374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3169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1. Work of 4</a:t>
            </a:r>
          </a:p>
          <a:p>
            <a:r>
              <a:rPr lang="en-US" altLang="zh-TW" dirty="0"/>
              <a:t>2. Have</a:t>
            </a:r>
            <a:r>
              <a:rPr lang="en-US" altLang="zh-TW" baseline="0" dirty="0"/>
              <a:t> one person get a whiteboard and a marker</a:t>
            </a:r>
          </a:p>
          <a:p>
            <a:r>
              <a:rPr lang="en-US" altLang="zh-TW" baseline="0" dirty="0"/>
              <a:t>3. Figure out the rules through the following two examples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048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460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64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2024/10/7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9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2024/10/7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496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2024/10/7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374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2024/10/7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4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2024/10/7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90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2024/10/7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073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2024/10/7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076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2024/10/7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380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2024/10/7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06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2024/10/7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47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2024/10/7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64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862DB-07D2-486C-92BB-B462C2F98B60}" type="datetimeFigureOut">
              <a:rPr lang="zh-TW" altLang="en-US" smtClean="0"/>
              <a:t>2024/10/7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67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3167675" y="560609"/>
            <a:ext cx="5856651" cy="585665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5400000" scaled="0"/>
          </a:gradFill>
          <a:ln>
            <a:noFill/>
          </a:ln>
          <a:effectLst>
            <a:outerShdw blurRad="469900" dist="152400" dir="5400000" algn="t" rotWithShape="0">
              <a:schemeClr val="accent5">
                <a:lumMod val="75000"/>
                <a:alpha val="40000"/>
              </a:scheme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matte">
            <a:bevelT w="1270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心形 4"/>
          <p:cNvSpPr/>
          <p:nvPr/>
        </p:nvSpPr>
        <p:spPr>
          <a:xfrm rot="21269005">
            <a:off x="1172889" y="4104193"/>
            <a:ext cx="1894244" cy="1662808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心形 4"/>
          <p:cNvSpPr/>
          <p:nvPr/>
        </p:nvSpPr>
        <p:spPr>
          <a:xfrm rot="20828348">
            <a:off x="1860137" y="2031882"/>
            <a:ext cx="2344025" cy="2057636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127000" dir="5400000" algn="t" rotWithShape="0">
              <a:schemeClr val="tx1">
                <a:lumMod val="65000"/>
                <a:lumOff val="35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 rot="1384000">
            <a:off x="9982426" y="55872"/>
            <a:ext cx="1632181" cy="1632181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心形 4"/>
          <p:cNvSpPr/>
          <p:nvPr/>
        </p:nvSpPr>
        <p:spPr>
          <a:xfrm rot="1131997">
            <a:off x="8760766" y="3044195"/>
            <a:ext cx="2559945" cy="2247175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心形 4"/>
          <p:cNvSpPr/>
          <p:nvPr/>
        </p:nvSpPr>
        <p:spPr>
          <a:xfrm rot="1038263">
            <a:off x="7953029" y="312633"/>
            <a:ext cx="2046579" cy="1796531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橢圓 9"/>
          <p:cNvSpPr/>
          <p:nvPr/>
        </p:nvSpPr>
        <p:spPr>
          <a:xfrm rot="1476172">
            <a:off x="672619" y="5221107"/>
            <a:ext cx="1482133" cy="1482133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橢圓 10"/>
          <p:cNvSpPr/>
          <p:nvPr/>
        </p:nvSpPr>
        <p:spPr>
          <a:xfrm rot="6777184">
            <a:off x="367206" y="130896"/>
            <a:ext cx="1482133" cy="1482133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橢圓 11"/>
          <p:cNvSpPr/>
          <p:nvPr/>
        </p:nvSpPr>
        <p:spPr>
          <a:xfrm rot="19742553">
            <a:off x="8867684" y="5576799"/>
            <a:ext cx="1159589" cy="1159589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橢圓 12"/>
          <p:cNvSpPr/>
          <p:nvPr/>
        </p:nvSpPr>
        <p:spPr>
          <a:xfrm rot="6291494">
            <a:off x="2492656" y="880885"/>
            <a:ext cx="866873" cy="866873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670328" y="1361294"/>
            <a:ext cx="8864927" cy="3704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3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</a:t>
            </a:r>
            <a:r>
              <a:rPr kumimoji="0" lang="zh-TW" alt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八年級彈性課程</a:t>
            </a:r>
            <a:endParaRPr kumimoji="0" lang="en-US" altLang="zh-TW" sz="5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銘心繪</a:t>
            </a:r>
            <a:endParaRPr kumimoji="0" lang="en-US" altLang="zh-TW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erlin Sans FB" panose="020E0602020502020306" pitchFamily="34" charset="0"/>
                <a:ea typeface="微軟正黑體" pitchFamily="34" charset="-120"/>
                <a:cs typeface="+mn-cs"/>
              </a:rPr>
              <a:t>- </a:t>
            </a:r>
            <a:r>
              <a:rPr lang="en-US" altLang="zh-TW" sz="6400" dirty="0">
                <a:solidFill>
                  <a:prstClr val="black">
                    <a:lumMod val="75000"/>
                    <a:lumOff val="25000"/>
                  </a:prstClr>
                </a:solidFill>
                <a:latin typeface="Berlin Sans FB" panose="020E0602020502020306" pitchFamily="34" charset="0"/>
                <a:ea typeface="微軟正黑體" pitchFamily="34" charset="-120"/>
              </a:rPr>
              <a:t>Play with the Letters</a:t>
            </a:r>
            <a:r>
              <a:rPr kumimoji="0" lang="en-US" altLang="zh-TW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erlin Sans FB" panose="020E0602020502020306" pitchFamily="34" charset="0"/>
                <a:ea typeface="微軟正黑體" pitchFamily="34" charset="-120"/>
                <a:cs typeface="+mn-cs"/>
              </a:rPr>
              <a:t> I -</a:t>
            </a:r>
            <a:endParaRPr kumimoji="0" lang="zh-TW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erlin Sans FB" panose="020E0602020502020306" pitchFamily="34" charset="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423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3801"/>
          <a:stretch/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92144" y="5517232"/>
            <a:ext cx="3816424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908720"/>
            <a:ext cx="5706380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480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2" b="4850"/>
          <a:stretch/>
        </p:blipFill>
        <p:spPr>
          <a:xfrm rot="5400000">
            <a:off x="2666997" y="-2666998"/>
            <a:ext cx="6858001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20136" y="5773821"/>
            <a:ext cx="4320480" cy="1052737"/>
          </a:xfrm>
          <a:prstGeom prst="roundRect">
            <a:avLst/>
          </a:prstGeom>
          <a:solidFill>
            <a:srgbClr val="C58A4F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692696"/>
            <a:ext cx="5778388" cy="597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121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15851" b="5900"/>
          <a:stretch/>
        </p:blipFill>
        <p:spPr>
          <a:xfrm rot="5400000">
            <a:off x="2671847" y="-2662152"/>
            <a:ext cx="6848305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752184" y="5688631"/>
            <a:ext cx="316835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E8563F5-AE85-465E-8360-4145875CEE4E}"/>
              </a:ext>
            </a:extLst>
          </p:cNvPr>
          <p:cNvGrpSpPr/>
          <p:nvPr/>
        </p:nvGrpSpPr>
        <p:grpSpPr>
          <a:xfrm>
            <a:off x="6294276" y="116632"/>
            <a:ext cx="5778388" cy="6727411"/>
            <a:chOff x="4499992" y="130589"/>
            <a:chExt cx="4762710" cy="6727411"/>
          </a:xfrm>
        </p:grpSpPr>
        <p:sp>
          <p:nvSpPr>
            <p:cNvPr id="4" name="矩形 3"/>
            <p:cNvSpPr/>
            <p:nvPr/>
          </p:nvSpPr>
          <p:spPr>
            <a:xfrm>
              <a:off x="4499992" y="980728"/>
              <a:ext cx="4644008" cy="5877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D355485-7046-423B-91FD-F478BFD43C9F}"/>
                </a:ext>
              </a:extLst>
            </p:cNvPr>
            <p:cNvSpPr/>
            <p:nvPr/>
          </p:nvSpPr>
          <p:spPr>
            <a:xfrm>
              <a:off x="7470886" y="130589"/>
              <a:ext cx="1791816" cy="1719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766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751" r="15850" b="5900"/>
          <a:stretch/>
        </p:blipFill>
        <p:spPr>
          <a:xfrm rot="5400000">
            <a:off x="2727511" y="-2723121"/>
            <a:ext cx="6741366" cy="1218761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688631"/>
            <a:ext cx="4680520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58272" y="792086"/>
            <a:ext cx="5382344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85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1" b="5900"/>
          <a:stretch/>
        </p:blipFill>
        <p:spPr>
          <a:xfrm rot="5400000">
            <a:off x="2709913" y="-2667001"/>
            <a:ext cx="6772174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176562" y="5661248"/>
            <a:ext cx="4032005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438734" y="792086"/>
            <a:ext cx="5417905" cy="58772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328453">
            <a:off x="7675241" y="1658375"/>
            <a:ext cx="2170996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3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1" b="5900"/>
          <a:stretch/>
        </p:blipFill>
        <p:spPr>
          <a:xfrm rot="5400000">
            <a:off x="2673809" y="-2660191"/>
            <a:ext cx="6858000" cy="1217838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276390"/>
            <a:ext cx="3240360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22676" y="980728"/>
            <a:ext cx="4644008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2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1" b="5900"/>
          <a:stretch/>
        </p:blipFill>
        <p:spPr>
          <a:xfrm rot="5400000">
            <a:off x="2682529" y="-2651471"/>
            <a:ext cx="6826944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680176" y="5449000"/>
            <a:ext cx="3672408" cy="13681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908720"/>
            <a:ext cx="5778388" cy="5970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739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1" r="15852" b="5901"/>
          <a:stretch/>
        </p:blipFill>
        <p:spPr>
          <a:xfrm rot="5400000">
            <a:off x="2688606" y="-2645392"/>
            <a:ext cx="6814789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528048" y="5766776"/>
            <a:ext cx="566395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561144" y="980728"/>
            <a:ext cx="5439511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1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6951"/>
          <a:stretch/>
        </p:blipFill>
        <p:spPr>
          <a:xfrm rot="5400000">
            <a:off x="2680772" y="-2653226"/>
            <a:ext cx="6830451" cy="12192002"/>
          </a:xfrm>
          <a:prstGeom prst="rect">
            <a:avLst/>
          </a:prstGeom>
        </p:spPr>
      </p:pic>
      <p:sp>
        <p:nvSpPr>
          <p:cNvPr id="3" name="＞形箭號 2"/>
          <p:cNvSpPr/>
          <p:nvPr/>
        </p:nvSpPr>
        <p:spPr>
          <a:xfrm rot="5400000">
            <a:off x="7269597" y="2226336"/>
            <a:ext cx="3557459" cy="5904656"/>
          </a:xfrm>
          <a:custGeom>
            <a:avLst/>
            <a:gdLst>
              <a:gd name="connsiteX0" fmla="*/ 0 w 3168352"/>
              <a:gd name="connsiteY0" fmla="*/ 0 h 4427984"/>
              <a:gd name="connsiteX1" fmla="*/ 1584176 w 3168352"/>
              <a:gd name="connsiteY1" fmla="*/ 0 h 4427984"/>
              <a:gd name="connsiteX2" fmla="*/ 3168352 w 3168352"/>
              <a:gd name="connsiteY2" fmla="*/ 2213992 h 4427984"/>
              <a:gd name="connsiteX3" fmla="*/ 1584176 w 3168352"/>
              <a:gd name="connsiteY3" fmla="*/ 4427984 h 4427984"/>
              <a:gd name="connsiteX4" fmla="*/ 0 w 3168352"/>
              <a:gd name="connsiteY4" fmla="*/ 4427984 h 4427984"/>
              <a:gd name="connsiteX5" fmla="*/ 1584176 w 3168352"/>
              <a:gd name="connsiteY5" fmla="*/ 2213992 h 4427984"/>
              <a:gd name="connsiteX6" fmla="*/ 0 w 3168352"/>
              <a:gd name="connsiteY6" fmla="*/ 0 h 4427984"/>
              <a:gd name="connsiteX0" fmla="*/ 0 w 3168352"/>
              <a:gd name="connsiteY0" fmla="*/ 0 h 4427984"/>
              <a:gd name="connsiteX1" fmla="*/ 1584176 w 3168352"/>
              <a:gd name="connsiteY1" fmla="*/ 0 h 4427984"/>
              <a:gd name="connsiteX2" fmla="*/ 3168352 w 3168352"/>
              <a:gd name="connsiteY2" fmla="*/ 2213992 h 4427984"/>
              <a:gd name="connsiteX3" fmla="*/ 1584176 w 3168352"/>
              <a:gd name="connsiteY3" fmla="*/ 4427984 h 4427984"/>
              <a:gd name="connsiteX4" fmla="*/ 0 w 3168352"/>
              <a:gd name="connsiteY4" fmla="*/ 4427984 h 4427984"/>
              <a:gd name="connsiteX5" fmla="*/ 1866278 w 3168352"/>
              <a:gd name="connsiteY5" fmla="*/ 2233447 h 4427984"/>
              <a:gd name="connsiteX6" fmla="*/ 0 w 3168352"/>
              <a:gd name="connsiteY6" fmla="*/ 0 h 4427984"/>
              <a:gd name="connsiteX0" fmla="*/ 165370 w 3333722"/>
              <a:gd name="connsiteY0" fmla="*/ 0 h 4505805"/>
              <a:gd name="connsiteX1" fmla="*/ 1749546 w 3333722"/>
              <a:gd name="connsiteY1" fmla="*/ 0 h 4505805"/>
              <a:gd name="connsiteX2" fmla="*/ 3333722 w 3333722"/>
              <a:gd name="connsiteY2" fmla="*/ 2213992 h 4505805"/>
              <a:gd name="connsiteX3" fmla="*/ 1749546 w 3333722"/>
              <a:gd name="connsiteY3" fmla="*/ 4427984 h 4505805"/>
              <a:gd name="connsiteX4" fmla="*/ 0 w 3333722"/>
              <a:gd name="connsiteY4" fmla="*/ 4505805 h 4505805"/>
              <a:gd name="connsiteX5" fmla="*/ 2031648 w 3333722"/>
              <a:gd name="connsiteY5" fmla="*/ 2233447 h 4505805"/>
              <a:gd name="connsiteX6" fmla="*/ 165370 w 3333722"/>
              <a:gd name="connsiteY6" fmla="*/ 0 h 4505805"/>
              <a:gd name="connsiteX0" fmla="*/ 165370 w 3333722"/>
              <a:gd name="connsiteY0" fmla="*/ 0 h 4505805"/>
              <a:gd name="connsiteX1" fmla="*/ 1749546 w 3333722"/>
              <a:gd name="connsiteY1" fmla="*/ 0 h 4505805"/>
              <a:gd name="connsiteX2" fmla="*/ 3333722 w 3333722"/>
              <a:gd name="connsiteY2" fmla="*/ 2213992 h 4505805"/>
              <a:gd name="connsiteX3" fmla="*/ 1846825 w 3333722"/>
              <a:gd name="connsiteY3" fmla="*/ 4476623 h 4505805"/>
              <a:gd name="connsiteX4" fmla="*/ 0 w 3333722"/>
              <a:gd name="connsiteY4" fmla="*/ 4505805 h 4505805"/>
              <a:gd name="connsiteX5" fmla="*/ 2031648 w 3333722"/>
              <a:gd name="connsiteY5" fmla="*/ 2233447 h 4505805"/>
              <a:gd name="connsiteX6" fmla="*/ 165370 w 3333722"/>
              <a:gd name="connsiteY6" fmla="*/ 0 h 4505805"/>
              <a:gd name="connsiteX0" fmla="*/ 165370 w 3431001"/>
              <a:gd name="connsiteY0" fmla="*/ 0 h 4505805"/>
              <a:gd name="connsiteX1" fmla="*/ 1749546 w 3431001"/>
              <a:gd name="connsiteY1" fmla="*/ 0 h 4505805"/>
              <a:gd name="connsiteX2" fmla="*/ 3431001 w 3431001"/>
              <a:gd name="connsiteY2" fmla="*/ 2194537 h 4505805"/>
              <a:gd name="connsiteX3" fmla="*/ 1846825 w 3431001"/>
              <a:gd name="connsiteY3" fmla="*/ 4476623 h 4505805"/>
              <a:gd name="connsiteX4" fmla="*/ 0 w 3431001"/>
              <a:gd name="connsiteY4" fmla="*/ 4505805 h 4505805"/>
              <a:gd name="connsiteX5" fmla="*/ 2031648 w 3431001"/>
              <a:gd name="connsiteY5" fmla="*/ 2233447 h 4505805"/>
              <a:gd name="connsiteX6" fmla="*/ 165370 w 3431001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1885736 w 3469912"/>
              <a:gd name="connsiteY3" fmla="*/ 4476623 h 4505805"/>
              <a:gd name="connsiteX4" fmla="*/ 0 w 3469912"/>
              <a:gd name="connsiteY4" fmla="*/ 4505805 h 4505805"/>
              <a:gd name="connsiteX5" fmla="*/ 2070559 w 3469912"/>
              <a:gd name="connsiteY5" fmla="*/ 2233447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070559 w 3469912"/>
              <a:gd name="connsiteY5" fmla="*/ 2233447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284570 w 3469912"/>
              <a:gd name="connsiteY5" fmla="*/ 2223719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284570 w 3469912"/>
              <a:gd name="connsiteY5" fmla="*/ 2223719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284570 w 3469912"/>
              <a:gd name="connsiteY5" fmla="*/ 2223719 h 4505805"/>
              <a:gd name="connsiteX6" fmla="*/ 204281 w 3469912"/>
              <a:gd name="connsiteY6" fmla="*/ 0 h 4505805"/>
              <a:gd name="connsiteX0" fmla="*/ 291828 w 3557459"/>
              <a:gd name="connsiteY0" fmla="*/ 0 h 4486351"/>
              <a:gd name="connsiteX1" fmla="*/ 1876004 w 3557459"/>
              <a:gd name="connsiteY1" fmla="*/ 0 h 4486351"/>
              <a:gd name="connsiteX2" fmla="*/ 3557459 w 3557459"/>
              <a:gd name="connsiteY2" fmla="*/ 2194537 h 4486351"/>
              <a:gd name="connsiteX3" fmla="*/ 2099744 w 3557459"/>
              <a:gd name="connsiteY3" fmla="*/ 4486351 h 4486351"/>
              <a:gd name="connsiteX4" fmla="*/ 0 w 3557459"/>
              <a:gd name="connsiteY4" fmla="*/ 4408528 h 4486351"/>
              <a:gd name="connsiteX5" fmla="*/ 2372117 w 3557459"/>
              <a:gd name="connsiteY5" fmla="*/ 2223719 h 4486351"/>
              <a:gd name="connsiteX6" fmla="*/ 291828 w 3557459"/>
              <a:gd name="connsiteY6" fmla="*/ 0 h 448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7459" h="4486351">
                <a:moveTo>
                  <a:pt x="291828" y="0"/>
                </a:moveTo>
                <a:lnTo>
                  <a:pt x="1876004" y="0"/>
                </a:lnTo>
                <a:lnTo>
                  <a:pt x="3557459" y="2194537"/>
                </a:lnTo>
                <a:lnTo>
                  <a:pt x="2099744" y="4486351"/>
                </a:lnTo>
                <a:lnTo>
                  <a:pt x="0" y="4408528"/>
                </a:lnTo>
                <a:cubicBezTo>
                  <a:pt x="761523" y="3647833"/>
                  <a:pt x="1318766" y="3587529"/>
                  <a:pt x="2372117" y="2223719"/>
                </a:cubicBezTo>
                <a:cubicBezTo>
                  <a:pt x="1425771" y="908547"/>
                  <a:pt x="985258" y="741240"/>
                  <a:pt x="291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752894" y="808580"/>
            <a:ext cx="5247762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057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4367" b="8000"/>
          <a:stretch/>
        </p:blipFill>
        <p:spPr>
          <a:xfrm rot="5400000">
            <a:off x="2925092" y="-2450990"/>
            <a:ext cx="6821192" cy="11712624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712140" y="5661248"/>
            <a:ext cx="4712452" cy="864096"/>
          </a:xfrm>
          <a:prstGeom prst="roundRect">
            <a:avLst/>
          </a:prstGeom>
          <a:solidFill>
            <a:srgbClr val="FF33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2716948">
            <a:off x="10453810" y="-237573"/>
            <a:ext cx="1965642" cy="1598332"/>
          </a:xfrm>
          <a:prstGeom prst="roundRect">
            <a:avLst/>
          </a:prstGeom>
          <a:solidFill>
            <a:srgbClr val="FF33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335688" y="764028"/>
            <a:ext cx="5856312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接點 7"/>
          <p:cNvCxnSpPr/>
          <p:nvPr/>
        </p:nvCxnSpPr>
        <p:spPr>
          <a:xfrm>
            <a:off x="2016360" y="3501008"/>
            <a:ext cx="8136904" cy="0"/>
          </a:xfrm>
          <a:prstGeom prst="line">
            <a:avLst/>
          </a:prstGeom>
          <a:ln w="57150">
            <a:solidFill>
              <a:srgbClr val="C00000"/>
            </a:solidFill>
          </a:ln>
          <a:effectLst>
            <a:outerShdw blurRad="50800" dist="38100" dir="5400000" algn="t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2"/>
          <a:stretch/>
        </p:blipFill>
        <p:spPr bwMode="auto">
          <a:xfrm>
            <a:off x="2544413" y="1628801"/>
            <a:ext cx="7282661" cy="559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1323895" y="3645024"/>
            <a:ext cx="9526967" cy="2403559"/>
            <a:chOff x="-200106" y="3645023"/>
            <a:chExt cx="9526967" cy="2403559"/>
          </a:xfrm>
        </p:grpSpPr>
        <p:sp>
          <p:nvSpPr>
            <p:cNvPr id="7" name="矩形 6"/>
            <p:cNvSpPr/>
            <p:nvPr/>
          </p:nvSpPr>
          <p:spPr>
            <a:xfrm>
              <a:off x="467544" y="4725143"/>
              <a:ext cx="8191666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華康談楷體W5" panose="03000509000000000000" pitchFamily="65" charset="-120"/>
                  <a:ea typeface="華康談楷體W5" panose="03000509000000000000" pitchFamily="65" charset="-120"/>
                  <a:cs typeface="+mn-cs"/>
                </a:rPr>
                <a:t>決定一切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-200106" y="3645023"/>
              <a:ext cx="95269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6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agic R" panose="02030504000101010101" pitchFamily="18" charset="-127"/>
                  <a:ea typeface="華康談楷體W5" panose="03000509000000000000" pitchFamily="65" charset="-120"/>
                  <a:cs typeface="+mn-cs"/>
                </a:rPr>
                <a:t>Determines Everything</a:t>
              </a:r>
              <a:endParaRPr kumimoji="0" lang="zh-TW" altLang="en-US" sz="6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agic R" panose="02030504000101010101" pitchFamily="18" charset="-127"/>
                <a:ea typeface="華康談楷體W5" panose="03000509000000000000" pitchFamily="65" charset="-120"/>
                <a:cs typeface="+mn-cs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2776611" y="260654"/>
            <a:ext cx="6630436" cy="2993459"/>
            <a:chOff x="2006062" y="620688"/>
            <a:chExt cx="5029968" cy="2270892"/>
          </a:xfrm>
        </p:grpSpPr>
        <p:sp>
          <p:nvSpPr>
            <p:cNvPr id="4" name="矩形 3"/>
            <p:cNvSpPr/>
            <p:nvPr/>
          </p:nvSpPr>
          <p:spPr>
            <a:xfrm>
              <a:off x="2006062" y="620688"/>
              <a:ext cx="5029968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6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agic R" panose="02030504000101010101" pitchFamily="18" charset="-127"/>
                  <a:ea typeface="華康談楷體W5" panose="03000509000000000000" pitchFamily="65" charset="-120"/>
                  <a:cs typeface="+mn-cs"/>
                </a:rPr>
                <a:t>Attitude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2213363" y="1700808"/>
              <a:ext cx="4615365" cy="119077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96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華康談楷體W5" panose="03000509000000000000" pitchFamily="65" charset="-120"/>
                  <a:ea typeface="華康談楷體W5" panose="03000509000000000000" pitchFamily="65" charset="-120"/>
                  <a:cs typeface="+mn-cs"/>
                </a:rPr>
                <a:t>態  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7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0" r="14367" b="6951"/>
          <a:stretch/>
        </p:blipFill>
        <p:spPr>
          <a:xfrm rot="5400000">
            <a:off x="2679101" y="-2679102"/>
            <a:ext cx="6833797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464152" y="5445224"/>
            <a:ext cx="352839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04520" y="836712"/>
            <a:ext cx="5987480" cy="6021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94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6951"/>
          <a:stretch/>
        </p:blipFill>
        <p:spPr>
          <a:xfrm rot="5400000">
            <a:off x="2594993" y="-2594991"/>
            <a:ext cx="7002016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20136" y="5805262"/>
            <a:ext cx="4248472" cy="105273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600056" y="792088"/>
            <a:ext cx="4752529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65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4367" b="6951"/>
          <a:stretch/>
        </p:blipFill>
        <p:spPr>
          <a:xfrm rot="5400000">
            <a:off x="2678049" y="-2655949"/>
            <a:ext cx="6835902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176120" y="5544615"/>
            <a:ext cx="4032448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792086"/>
            <a:ext cx="6096000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29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2" r="15852" b="6250"/>
          <a:stretch/>
        </p:blipFill>
        <p:spPr>
          <a:xfrm rot="5400000">
            <a:off x="2666998" y="-2667001"/>
            <a:ext cx="6858000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312024" y="5688631"/>
            <a:ext cx="568863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5997" y="764704"/>
            <a:ext cx="6096001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3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4147" r="15852" b="6951"/>
          <a:stretch/>
        </p:blipFill>
        <p:spPr>
          <a:xfrm rot="5400000">
            <a:off x="2666185" y="-2667815"/>
            <a:ext cx="6859627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20136" y="5589240"/>
            <a:ext cx="3672408" cy="12687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384032" y="980728"/>
            <a:ext cx="5472608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079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780" r="15852" b="6951"/>
          <a:stretch/>
        </p:blipFill>
        <p:spPr>
          <a:xfrm rot="5400000">
            <a:off x="2669376" y="-2669378"/>
            <a:ext cx="6853248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589240"/>
            <a:ext cx="3528392" cy="12640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22268" y="764704"/>
            <a:ext cx="5778388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462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4332" r="15852" b="6951"/>
          <a:stretch/>
        </p:blipFill>
        <p:spPr>
          <a:xfrm rot="5400000">
            <a:off x="2665912" y="-2668087"/>
            <a:ext cx="6860177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528048" y="5796938"/>
            <a:ext cx="4752528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3758242">
            <a:off x="10433403" y="1230050"/>
            <a:ext cx="1390623" cy="884242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89388" y="836712"/>
            <a:ext cx="5711268" cy="6047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7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1" r="14367" b="5900"/>
          <a:stretch/>
        </p:blipFill>
        <p:spPr>
          <a:xfrm rot="5400000">
            <a:off x="2667001" y="-2666999"/>
            <a:ext cx="6858000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256583"/>
            <a:ext cx="3312368" cy="10527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764704"/>
            <a:ext cx="5904656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48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1" r="15852" b="6951"/>
          <a:stretch/>
        </p:blipFill>
        <p:spPr>
          <a:xfrm rot="5400000">
            <a:off x="2666696" y="-2667304"/>
            <a:ext cx="6858610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589240"/>
            <a:ext cx="3744416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864092"/>
            <a:ext cx="6096000" cy="5993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35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3801" r="15851" b="5900"/>
          <a:stretch/>
        </p:blipFill>
        <p:spPr>
          <a:xfrm rot="5400000">
            <a:off x="2667001" y="-2667000"/>
            <a:ext cx="6857996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968208" y="5805147"/>
            <a:ext cx="316835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981201"/>
            <a:ext cx="5562364" cy="5733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95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71929"/>
            <a:ext cx="9144000" cy="897965"/>
          </a:xfrm>
        </p:spPr>
        <p:txBody>
          <a:bodyPr>
            <a:normAutofit/>
          </a:bodyPr>
          <a:lstStyle/>
          <a:p>
            <a:r>
              <a:rPr lang="en-US" altLang="zh-TW" b="1" u="sng" dirty="0">
                <a:solidFill>
                  <a:srgbClr val="FF0000"/>
                </a:solidFill>
              </a:rPr>
              <a:t>811 is the BEST team</a:t>
            </a:r>
            <a:endParaRPr lang="zh-TW" alt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971304"/>
              </p:ext>
            </p:extLst>
          </p:nvPr>
        </p:nvGraphicFramePr>
        <p:xfrm>
          <a:off x="1021975" y="1169894"/>
          <a:ext cx="10139081" cy="5446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8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14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Group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G1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G2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G3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G4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G5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G6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TW" altLang="en-US" sz="4000" b="1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Total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226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2751" r="15852" b="5900"/>
          <a:stretch/>
        </p:blipFill>
        <p:spPr>
          <a:xfrm rot="5400000">
            <a:off x="2682083" y="-2651915"/>
            <a:ext cx="6827834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312024" y="5745504"/>
            <a:ext cx="5400600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2091297">
            <a:off x="7946303" y="2302014"/>
            <a:ext cx="2772076" cy="1325638"/>
          </a:xfrm>
          <a:prstGeom prst="roundRect">
            <a:avLst/>
          </a:prstGeom>
          <a:solidFill>
            <a:srgbClr val="FF3E1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88176" y="764704"/>
            <a:ext cx="5668464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619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6951"/>
          <a:stretch/>
        </p:blipFill>
        <p:spPr>
          <a:xfrm rot="5400000">
            <a:off x="2667000" y="-2667000"/>
            <a:ext cx="6858000" cy="12192004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680176" y="5688631"/>
            <a:ext cx="3600400" cy="1052737"/>
          </a:xfrm>
          <a:prstGeom prst="roundRect">
            <a:avLst/>
          </a:prstGeom>
          <a:solidFill>
            <a:srgbClr val="C0E565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879976" y="1196750"/>
            <a:ext cx="6312024" cy="566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038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396" r="15852" b="5901"/>
          <a:stretch/>
        </p:blipFill>
        <p:spPr>
          <a:xfrm rot="5400000">
            <a:off x="2666999" y="-2667000"/>
            <a:ext cx="6857998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752184" y="5517232"/>
            <a:ext cx="3528392" cy="1052737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89787" y="731701"/>
            <a:ext cx="6102212" cy="6126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938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2" b="5900"/>
          <a:stretch/>
        </p:blipFill>
        <p:spPr>
          <a:xfrm rot="5400000">
            <a:off x="2661834" y="-2672166"/>
            <a:ext cx="6868330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464152" y="5589240"/>
            <a:ext cx="3672408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765477"/>
            <a:ext cx="5706380" cy="5644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866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2" b="3800"/>
          <a:stretch/>
        </p:blipFill>
        <p:spPr>
          <a:xfrm rot="5400000">
            <a:off x="2653957" y="-2680041"/>
            <a:ext cx="6884086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92144" y="5589240"/>
            <a:ext cx="388843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692695"/>
            <a:ext cx="6096000" cy="6165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76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51784" y="116632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4-Be Rules</a:t>
            </a:r>
            <a:endParaRPr kumimoji="0" lang="zh-TW" alt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22693" r="23163" b="23440"/>
          <a:stretch/>
        </p:blipFill>
        <p:spPr bwMode="auto">
          <a:xfrm>
            <a:off x="7896198" y="1336252"/>
            <a:ext cx="2304257" cy="179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5" b="7822"/>
          <a:stretch/>
        </p:blipFill>
        <p:spPr bwMode="auto">
          <a:xfrm>
            <a:off x="7749411" y="3714460"/>
            <a:ext cx="2701558" cy="207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911424" y="2982354"/>
            <a:ext cx="4879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#1  Be respectful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126095" y="2982354"/>
            <a:ext cx="383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#2  Be kind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EFF"/>
              </a:clrFrom>
              <a:clrTo>
                <a:srgbClr val="F6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7" b="19231"/>
          <a:stretch/>
        </p:blipFill>
        <p:spPr bwMode="auto">
          <a:xfrm>
            <a:off x="1869278" y="1312475"/>
            <a:ext cx="2814836" cy="170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9EB"/>
              </a:clrFrom>
              <a:clrTo>
                <a:srgbClr val="F8F9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141" y="3730855"/>
            <a:ext cx="2471905" cy="207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839416" y="5802515"/>
            <a:ext cx="515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#3  Be responsible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672064" y="5802514"/>
            <a:ext cx="500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#4  Best teamwork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FC7B789-7F0B-451A-AFBD-564CE94148A2}"/>
              </a:ext>
            </a:extLst>
          </p:cNvPr>
          <p:cNvGrpSpPr/>
          <p:nvPr/>
        </p:nvGrpSpPr>
        <p:grpSpPr>
          <a:xfrm>
            <a:off x="239349" y="-2529"/>
            <a:ext cx="11905323" cy="1563553"/>
            <a:chOff x="179512" y="236294"/>
            <a:chExt cx="8928992" cy="1172665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4746E9C4-370F-475B-83EF-46025F238E75}"/>
                </a:ext>
              </a:extLst>
            </p:cNvPr>
            <p:cNvGrpSpPr/>
            <p:nvPr/>
          </p:nvGrpSpPr>
          <p:grpSpPr>
            <a:xfrm>
              <a:off x="179512" y="873008"/>
              <a:ext cx="8928992" cy="391935"/>
              <a:chOff x="107504" y="804817"/>
              <a:chExt cx="8280919" cy="391935"/>
            </a:xfrm>
          </p:grpSpPr>
          <p:sp>
            <p:nvSpPr>
              <p:cNvPr id="22" name="橢圓 15">
                <a:extLst>
                  <a:ext uri="{FF2B5EF4-FFF2-40B4-BE49-F238E27FC236}">
                    <a16:creationId xmlns:a16="http://schemas.microsoft.com/office/drawing/2014/main" id="{1547FD1F-90B9-4052-AEAB-419212233C9B}"/>
                  </a:ext>
                </a:extLst>
              </p:cNvPr>
              <p:cNvSpPr/>
              <p:nvPr/>
            </p:nvSpPr>
            <p:spPr>
              <a:xfrm>
                <a:off x="107504" y="804817"/>
                <a:ext cx="8280919" cy="391935"/>
              </a:xfrm>
              <a:custGeom>
                <a:avLst/>
                <a:gdLst>
                  <a:gd name="connsiteX0" fmla="*/ 0 w 5436336"/>
                  <a:gd name="connsiteY0" fmla="*/ 172722 h 561622"/>
                  <a:gd name="connsiteX1" fmla="*/ 3104683 w 5436336"/>
                  <a:gd name="connsiteY1" fmla="*/ 201450 h 561622"/>
                  <a:gd name="connsiteX2" fmla="*/ 5436336 w 5436336"/>
                  <a:gd name="connsiteY2" fmla="*/ 0 h 561622"/>
                  <a:gd name="connsiteX3" fmla="*/ 2852655 w 5436336"/>
                  <a:gd name="connsiteY3" fmla="*/ 560803 h 561622"/>
                  <a:gd name="connsiteX4" fmla="*/ 0 w 5436336"/>
                  <a:gd name="connsiteY4" fmla="*/ 172722 h 561622"/>
                  <a:gd name="connsiteX0" fmla="*/ 0 w 5436336"/>
                  <a:gd name="connsiteY0" fmla="*/ 172722 h 560803"/>
                  <a:gd name="connsiteX1" fmla="*/ 3104683 w 5436336"/>
                  <a:gd name="connsiteY1" fmla="*/ 201450 h 560803"/>
                  <a:gd name="connsiteX2" fmla="*/ 5436336 w 5436336"/>
                  <a:gd name="connsiteY2" fmla="*/ 0 h 560803"/>
                  <a:gd name="connsiteX3" fmla="*/ 2852655 w 5436336"/>
                  <a:gd name="connsiteY3" fmla="*/ 560803 h 560803"/>
                  <a:gd name="connsiteX4" fmla="*/ 0 w 5436336"/>
                  <a:gd name="connsiteY4" fmla="*/ 172722 h 56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336" h="560803">
                    <a:moveTo>
                      <a:pt x="0" y="172722"/>
                    </a:moveTo>
                    <a:cubicBezTo>
                      <a:pt x="726353" y="401859"/>
                      <a:pt x="2198627" y="230237"/>
                      <a:pt x="3104683" y="201450"/>
                    </a:cubicBezTo>
                    <a:cubicBezTo>
                      <a:pt x="4010739" y="172663"/>
                      <a:pt x="4782442" y="127192"/>
                      <a:pt x="5436336" y="0"/>
                    </a:cubicBezTo>
                    <a:cubicBezTo>
                      <a:pt x="4949465" y="333767"/>
                      <a:pt x="3975115" y="560803"/>
                      <a:pt x="2852655" y="560803"/>
                    </a:cubicBezTo>
                    <a:cubicBezTo>
                      <a:pt x="1543739" y="560803"/>
                      <a:pt x="462376" y="-93755"/>
                      <a:pt x="0" y="17272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3" name="手繪多邊形 8">
                <a:extLst>
                  <a:ext uri="{FF2B5EF4-FFF2-40B4-BE49-F238E27FC236}">
                    <a16:creationId xmlns:a16="http://schemas.microsoft.com/office/drawing/2014/main" id="{7A9814FE-C7EC-41D7-8C27-2555EC7D1A2A}"/>
                  </a:ext>
                </a:extLst>
              </p:cNvPr>
              <p:cNvSpPr/>
              <p:nvPr/>
            </p:nvSpPr>
            <p:spPr>
              <a:xfrm>
                <a:off x="823291" y="908720"/>
                <a:ext cx="7277101" cy="230124"/>
              </a:xfrm>
              <a:custGeom>
                <a:avLst/>
                <a:gdLst>
                  <a:gd name="connsiteX0" fmla="*/ 0 w 6574367"/>
                  <a:gd name="connsiteY0" fmla="*/ 152400 h 152400"/>
                  <a:gd name="connsiteX1" fmla="*/ 6574367 w 6574367"/>
                  <a:gd name="connsiteY1" fmla="*/ 0 h 152400"/>
                  <a:gd name="connsiteX0" fmla="*/ 0 w 6688667"/>
                  <a:gd name="connsiteY0" fmla="*/ 338667 h 338667"/>
                  <a:gd name="connsiteX1" fmla="*/ 6688667 w 6688667"/>
                  <a:gd name="connsiteY1" fmla="*/ 0 h 338667"/>
                  <a:gd name="connsiteX0" fmla="*/ 0 w 6688667"/>
                  <a:gd name="connsiteY0" fmla="*/ 372149 h 372149"/>
                  <a:gd name="connsiteX1" fmla="*/ 6688667 w 6688667"/>
                  <a:gd name="connsiteY1" fmla="*/ 33482 h 372149"/>
                  <a:gd name="connsiteX0" fmla="*/ 0 w 7277101"/>
                  <a:gd name="connsiteY0" fmla="*/ 344318 h 344318"/>
                  <a:gd name="connsiteX1" fmla="*/ 7277101 w 7277101"/>
                  <a:gd name="connsiteY1" fmla="*/ 73384 h 344318"/>
                  <a:gd name="connsiteX0" fmla="*/ 0 w 7277101"/>
                  <a:gd name="connsiteY0" fmla="*/ 270934 h 270934"/>
                  <a:gd name="connsiteX1" fmla="*/ 7277101 w 7277101"/>
                  <a:gd name="connsiteY1" fmla="*/ 0 h 27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77101" h="270934">
                    <a:moveTo>
                      <a:pt x="0" y="270934"/>
                    </a:moveTo>
                    <a:cubicBezTo>
                      <a:pt x="2970390" y="-379588"/>
                      <a:pt x="5002518" y="622043"/>
                      <a:pt x="7277101" y="0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08663E87-6102-46EC-AA9F-CEEF8FDF0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36294"/>
              <a:ext cx="1422928" cy="1172665"/>
            </a:xfrm>
            <a:prstGeom prst="rect">
              <a:avLst/>
            </a:prstGeom>
            <a:effectLst>
              <a:outerShdw blurRad="50800" dist="38100" dir="5400000" algn="t" rotWithShape="0">
                <a:schemeClr val="accent6">
                  <a:lumMod val="50000"/>
                  <a:alpha val="4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100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71929"/>
            <a:ext cx="9144000" cy="897965"/>
          </a:xfrm>
        </p:spPr>
        <p:txBody>
          <a:bodyPr>
            <a:normAutofit/>
          </a:bodyPr>
          <a:lstStyle/>
          <a:p>
            <a:r>
              <a:rPr lang="en-US" altLang="zh-TW" b="1" u="sng" dirty="0">
                <a:solidFill>
                  <a:srgbClr val="FF0000"/>
                </a:solidFill>
              </a:rPr>
              <a:t>811 is the BEST team</a:t>
            </a:r>
            <a:endParaRPr lang="zh-TW" alt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173973"/>
              </p:ext>
            </p:extLst>
          </p:nvPr>
        </p:nvGraphicFramePr>
        <p:xfrm>
          <a:off x="1021975" y="1169894"/>
          <a:ext cx="10139081" cy="5446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8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14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Group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G1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G2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G3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G4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G5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G6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TW" altLang="en-US" sz="4000" b="1" u="none" strike="noStrike" kern="1200" dirty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Total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7708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71929"/>
            <a:ext cx="9144000" cy="897965"/>
          </a:xfrm>
        </p:spPr>
        <p:txBody>
          <a:bodyPr>
            <a:normAutofit/>
          </a:bodyPr>
          <a:lstStyle/>
          <a:p>
            <a:r>
              <a:rPr lang="en-US" altLang="zh-TW" b="1" u="sng" dirty="0">
                <a:solidFill>
                  <a:srgbClr val="FF0000"/>
                </a:solidFill>
              </a:rPr>
              <a:t>811 is the BEST team</a:t>
            </a:r>
            <a:endParaRPr lang="zh-TW" alt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253558"/>
              </p:ext>
            </p:extLst>
          </p:nvPr>
        </p:nvGraphicFramePr>
        <p:xfrm>
          <a:off x="1021975" y="1169894"/>
          <a:ext cx="10139081" cy="5446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8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14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Group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G1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G2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G3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G4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G5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G6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  <a:endParaRPr lang="en-US" altLang="zh-TW" sz="4000" b="1" u="none" strike="noStrike" kern="1200" dirty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TW" altLang="en-US" sz="4000" b="1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Total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653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51784" y="116632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4-Be Rules</a:t>
            </a:r>
            <a:endParaRPr kumimoji="0" lang="zh-TW" alt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22693" r="23163" b="23440"/>
          <a:stretch/>
        </p:blipFill>
        <p:spPr bwMode="auto">
          <a:xfrm>
            <a:off x="7896198" y="1336252"/>
            <a:ext cx="2304257" cy="179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5" b="7822"/>
          <a:stretch/>
        </p:blipFill>
        <p:spPr bwMode="auto">
          <a:xfrm>
            <a:off x="7749411" y="3714460"/>
            <a:ext cx="2701558" cy="207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911424" y="2982354"/>
            <a:ext cx="4879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#1  Be respectful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126095" y="2982354"/>
            <a:ext cx="383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#2  Be kind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EFF"/>
              </a:clrFrom>
              <a:clrTo>
                <a:srgbClr val="F6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7" b="19231"/>
          <a:stretch/>
        </p:blipFill>
        <p:spPr bwMode="auto">
          <a:xfrm>
            <a:off x="1869278" y="1312475"/>
            <a:ext cx="2814836" cy="170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9EB"/>
              </a:clrFrom>
              <a:clrTo>
                <a:srgbClr val="F8F9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141" y="3730855"/>
            <a:ext cx="2471905" cy="207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839416" y="5802515"/>
            <a:ext cx="515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#3  Be responsible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672064" y="5802514"/>
            <a:ext cx="500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#4  Best teamwork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FC7B789-7F0B-451A-AFBD-564CE94148A2}"/>
              </a:ext>
            </a:extLst>
          </p:cNvPr>
          <p:cNvGrpSpPr/>
          <p:nvPr/>
        </p:nvGrpSpPr>
        <p:grpSpPr>
          <a:xfrm>
            <a:off x="239349" y="-2529"/>
            <a:ext cx="11905323" cy="1563553"/>
            <a:chOff x="179512" y="236294"/>
            <a:chExt cx="8928992" cy="1172665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4746E9C4-370F-475B-83EF-46025F238E75}"/>
                </a:ext>
              </a:extLst>
            </p:cNvPr>
            <p:cNvGrpSpPr/>
            <p:nvPr/>
          </p:nvGrpSpPr>
          <p:grpSpPr>
            <a:xfrm>
              <a:off x="179512" y="873008"/>
              <a:ext cx="8928992" cy="391935"/>
              <a:chOff x="107504" y="804817"/>
              <a:chExt cx="8280919" cy="391935"/>
            </a:xfrm>
          </p:grpSpPr>
          <p:sp>
            <p:nvSpPr>
              <p:cNvPr id="22" name="橢圓 15">
                <a:extLst>
                  <a:ext uri="{FF2B5EF4-FFF2-40B4-BE49-F238E27FC236}">
                    <a16:creationId xmlns:a16="http://schemas.microsoft.com/office/drawing/2014/main" id="{1547FD1F-90B9-4052-AEAB-419212233C9B}"/>
                  </a:ext>
                </a:extLst>
              </p:cNvPr>
              <p:cNvSpPr/>
              <p:nvPr/>
            </p:nvSpPr>
            <p:spPr>
              <a:xfrm>
                <a:off x="107504" y="804817"/>
                <a:ext cx="8280919" cy="391935"/>
              </a:xfrm>
              <a:custGeom>
                <a:avLst/>
                <a:gdLst>
                  <a:gd name="connsiteX0" fmla="*/ 0 w 5436336"/>
                  <a:gd name="connsiteY0" fmla="*/ 172722 h 561622"/>
                  <a:gd name="connsiteX1" fmla="*/ 3104683 w 5436336"/>
                  <a:gd name="connsiteY1" fmla="*/ 201450 h 561622"/>
                  <a:gd name="connsiteX2" fmla="*/ 5436336 w 5436336"/>
                  <a:gd name="connsiteY2" fmla="*/ 0 h 561622"/>
                  <a:gd name="connsiteX3" fmla="*/ 2852655 w 5436336"/>
                  <a:gd name="connsiteY3" fmla="*/ 560803 h 561622"/>
                  <a:gd name="connsiteX4" fmla="*/ 0 w 5436336"/>
                  <a:gd name="connsiteY4" fmla="*/ 172722 h 561622"/>
                  <a:gd name="connsiteX0" fmla="*/ 0 w 5436336"/>
                  <a:gd name="connsiteY0" fmla="*/ 172722 h 560803"/>
                  <a:gd name="connsiteX1" fmla="*/ 3104683 w 5436336"/>
                  <a:gd name="connsiteY1" fmla="*/ 201450 h 560803"/>
                  <a:gd name="connsiteX2" fmla="*/ 5436336 w 5436336"/>
                  <a:gd name="connsiteY2" fmla="*/ 0 h 560803"/>
                  <a:gd name="connsiteX3" fmla="*/ 2852655 w 5436336"/>
                  <a:gd name="connsiteY3" fmla="*/ 560803 h 560803"/>
                  <a:gd name="connsiteX4" fmla="*/ 0 w 5436336"/>
                  <a:gd name="connsiteY4" fmla="*/ 172722 h 56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336" h="560803">
                    <a:moveTo>
                      <a:pt x="0" y="172722"/>
                    </a:moveTo>
                    <a:cubicBezTo>
                      <a:pt x="726353" y="401859"/>
                      <a:pt x="2198627" y="230237"/>
                      <a:pt x="3104683" y="201450"/>
                    </a:cubicBezTo>
                    <a:cubicBezTo>
                      <a:pt x="4010739" y="172663"/>
                      <a:pt x="4782442" y="127192"/>
                      <a:pt x="5436336" y="0"/>
                    </a:cubicBezTo>
                    <a:cubicBezTo>
                      <a:pt x="4949465" y="333767"/>
                      <a:pt x="3975115" y="560803"/>
                      <a:pt x="2852655" y="560803"/>
                    </a:cubicBezTo>
                    <a:cubicBezTo>
                      <a:pt x="1543739" y="560803"/>
                      <a:pt x="462376" y="-93755"/>
                      <a:pt x="0" y="17272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3" name="手繪多邊形 8">
                <a:extLst>
                  <a:ext uri="{FF2B5EF4-FFF2-40B4-BE49-F238E27FC236}">
                    <a16:creationId xmlns:a16="http://schemas.microsoft.com/office/drawing/2014/main" id="{7A9814FE-C7EC-41D7-8C27-2555EC7D1A2A}"/>
                  </a:ext>
                </a:extLst>
              </p:cNvPr>
              <p:cNvSpPr/>
              <p:nvPr/>
            </p:nvSpPr>
            <p:spPr>
              <a:xfrm>
                <a:off x="823291" y="908720"/>
                <a:ext cx="7277101" cy="230124"/>
              </a:xfrm>
              <a:custGeom>
                <a:avLst/>
                <a:gdLst>
                  <a:gd name="connsiteX0" fmla="*/ 0 w 6574367"/>
                  <a:gd name="connsiteY0" fmla="*/ 152400 h 152400"/>
                  <a:gd name="connsiteX1" fmla="*/ 6574367 w 6574367"/>
                  <a:gd name="connsiteY1" fmla="*/ 0 h 152400"/>
                  <a:gd name="connsiteX0" fmla="*/ 0 w 6688667"/>
                  <a:gd name="connsiteY0" fmla="*/ 338667 h 338667"/>
                  <a:gd name="connsiteX1" fmla="*/ 6688667 w 6688667"/>
                  <a:gd name="connsiteY1" fmla="*/ 0 h 338667"/>
                  <a:gd name="connsiteX0" fmla="*/ 0 w 6688667"/>
                  <a:gd name="connsiteY0" fmla="*/ 372149 h 372149"/>
                  <a:gd name="connsiteX1" fmla="*/ 6688667 w 6688667"/>
                  <a:gd name="connsiteY1" fmla="*/ 33482 h 372149"/>
                  <a:gd name="connsiteX0" fmla="*/ 0 w 7277101"/>
                  <a:gd name="connsiteY0" fmla="*/ 344318 h 344318"/>
                  <a:gd name="connsiteX1" fmla="*/ 7277101 w 7277101"/>
                  <a:gd name="connsiteY1" fmla="*/ 73384 h 344318"/>
                  <a:gd name="connsiteX0" fmla="*/ 0 w 7277101"/>
                  <a:gd name="connsiteY0" fmla="*/ 270934 h 270934"/>
                  <a:gd name="connsiteX1" fmla="*/ 7277101 w 7277101"/>
                  <a:gd name="connsiteY1" fmla="*/ 0 h 27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77101" h="270934">
                    <a:moveTo>
                      <a:pt x="0" y="270934"/>
                    </a:moveTo>
                    <a:cubicBezTo>
                      <a:pt x="2970390" y="-379588"/>
                      <a:pt x="5002518" y="622043"/>
                      <a:pt x="7277101" y="0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08663E87-6102-46EC-AA9F-CEEF8FDF0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36294"/>
              <a:ext cx="1422928" cy="1172665"/>
            </a:xfrm>
            <a:prstGeom prst="rect">
              <a:avLst/>
            </a:prstGeom>
            <a:effectLst>
              <a:outerShdw blurRad="50800" dist="38100" dir="5400000" algn="t" rotWithShape="0">
                <a:schemeClr val="accent6">
                  <a:lumMod val="50000"/>
                  <a:alpha val="4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0538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9" b="3001"/>
          <a:stretch/>
        </p:blipFill>
        <p:spPr>
          <a:xfrm rot="5400000">
            <a:off x="2658605" y="-163003"/>
            <a:ext cx="6874790" cy="72008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932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243407"/>
            <a:ext cx="6858001" cy="73448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32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469555"/>
            <a:ext cx="6100078" cy="368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>
            <a:off x="0" y="4666167"/>
            <a:ext cx="3103032" cy="216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 flipH="1">
            <a:off x="8832851" y="4646895"/>
            <a:ext cx="3103032" cy="216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>
            <a:off x="2996539" y="4769339"/>
            <a:ext cx="2955445" cy="206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>
            <a:off x="5804848" y="4784364"/>
            <a:ext cx="2955448" cy="206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48AA3D34-2697-4C7A-86C8-200CBD29774A}"/>
              </a:ext>
            </a:extLst>
          </p:cNvPr>
          <p:cNvSpPr/>
          <p:nvPr/>
        </p:nvSpPr>
        <p:spPr>
          <a:xfrm>
            <a:off x="2991431" y="188641"/>
            <a:ext cx="7209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Tomorrow’s Alphabet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49612CF-7BF0-4F4E-A9AE-C5AB80F34363}"/>
              </a:ext>
            </a:extLst>
          </p:cNvPr>
          <p:cNvGrpSpPr/>
          <p:nvPr/>
        </p:nvGrpSpPr>
        <p:grpSpPr>
          <a:xfrm>
            <a:off x="239349" y="-2529"/>
            <a:ext cx="11905323" cy="1563553"/>
            <a:chOff x="179512" y="236294"/>
            <a:chExt cx="8928992" cy="1172665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3D2A67C8-C758-4B7A-AE3D-48D5824E1596}"/>
                </a:ext>
              </a:extLst>
            </p:cNvPr>
            <p:cNvGrpSpPr/>
            <p:nvPr/>
          </p:nvGrpSpPr>
          <p:grpSpPr>
            <a:xfrm>
              <a:off x="179512" y="873008"/>
              <a:ext cx="8928992" cy="391935"/>
              <a:chOff x="107504" y="804817"/>
              <a:chExt cx="8280919" cy="391935"/>
            </a:xfrm>
          </p:grpSpPr>
          <p:sp>
            <p:nvSpPr>
              <p:cNvPr id="35" name="橢圓 15">
                <a:extLst>
                  <a:ext uri="{FF2B5EF4-FFF2-40B4-BE49-F238E27FC236}">
                    <a16:creationId xmlns:a16="http://schemas.microsoft.com/office/drawing/2014/main" id="{F7474235-E304-4965-9B26-B8BDA4DAC3E7}"/>
                  </a:ext>
                </a:extLst>
              </p:cNvPr>
              <p:cNvSpPr/>
              <p:nvPr/>
            </p:nvSpPr>
            <p:spPr>
              <a:xfrm>
                <a:off x="107504" y="804817"/>
                <a:ext cx="8280919" cy="391935"/>
              </a:xfrm>
              <a:custGeom>
                <a:avLst/>
                <a:gdLst>
                  <a:gd name="connsiteX0" fmla="*/ 0 w 5436336"/>
                  <a:gd name="connsiteY0" fmla="*/ 172722 h 561622"/>
                  <a:gd name="connsiteX1" fmla="*/ 3104683 w 5436336"/>
                  <a:gd name="connsiteY1" fmla="*/ 201450 h 561622"/>
                  <a:gd name="connsiteX2" fmla="*/ 5436336 w 5436336"/>
                  <a:gd name="connsiteY2" fmla="*/ 0 h 561622"/>
                  <a:gd name="connsiteX3" fmla="*/ 2852655 w 5436336"/>
                  <a:gd name="connsiteY3" fmla="*/ 560803 h 561622"/>
                  <a:gd name="connsiteX4" fmla="*/ 0 w 5436336"/>
                  <a:gd name="connsiteY4" fmla="*/ 172722 h 561622"/>
                  <a:gd name="connsiteX0" fmla="*/ 0 w 5436336"/>
                  <a:gd name="connsiteY0" fmla="*/ 172722 h 560803"/>
                  <a:gd name="connsiteX1" fmla="*/ 3104683 w 5436336"/>
                  <a:gd name="connsiteY1" fmla="*/ 201450 h 560803"/>
                  <a:gd name="connsiteX2" fmla="*/ 5436336 w 5436336"/>
                  <a:gd name="connsiteY2" fmla="*/ 0 h 560803"/>
                  <a:gd name="connsiteX3" fmla="*/ 2852655 w 5436336"/>
                  <a:gd name="connsiteY3" fmla="*/ 560803 h 560803"/>
                  <a:gd name="connsiteX4" fmla="*/ 0 w 5436336"/>
                  <a:gd name="connsiteY4" fmla="*/ 172722 h 56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336" h="560803">
                    <a:moveTo>
                      <a:pt x="0" y="172722"/>
                    </a:moveTo>
                    <a:cubicBezTo>
                      <a:pt x="726353" y="401859"/>
                      <a:pt x="2198627" y="230237"/>
                      <a:pt x="3104683" y="201450"/>
                    </a:cubicBezTo>
                    <a:cubicBezTo>
                      <a:pt x="4010739" y="172663"/>
                      <a:pt x="4782442" y="127192"/>
                      <a:pt x="5436336" y="0"/>
                    </a:cubicBezTo>
                    <a:cubicBezTo>
                      <a:pt x="4949465" y="333767"/>
                      <a:pt x="3975115" y="560803"/>
                      <a:pt x="2852655" y="560803"/>
                    </a:cubicBezTo>
                    <a:cubicBezTo>
                      <a:pt x="1543739" y="560803"/>
                      <a:pt x="462376" y="-93755"/>
                      <a:pt x="0" y="17272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zh-TW" altLang="en-US" sz="240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36" name="手繪多邊形 8">
                <a:extLst>
                  <a:ext uri="{FF2B5EF4-FFF2-40B4-BE49-F238E27FC236}">
                    <a16:creationId xmlns:a16="http://schemas.microsoft.com/office/drawing/2014/main" id="{57DDDC34-A9C9-49AB-B829-12485634DADA}"/>
                  </a:ext>
                </a:extLst>
              </p:cNvPr>
              <p:cNvSpPr/>
              <p:nvPr/>
            </p:nvSpPr>
            <p:spPr>
              <a:xfrm>
                <a:off x="823291" y="908720"/>
                <a:ext cx="7277101" cy="230124"/>
              </a:xfrm>
              <a:custGeom>
                <a:avLst/>
                <a:gdLst>
                  <a:gd name="connsiteX0" fmla="*/ 0 w 6574367"/>
                  <a:gd name="connsiteY0" fmla="*/ 152400 h 152400"/>
                  <a:gd name="connsiteX1" fmla="*/ 6574367 w 6574367"/>
                  <a:gd name="connsiteY1" fmla="*/ 0 h 152400"/>
                  <a:gd name="connsiteX0" fmla="*/ 0 w 6688667"/>
                  <a:gd name="connsiteY0" fmla="*/ 338667 h 338667"/>
                  <a:gd name="connsiteX1" fmla="*/ 6688667 w 6688667"/>
                  <a:gd name="connsiteY1" fmla="*/ 0 h 338667"/>
                  <a:gd name="connsiteX0" fmla="*/ 0 w 6688667"/>
                  <a:gd name="connsiteY0" fmla="*/ 372149 h 372149"/>
                  <a:gd name="connsiteX1" fmla="*/ 6688667 w 6688667"/>
                  <a:gd name="connsiteY1" fmla="*/ 33482 h 372149"/>
                  <a:gd name="connsiteX0" fmla="*/ 0 w 7277101"/>
                  <a:gd name="connsiteY0" fmla="*/ 344318 h 344318"/>
                  <a:gd name="connsiteX1" fmla="*/ 7277101 w 7277101"/>
                  <a:gd name="connsiteY1" fmla="*/ 73384 h 344318"/>
                  <a:gd name="connsiteX0" fmla="*/ 0 w 7277101"/>
                  <a:gd name="connsiteY0" fmla="*/ 270934 h 270934"/>
                  <a:gd name="connsiteX1" fmla="*/ 7277101 w 7277101"/>
                  <a:gd name="connsiteY1" fmla="*/ 0 h 27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77101" h="270934">
                    <a:moveTo>
                      <a:pt x="0" y="270934"/>
                    </a:moveTo>
                    <a:cubicBezTo>
                      <a:pt x="2970390" y="-379588"/>
                      <a:pt x="5002518" y="622043"/>
                      <a:pt x="7277101" y="0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zh-TW" altLang="en-US" sz="2400" dirty="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</p:grp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7886BA02-D0CA-4B4D-BBD5-7B502A44E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36294"/>
              <a:ext cx="1422928" cy="1172665"/>
            </a:xfrm>
            <a:prstGeom prst="rect">
              <a:avLst/>
            </a:prstGeom>
            <a:effectLst>
              <a:outerShdw blurRad="50800" dist="38100" dir="5400000" algn="t" rotWithShape="0">
                <a:schemeClr val="accent6">
                  <a:lumMod val="50000"/>
                  <a:alpha val="4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50421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t="3492" r="15425" b="3800"/>
          <a:stretch/>
        </p:blipFill>
        <p:spPr>
          <a:xfrm rot="5400000">
            <a:off x="2634668" y="-2579994"/>
            <a:ext cx="6858000" cy="1201799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492552" y="908720"/>
            <a:ext cx="5292080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7680176" y="5517232"/>
            <a:ext cx="3456384" cy="122413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20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269</Words>
  <Application>Microsoft Office PowerPoint</Application>
  <PresentationFormat>寬螢幕</PresentationFormat>
  <Paragraphs>188</Paragraphs>
  <Slides>36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6" baseType="lpstr">
      <vt:lpstr>Magic R</vt:lpstr>
      <vt:lpstr>華康談楷體W5</vt:lpstr>
      <vt:lpstr>微軟正黑體</vt:lpstr>
      <vt:lpstr>新細明體</vt:lpstr>
      <vt:lpstr>Arial</vt:lpstr>
      <vt:lpstr>Berlin Sans FB</vt:lpstr>
      <vt:lpstr>Calibri</vt:lpstr>
      <vt:lpstr>Comic Sans MS</vt:lpstr>
      <vt:lpstr>Tw Cen MT Condensed Extra Bold</vt:lpstr>
      <vt:lpstr>Office 佈景主題</vt:lpstr>
      <vt:lpstr>PowerPoint 簡報</vt:lpstr>
      <vt:lpstr>PowerPoint 簡報</vt:lpstr>
      <vt:lpstr>811 is the BEST team</vt:lpstr>
      <vt:lpstr>811 is the BEST team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811 is the BEST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Huifen Chen</dc:creator>
  <cp:lastModifiedBy>mcjh</cp:lastModifiedBy>
  <cp:revision>112</cp:revision>
  <dcterms:created xsi:type="dcterms:W3CDTF">2020-07-26T14:35:03Z</dcterms:created>
  <dcterms:modified xsi:type="dcterms:W3CDTF">2024-10-07T12:04:31Z</dcterms:modified>
</cp:coreProperties>
</file>