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61" r:id="rId12"/>
    <p:sldId id="263" r:id="rId13"/>
    <p:sldId id="265" r:id="rId14"/>
    <p:sldId id="266" r:id="rId15"/>
    <p:sldId id="267" r:id="rId16"/>
    <p:sldId id="262" r:id="rId17"/>
    <p:sldId id="264" r:id="rId18"/>
    <p:sldId id="257" r:id="rId19"/>
    <p:sldId id="258" r:id="rId20"/>
    <p:sldId id="259" r:id="rId21"/>
    <p:sldId id="260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5EF3F-61AF-40C6-9620-5199CE4795E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37328D-7881-45C4-A75F-28A120AD9175}">
      <dgm:prSet/>
      <dgm:spPr/>
      <dgm:t>
        <a:bodyPr/>
        <a:lstStyle/>
        <a:p>
          <a:r>
            <a:rPr lang="zh-TW" b="1" i="0" dirty="0"/>
            <a:t>食品</a:t>
          </a:r>
          <a:endParaRPr lang="en-US" dirty="0"/>
        </a:p>
      </dgm:t>
    </dgm:pt>
    <dgm:pt modelId="{B44765DD-FBD8-48C2-B43B-C6703D6D7902}" type="parTrans" cxnId="{4D10630D-E333-441E-91C4-B65F8EE26CE6}">
      <dgm:prSet/>
      <dgm:spPr/>
      <dgm:t>
        <a:bodyPr/>
        <a:lstStyle/>
        <a:p>
          <a:endParaRPr lang="en-US"/>
        </a:p>
      </dgm:t>
    </dgm:pt>
    <dgm:pt modelId="{037A09A7-C51C-4B34-987D-2C431B3C13B5}" type="sibTrans" cxnId="{4D10630D-E333-441E-91C4-B65F8EE26CE6}">
      <dgm:prSet/>
      <dgm:spPr/>
      <dgm:t>
        <a:bodyPr/>
        <a:lstStyle/>
        <a:p>
          <a:endParaRPr lang="en-US"/>
        </a:p>
      </dgm:t>
    </dgm:pt>
    <dgm:pt modelId="{8C847A19-2494-4FCF-A007-850F11626D4A}">
      <dgm:prSet/>
      <dgm:spPr/>
      <dgm:t>
        <a:bodyPr/>
        <a:lstStyle/>
        <a:p>
          <a:r>
            <a:rPr lang="zh-TW" b="1" i="0"/>
            <a:t>動物飼料</a:t>
          </a:r>
          <a:endParaRPr lang="en-US"/>
        </a:p>
      </dgm:t>
    </dgm:pt>
    <dgm:pt modelId="{93653D98-B267-4D0B-9BB5-725D92861EA1}" type="parTrans" cxnId="{CC5EC0DC-2B43-43F6-B621-1A570CFB1841}">
      <dgm:prSet/>
      <dgm:spPr/>
      <dgm:t>
        <a:bodyPr/>
        <a:lstStyle/>
        <a:p>
          <a:endParaRPr lang="en-US"/>
        </a:p>
      </dgm:t>
    </dgm:pt>
    <dgm:pt modelId="{39AE3B20-F237-44DE-92C5-2DE45F19E26E}" type="sibTrans" cxnId="{CC5EC0DC-2B43-43F6-B621-1A570CFB1841}">
      <dgm:prSet/>
      <dgm:spPr/>
      <dgm:t>
        <a:bodyPr/>
        <a:lstStyle/>
        <a:p>
          <a:endParaRPr lang="en-US"/>
        </a:p>
      </dgm:t>
    </dgm:pt>
    <dgm:pt modelId="{F2431479-E469-442B-A557-64C24E6E9D3B}">
      <dgm:prSet/>
      <dgm:spPr/>
      <dgm:t>
        <a:bodyPr/>
        <a:lstStyle/>
        <a:p>
          <a:r>
            <a:rPr lang="zh-TW" b="1" i="0"/>
            <a:t>生質燃料</a:t>
          </a:r>
          <a:endParaRPr lang="en-US"/>
        </a:p>
      </dgm:t>
    </dgm:pt>
    <dgm:pt modelId="{0B1BDD75-D002-4DB4-825D-15B22ABFD685}" type="parTrans" cxnId="{72BCC2A4-A8E6-4F60-961C-AFA510DAD163}">
      <dgm:prSet/>
      <dgm:spPr/>
      <dgm:t>
        <a:bodyPr/>
        <a:lstStyle/>
        <a:p>
          <a:endParaRPr lang="en-US"/>
        </a:p>
      </dgm:t>
    </dgm:pt>
    <dgm:pt modelId="{B3100D73-F972-4AEA-A4CC-F5C3068684A8}" type="sibTrans" cxnId="{72BCC2A4-A8E6-4F60-961C-AFA510DAD163}">
      <dgm:prSet/>
      <dgm:spPr/>
      <dgm:t>
        <a:bodyPr/>
        <a:lstStyle/>
        <a:p>
          <a:endParaRPr lang="en-US"/>
        </a:p>
      </dgm:t>
    </dgm:pt>
    <dgm:pt modelId="{5CC10E10-2C68-4D4E-929A-34D9F3D3D403}">
      <dgm:prSet/>
      <dgm:spPr/>
      <dgm:t>
        <a:bodyPr/>
        <a:lstStyle/>
        <a:p>
          <a:r>
            <a:rPr lang="zh-TW" b="1" i="0"/>
            <a:t>塑膠材料</a:t>
          </a:r>
          <a:endParaRPr lang="en-US"/>
        </a:p>
      </dgm:t>
    </dgm:pt>
    <dgm:pt modelId="{47EB8976-5844-4D26-AC8B-1D549B5332E2}" type="parTrans" cxnId="{2D33D6FF-A953-4822-AA19-6328E0B73575}">
      <dgm:prSet/>
      <dgm:spPr/>
      <dgm:t>
        <a:bodyPr/>
        <a:lstStyle/>
        <a:p>
          <a:endParaRPr lang="en-US"/>
        </a:p>
      </dgm:t>
    </dgm:pt>
    <dgm:pt modelId="{BCA81492-4BFA-463A-A325-99398021405A}" type="sibTrans" cxnId="{2D33D6FF-A953-4822-AA19-6328E0B73575}">
      <dgm:prSet/>
      <dgm:spPr/>
      <dgm:t>
        <a:bodyPr/>
        <a:lstStyle/>
        <a:p>
          <a:endParaRPr lang="en-US"/>
        </a:p>
      </dgm:t>
    </dgm:pt>
    <dgm:pt modelId="{A3F304D6-87CF-4991-814B-2733BEEB28F5}">
      <dgm:prSet/>
      <dgm:spPr/>
      <dgm:t>
        <a:bodyPr/>
        <a:lstStyle/>
        <a:p>
          <a:r>
            <a:rPr lang="zh-TW" b="1" i="0"/>
            <a:t>玉米電池</a:t>
          </a:r>
          <a:endParaRPr lang="en-US"/>
        </a:p>
      </dgm:t>
    </dgm:pt>
    <dgm:pt modelId="{E40ED55E-9E2B-4450-B940-BBC3A444F4B7}" type="parTrans" cxnId="{1342DCE4-4B15-4342-9E43-9B1D0B3F5707}">
      <dgm:prSet/>
      <dgm:spPr/>
      <dgm:t>
        <a:bodyPr/>
        <a:lstStyle/>
        <a:p>
          <a:endParaRPr lang="en-US"/>
        </a:p>
      </dgm:t>
    </dgm:pt>
    <dgm:pt modelId="{18029919-07D7-461F-94FD-A52603FE526E}" type="sibTrans" cxnId="{1342DCE4-4B15-4342-9E43-9B1D0B3F5707}">
      <dgm:prSet/>
      <dgm:spPr/>
      <dgm:t>
        <a:bodyPr/>
        <a:lstStyle/>
        <a:p>
          <a:endParaRPr lang="en-US"/>
        </a:p>
      </dgm:t>
    </dgm:pt>
    <dgm:pt modelId="{1488C823-A33F-4994-BDBE-AB9983F309B2}">
      <dgm:prSet/>
      <dgm:spPr/>
      <dgm:t>
        <a:bodyPr/>
        <a:lstStyle/>
        <a:p>
          <a:r>
            <a:rPr lang="zh-TW" b="1" i="0"/>
            <a:t>除臭劑</a:t>
          </a:r>
          <a:endParaRPr lang="en-US"/>
        </a:p>
      </dgm:t>
    </dgm:pt>
    <dgm:pt modelId="{9EBA4E84-3FBF-43A5-AD01-FD766B35B7DA}" type="parTrans" cxnId="{DEE28D95-50B0-4CDE-A286-0BCAC2C6F9F5}">
      <dgm:prSet/>
      <dgm:spPr/>
      <dgm:t>
        <a:bodyPr/>
        <a:lstStyle/>
        <a:p>
          <a:endParaRPr lang="en-US"/>
        </a:p>
      </dgm:t>
    </dgm:pt>
    <dgm:pt modelId="{2280059F-E35D-4CF8-AAAE-9339633F3C08}" type="sibTrans" cxnId="{DEE28D95-50B0-4CDE-A286-0BCAC2C6F9F5}">
      <dgm:prSet/>
      <dgm:spPr/>
      <dgm:t>
        <a:bodyPr/>
        <a:lstStyle/>
        <a:p>
          <a:endParaRPr lang="en-US"/>
        </a:p>
      </dgm:t>
    </dgm:pt>
    <dgm:pt modelId="{5A359AB6-3812-440E-8C59-64F311C1B27E}">
      <dgm:prSet/>
      <dgm:spPr/>
      <dgm:t>
        <a:bodyPr/>
        <a:lstStyle/>
        <a:p>
          <a:r>
            <a:rPr lang="zh-TW" b="1" i="0"/>
            <a:t>感冒糖漿</a:t>
          </a:r>
          <a:endParaRPr lang="en-US"/>
        </a:p>
      </dgm:t>
    </dgm:pt>
    <dgm:pt modelId="{4976ACB2-8AB4-4E67-B633-C7261DE0F487}" type="parTrans" cxnId="{FF28E1FB-08C6-4F1D-9E62-80EC9EB58A1A}">
      <dgm:prSet/>
      <dgm:spPr/>
      <dgm:t>
        <a:bodyPr/>
        <a:lstStyle/>
        <a:p>
          <a:endParaRPr lang="en-US"/>
        </a:p>
      </dgm:t>
    </dgm:pt>
    <dgm:pt modelId="{51DEE3EA-DA8B-40DA-92E8-47A4C3E9D82D}" type="sibTrans" cxnId="{FF28E1FB-08C6-4F1D-9E62-80EC9EB58A1A}">
      <dgm:prSet/>
      <dgm:spPr/>
      <dgm:t>
        <a:bodyPr/>
        <a:lstStyle/>
        <a:p>
          <a:endParaRPr lang="en-US"/>
        </a:p>
      </dgm:t>
    </dgm:pt>
    <dgm:pt modelId="{BCD17412-2A1F-4700-80F1-C7107414F2F8}">
      <dgm:prSet/>
      <dgm:spPr/>
      <dgm:t>
        <a:bodyPr/>
        <a:lstStyle/>
        <a:p>
          <a:r>
            <a:rPr lang="zh-TW" b="1" i="0"/>
            <a:t>嬰兒用品</a:t>
          </a:r>
          <a:endParaRPr lang="en-US"/>
        </a:p>
      </dgm:t>
    </dgm:pt>
    <dgm:pt modelId="{71124F53-E6F0-49A9-BCC9-F820A48090B6}" type="parTrans" cxnId="{FF0D86E6-7D75-4758-BCC3-5D3ECC4B50D0}">
      <dgm:prSet/>
      <dgm:spPr/>
      <dgm:t>
        <a:bodyPr/>
        <a:lstStyle/>
        <a:p>
          <a:endParaRPr lang="en-US"/>
        </a:p>
      </dgm:t>
    </dgm:pt>
    <dgm:pt modelId="{1DB3D73D-A321-4C5B-8567-E6396B0CD993}" type="sibTrans" cxnId="{FF0D86E6-7D75-4758-BCC3-5D3ECC4B50D0}">
      <dgm:prSet/>
      <dgm:spPr/>
      <dgm:t>
        <a:bodyPr/>
        <a:lstStyle/>
        <a:p>
          <a:endParaRPr lang="en-US"/>
        </a:p>
      </dgm:t>
    </dgm:pt>
    <dgm:pt modelId="{3915857E-C0BF-42A5-8CB3-88C77471D8B5}">
      <dgm:prSet/>
      <dgm:spPr/>
      <dgm:t>
        <a:bodyPr/>
        <a:lstStyle/>
        <a:p>
          <a:r>
            <a:rPr lang="zh-TW" b="1" i="0"/>
            <a:t>燃燒劑</a:t>
          </a:r>
          <a:endParaRPr lang="en-US"/>
        </a:p>
      </dgm:t>
    </dgm:pt>
    <dgm:pt modelId="{409B046C-7AF3-451A-B675-76223704A739}" type="parTrans" cxnId="{9160F576-2C0D-472B-94BD-2AF70A06D242}">
      <dgm:prSet/>
      <dgm:spPr/>
      <dgm:t>
        <a:bodyPr/>
        <a:lstStyle/>
        <a:p>
          <a:endParaRPr lang="en-US"/>
        </a:p>
      </dgm:t>
    </dgm:pt>
    <dgm:pt modelId="{711DE8FF-FF12-42B3-8F1A-2B842A526921}" type="sibTrans" cxnId="{9160F576-2C0D-472B-94BD-2AF70A06D242}">
      <dgm:prSet/>
      <dgm:spPr/>
      <dgm:t>
        <a:bodyPr/>
        <a:lstStyle/>
        <a:p>
          <a:endParaRPr lang="en-US"/>
        </a:p>
      </dgm:t>
    </dgm:pt>
    <dgm:pt modelId="{E2C6323B-8084-425D-B418-718C1D172B2E}">
      <dgm:prSet/>
      <dgm:spPr/>
      <dgm:t>
        <a:bodyPr/>
        <a:lstStyle/>
        <a:p>
          <a:r>
            <a:rPr lang="zh-TW" b="1" i="0"/>
            <a:t>藥品賦形劑</a:t>
          </a:r>
          <a:endParaRPr lang="en-US"/>
        </a:p>
      </dgm:t>
    </dgm:pt>
    <dgm:pt modelId="{EFDD6B97-E8F6-4A7F-B061-6A64A775B742}" type="parTrans" cxnId="{56D2F375-9D1E-4E35-B0CC-62091DD6FF21}">
      <dgm:prSet/>
      <dgm:spPr/>
      <dgm:t>
        <a:bodyPr/>
        <a:lstStyle/>
        <a:p>
          <a:endParaRPr lang="en-US"/>
        </a:p>
      </dgm:t>
    </dgm:pt>
    <dgm:pt modelId="{051926A3-DF01-46D3-A6ED-725630E84837}" type="sibTrans" cxnId="{56D2F375-9D1E-4E35-B0CC-62091DD6FF21}">
      <dgm:prSet/>
      <dgm:spPr/>
      <dgm:t>
        <a:bodyPr/>
        <a:lstStyle/>
        <a:p>
          <a:endParaRPr lang="en-US"/>
        </a:p>
      </dgm:t>
    </dgm:pt>
    <dgm:pt modelId="{F4B2BCEC-4B90-4E98-9FA0-4860961EFE22}">
      <dgm:prSet/>
      <dgm:spPr/>
      <dgm:t>
        <a:bodyPr/>
        <a:lstStyle/>
        <a:p>
          <a:r>
            <a:rPr lang="zh-TW" b="1" i="0"/>
            <a:t>紡織染劑</a:t>
          </a:r>
          <a:endParaRPr lang="en-US"/>
        </a:p>
      </dgm:t>
    </dgm:pt>
    <dgm:pt modelId="{0F45100F-76F2-4B75-B958-CB76CD066FF5}" type="parTrans" cxnId="{23A8D989-C324-4C97-B6F3-38412B15097D}">
      <dgm:prSet/>
      <dgm:spPr/>
      <dgm:t>
        <a:bodyPr/>
        <a:lstStyle/>
        <a:p>
          <a:endParaRPr lang="en-US"/>
        </a:p>
      </dgm:t>
    </dgm:pt>
    <dgm:pt modelId="{A8880ED8-A0A5-4DE2-ABB1-3ADD0C62AF61}" type="sibTrans" cxnId="{23A8D989-C324-4C97-B6F3-38412B15097D}">
      <dgm:prSet/>
      <dgm:spPr/>
      <dgm:t>
        <a:bodyPr/>
        <a:lstStyle/>
        <a:p>
          <a:endParaRPr lang="en-US"/>
        </a:p>
      </dgm:t>
    </dgm:pt>
    <dgm:pt modelId="{10173D78-D9AF-495E-9EDF-799A6ED2BFE0}">
      <dgm:prSet/>
      <dgm:spPr/>
      <dgm:t>
        <a:bodyPr/>
        <a:lstStyle/>
        <a:p>
          <a:r>
            <a:rPr lang="zh-TW" b="1" i="0"/>
            <a:t>維生素</a:t>
          </a:r>
          <a:r>
            <a:rPr lang="en-US" b="1" i="0"/>
            <a:t>C</a:t>
          </a:r>
          <a:endParaRPr lang="en-US"/>
        </a:p>
      </dgm:t>
    </dgm:pt>
    <dgm:pt modelId="{2E643FCC-6EBF-4F3A-9CE8-6AA240B85F07}" type="parTrans" cxnId="{C6473FED-DF57-4F2C-9610-9297DF88B8C6}">
      <dgm:prSet/>
      <dgm:spPr/>
      <dgm:t>
        <a:bodyPr/>
        <a:lstStyle/>
        <a:p>
          <a:endParaRPr lang="en-US"/>
        </a:p>
      </dgm:t>
    </dgm:pt>
    <dgm:pt modelId="{89426916-532E-47EE-93F8-827731171B0B}" type="sibTrans" cxnId="{C6473FED-DF57-4F2C-9610-9297DF88B8C6}">
      <dgm:prSet/>
      <dgm:spPr/>
      <dgm:t>
        <a:bodyPr/>
        <a:lstStyle/>
        <a:p>
          <a:endParaRPr lang="en-US"/>
        </a:p>
      </dgm:t>
    </dgm:pt>
    <dgm:pt modelId="{0C0E38E1-1453-475B-BE1A-E1F27F20F009}" type="pres">
      <dgm:prSet presAssocID="{F825EF3F-61AF-40C6-9620-5199CE4795E5}" presName="diagram" presStyleCnt="0">
        <dgm:presLayoutVars>
          <dgm:dir/>
          <dgm:resizeHandles val="exact"/>
        </dgm:presLayoutVars>
      </dgm:prSet>
      <dgm:spPr/>
    </dgm:pt>
    <dgm:pt modelId="{154993DF-C7CF-4902-8BA6-5F3388C49473}" type="pres">
      <dgm:prSet presAssocID="{FB37328D-7881-45C4-A75F-28A120AD9175}" presName="node" presStyleLbl="node1" presStyleIdx="0" presStyleCnt="12">
        <dgm:presLayoutVars>
          <dgm:bulletEnabled val="1"/>
        </dgm:presLayoutVars>
      </dgm:prSet>
      <dgm:spPr/>
    </dgm:pt>
    <dgm:pt modelId="{D00983A3-CCA1-416A-8B6B-F7B529EB65B1}" type="pres">
      <dgm:prSet presAssocID="{037A09A7-C51C-4B34-987D-2C431B3C13B5}" presName="sibTrans" presStyleCnt="0"/>
      <dgm:spPr/>
    </dgm:pt>
    <dgm:pt modelId="{BB3DD2CB-7EFB-49B1-8E3B-6573E375B9A6}" type="pres">
      <dgm:prSet presAssocID="{8C847A19-2494-4FCF-A007-850F11626D4A}" presName="node" presStyleLbl="node1" presStyleIdx="1" presStyleCnt="12">
        <dgm:presLayoutVars>
          <dgm:bulletEnabled val="1"/>
        </dgm:presLayoutVars>
      </dgm:prSet>
      <dgm:spPr/>
    </dgm:pt>
    <dgm:pt modelId="{B548CAF7-FD08-45DF-ADA1-570496FBAADB}" type="pres">
      <dgm:prSet presAssocID="{39AE3B20-F237-44DE-92C5-2DE45F19E26E}" presName="sibTrans" presStyleCnt="0"/>
      <dgm:spPr/>
    </dgm:pt>
    <dgm:pt modelId="{5C46F265-F389-4E8C-A097-AD21296ED947}" type="pres">
      <dgm:prSet presAssocID="{F2431479-E469-442B-A557-64C24E6E9D3B}" presName="node" presStyleLbl="node1" presStyleIdx="2" presStyleCnt="12">
        <dgm:presLayoutVars>
          <dgm:bulletEnabled val="1"/>
        </dgm:presLayoutVars>
      </dgm:prSet>
      <dgm:spPr/>
    </dgm:pt>
    <dgm:pt modelId="{0C38666E-BFB8-4A7E-8297-4A4E202A3FAC}" type="pres">
      <dgm:prSet presAssocID="{B3100D73-F972-4AEA-A4CC-F5C3068684A8}" presName="sibTrans" presStyleCnt="0"/>
      <dgm:spPr/>
    </dgm:pt>
    <dgm:pt modelId="{58E998CF-C5CC-4418-BE7D-A1533B37E905}" type="pres">
      <dgm:prSet presAssocID="{5CC10E10-2C68-4D4E-929A-34D9F3D3D403}" presName="node" presStyleLbl="node1" presStyleIdx="3" presStyleCnt="12">
        <dgm:presLayoutVars>
          <dgm:bulletEnabled val="1"/>
        </dgm:presLayoutVars>
      </dgm:prSet>
      <dgm:spPr/>
    </dgm:pt>
    <dgm:pt modelId="{007AC140-5F8F-4DFB-BC7B-3D42EDFD5B7D}" type="pres">
      <dgm:prSet presAssocID="{BCA81492-4BFA-463A-A325-99398021405A}" presName="sibTrans" presStyleCnt="0"/>
      <dgm:spPr/>
    </dgm:pt>
    <dgm:pt modelId="{E56D8C10-E4F3-4BD2-9AF4-B646DB0CFD75}" type="pres">
      <dgm:prSet presAssocID="{A3F304D6-87CF-4991-814B-2733BEEB28F5}" presName="node" presStyleLbl="node1" presStyleIdx="4" presStyleCnt="12">
        <dgm:presLayoutVars>
          <dgm:bulletEnabled val="1"/>
        </dgm:presLayoutVars>
      </dgm:prSet>
      <dgm:spPr/>
    </dgm:pt>
    <dgm:pt modelId="{B82CB720-6852-4613-9241-E6936409E70A}" type="pres">
      <dgm:prSet presAssocID="{18029919-07D7-461F-94FD-A52603FE526E}" presName="sibTrans" presStyleCnt="0"/>
      <dgm:spPr/>
    </dgm:pt>
    <dgm:pt modelId="{457AA375-5FAF-40BB-B755-67C8AAEA61AF}" type="pres">
      <dgm:prSet presAssocID="{1488C823-A33F-4994-BDBE-AB9983F309B2}" presName="node" presStyleLbl="node1" presStyleIdx="5" presStyleCnt="12">
        <dgm:presLayoutVars>
          <dgm:bulletEnabled val="1"/>
        </dgm:presLayoutVars>
      </dgm:prSet>
      <dgm:spPr/>
    </dgm:pt>
    <dgm:pt modelId="{075AD30B-7E59-437C-8D73-8EB8D24ADCEC}" type="pres">
      <dgm:prSet presAssocID="{2280059F-E35D-4CF8-AAAE-9339633F3C08}" presName="sibTrans" presStyleCnt="0"/>
      <dgm:spPr/>
    </dgm:pt>
    <dgm:pt modelId="{1B7E2CC3-CD64-4BB3-B1F7-2970912AD7E9}" type="pres">
      <dgm:prSet presAssocID="{5A359AB6-3812-440E-8C59-64F311C1B27E}" presName="node" presStyleLbl="node1" presStyleIdx="6" presStyleCnt="12">
        <dgm:presLayoutVars>
          <dgm:bulletEnabled val="1"/>
        </dgm:presLayoutVars>
      </dgm:prSet>
      <dgm:spPr/>
    </dgm:pt>
    <dgm:pt modelId="{3B7D0691-8EBA-42A4-B3FB-8CDD89D335FF}" type="pres">
      <dgm:prSet presAssocID="{51DEE3EA-DA8B-40DA-92E8-47A4C3E9D82D}" presName="sibTrans" presStyleCnt="0"/>
      <dgm:spPr/>
    </dgm:pt>
    <dgm:pt modelId="{0DB23532-BE4B-46B9-BE14-EE58F8408B96}" type="pres">
      <dgm:prSet presAssocID="{BCD17412-2A1F-4700-80F1-C7107414F2F8}" presName="node" presStyleLbl="node1" presStyleIdx="7" presStyleCnt="12">
        <dgm:presLayoutVars>
          <dgm:bulletEnabled val="1"/>
        </dgm:presLayoutVars>
      </dgm:prSet>
      <dgm:spPr/>
    </dgm:pt>
    <dgm:pt modelId="{3B3DF220-0C87-4C11-8262-93CE5D8772E5}" type="pres">
      <dgm:prSet presAssocID="{1DB3D73D-A321-4C5B-8567-E6396B0CD993}" presName="sibTrans" presStyleCnt="0"/>
      <dgm:spPr/>
    </dgm:pt>
    <dgm:pt modelId="{587CB4E4-0C37-468E-B338-6B640F945E6D}" type="pres">
      <dgm:prSet presAssocID="{3915857E-C0BF-42A5-8CB3-88C77471D8B5}" presName="node" presStyleLbl="node1" presStyleIdx="8" presStyleCnt="12">
        <dgm:presLayoutVars>
          <dgm:bulletEnabled val="1"/>
        </dgm:presLayoutVars>
      </dgm:prSet>
      <dgm:spPr/>
    </dgm:pt>
    <dgm:pt modelId="{E9BF4FDD-8783-4EED-A214-630765C00B39}" type="pres">
      <dgm:prSet presAssocID="{711DE8FF-FF12-42B3-8F1A-2B842A526921}" presName="sibTrans" presStyleCnt="0"/>
      <dgm:spPr/>
    </dgm:pt>
    <dgm:pt modelId="{FEC93F47-308E-4BC8-9337-8B7FB4EDD9E4}" type="pres">
      <dgm:prSet presAssocID="{E2C6323B-8084-425D-B418-718C1D172B2E}" presName="node" presStyleLbl="node1" presStyleIdx="9" presStyleCnt="12">
        <dgm:presLayoutVars>
          <dgm:bulletEnabled val="1"/>
        </dgm:presLayoutVars>
      </dgm:prSet>
      <dgm:spPr/>
    </dgm:pt>
    <dgm:pt modelId="{7F8CDD56-4B9F-42E8-BD89-C5C8F05E387D}" type="pres">
      <dgm:prSet presAssocID="{051926A3-DF01-46D3-A6ED-725630E84837}" presName="sibTrans" presStyleCnt="0"/>
      <dgm:spPr/>
    </dgm:pt>
    <dgm:pt modelId="{AF1A12AA-3860-4BB8-8C31-22398F2C3F55}" type="pres">
      <dgm:prSet presAssocID="{F4B2BCEC-4B90-4E98-9FA0-4860961EFE22}" presName="node" presStyleLbl="node1" presStyleIdx="10" presStyleCnt="12">
        <dgm:presLayoutVars>
          <dgm:bulletEnabled val="1"/>
        </dgm:presLayoutVars>
      </dgm:prSet>
      <dgm:spPr/>
    </dgm:pt>
    <dgm:pt modelId="{A016763F-8CDD-4736-BE11-142DEBFCB7D0}" type="pres">
      <dgm:prSet presAssocID="{A8880ED8-A0A5-4DE2-ABB1-3ADD0C62AF61}" presName="sibTrans" presStyleCnt="0"/>
      <dgm:spPr/>
    </dgm:pt>
    <dgm:pt modelId="{D2281CEF-BBC9-4920-A107-9ECC6F2043CF}" type="pres">
      <dgm:prSet presAssocID="{10173D78-D9AF-495E-9EDF-799A6ED2BFE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D10630D-E333-441E-91C4-B65F8EE26CE6}" srcId="{F825EF3F-61AF-40C6-9620-5199CE4795E5}" destId="{FB37328D-7881-45C4-A75F-28A120AD9175}" srcOrd="0" destOrd="0" parTransId="{B44765DD-FBD8-48C2-B43B-C6703D6D7902}" sibTransId="{037A09A7-C51C-4B34-987D-2C431B3C13B5}"/>
    <dgm:cxn modelId="{6B75FD36-C8F6-4848-825A-D6DFEE7BEE4D}" type="presOf" srcId="{F4B2BCEC-4B90-4E98-9FA0-4860961EFE22}" destId="{AF1A12AA-3860-4BB8-8C31-22398F2C3F55}" srcOrd="0" destOrd="0" presId="urn:microsoft.com/office/officeart/2005/8/layout/default"/>
    <dgm:cxn modelId="{B6111A3B-6F8F-44A3-AC2D-C7222BB300D3}" type="presOf" srcId="{BCD17412-2A1F-4700-80F1-C7107414F2F8}" destId="{0DB23532-BE4B-46B9-BE14-EE58F8408B96}" srcOrd="0" destOrd="0" presId="urn:microsoft.com/office/officeart/2005/8/layout/default"/>
    <dgm:cxn modelId="{D8404E6E-E64A-4605-A33F-A27B70EA2672}" type="presOf" srcId="{FB37328D-7881-45C4-A75F-28A120AD9175}" destId="{154993DF-C7CF-4902-8BA6-5F3388C49473}" srcOrd="0" destOrd="0" presId="urn:microsoft.com/office/officeart/2005/8/layout/default"/>
    <dgm:cxn modelId="{0B6AE34E-F5DA-4E1F-B1F3-5ED5C5A7498B}" type="presOf" srcId="{5A359AB6-3812-440E-8C59-64F311C1B27E}" destId="{1B7E2CC3-CD64-4BB3-B1F7-2970912AD7E9}" srcOrd="0" destOrd="0" presId="urn:microsoft.com/office/officeart/2005/8/layout/default"/>
    <dgm:cxn modelId="{2DC76873-93BA-4B6E-9E35-B9453554A267}" type="presOf" srcId="{E2C6323B-8084-425D-B418-718C1D172B2E}" destId="{FEC93F47-308E-4BC8-9337-8B7FB4EDD9E4}" srcOrd="0" destOrd="0" presId="urn:microsoft.com/office/officeart/2005/8/layout/default"/>
    <dgm:cxn modelId="{56D2F375-9D1E-4E35-B0CC-62091DD6FF21}" srcId="{F825EF3F-61AF-40C6-9620-5199CE4795E5}" destId="{E2C6323B-8084-425D-B418-718C1D172B2E}" srcOrd="9" destOrd="0" parTransId="{EFDD6B97-E8F6-4A7F-B061-6A64A775B742}" sibTransId="{051926A3-DF01-46D3-A6ED-725630E84837}"/>
    <dgm:cxn modelId="{9160F576-2C0D-472B-94BD-2AF70A06D242}" srcId="{F825EF3F-61AF-40C6-9620-5199CE4795E5}" destId="{3915857E-C0BF-42A5-8CB3-88C77471D8B5}" srcOrd="8" destOrd="0" parTransId="{409B046C-7AF3-451A-B675-76223704A739}" sibTransId="{711DE8FF-FF12-42B3-8F1A-2B842A526921}"/>
    <dgm:cxn modelId="{23A8D989-C324-4C97-B6F3-38412B15097D}" srcId="{F825EF3F-61AF-40C6-9620-5199CE4795E5}" destId="{F4B2BCEC-4B90-4E98-9FA0-4860961EFE22}" srcOrd="10" destOrd="0" parTransId="{0F45100F-76F2-4B75-B958-CB76CD066FF5}" sibTransId="{A8880ED8-A0A5-4DE2-ABB1-3ADD0C62AF61}"/>
    <dgm:cxn modelId="{BC638E8D-0810-430B-B5EA-9216759A6E0A}" type="presOf" srcId="{5CC10E10-2C68-4D4E-929A-34D9F3D3D403}" destId="{58E998CF-C5CC-4418-BE7D-A1533B37E905}" srcOrd="0" destOrd="0" presId="urn:microsoft.com/office/officeart/2005/8/layout/default"/>
    <dgm:cxn modelId="{DEE28D95-50B0-4CDE-A286-0BCAC2C6F9F5}" srcId="{F825EF3F-61AF-40C6-9620-5199CE4795E5}" destId="{1488C823-A33F-4994-BDBE-AB9983F309B2}" srcOrd="5" destOrd="0" parTransId="{9EBA4E84-3FBF-43A5-AD01-FD766B35B7DA}" sibTransId="{2280059F-E35D-4CF8-AAAE-9339633F3C08}"/>
    <dgm:cxn modelId="{72BCC2A4-A8E6-4F60-961C-AFA510DAD163}" srcId="{F825EF3F-61AF-40C6-9620-5199CE4795E5}" destId="{F2431479-E469-442B-A557-64C24E6E9D3B}" srcOrd="2" destOrd="0" parTransId="{0B1BDD75-D002-4DB4-825D-15B22ABFD685}" sibTransId="{B3100D73-F972-4AEA-A4CC-F5C3068684A8}"/>
    <dgm:cxn modelId="{C50EA9C0-D66F-4C9D-8E79-75E207976E92}" type="presOf" srcId="{A3F304D6-87CF-4991-814B-2733BEEB28F5}" destId="{E56D8C10-E4F3-4BD2-9AF4-B646DB0CFD75}" srcOrd="0" destOrd="0" presId="urn:microsoft.com/office/officeart/2005/8/layout/default"/>
    <dgm:cxn modelId="{4C72A4CB-E354-49AA-BD99-20F9949D238F}" type="presOf" srcId="{1488C823-A33F-4994-BDBE-AB9983F309B2}" destId="{457AA375-5FAF-40BB-B755-67C8AAEA61AF}" srcOrd="0" destOrd="0" presId="urn:microsoft.com/office/officeart/2005/8/layout/default"/>
    <dgm:cxn modelId="{1F8263CD-AA8C-417F-804F-5E89C40E8CDF}" type="presOf" srcId="{10173D78-D9AF-495E-9EDF-799A6ED2BFE0}" destId="{D2281CEF-BBC9-4920-A107-9ECC6F2043CF}" srcOrd="0" destOrd="0" presId="urn:microsoft.com/office/officeart/2005/8/layout/default"/>
    <dgm:cxn modelId="{DD19C1D6-0152-4F18-A8EC-73BF6783BE91}" type="presOf" srcId="{3915857E-C0BF-42A5-8CB3-88C77471D8B5}" destId="{587CB4E4-0C37-468E-B338-6B640F945E6D}" srcOrd="0" destOrd="0" presId="urn:microsoft.com/office/officeart/2005/8/layout/default"/>
    <dgm:cxn modelId="{63CA63DC-6927-4718-A763-DB6C61B12E2A}" type="presOf" srcId="{8C847A19-2494-4FCF-A007-850F11626D4A}" destId="{BB3DD2CB-7EFB-49B1-8E3B-6573E375B9A6}" srcOrd="0" destOrd="0" presId="urn:microsoft.com/office/officeart/2005/8/layout/default"/>
    <dgm:cxn modelId="{CC5EC0DC-2B43-43F6-B621-1A570CFB1841}" srcId="{F825EF3F-61AF-40C6-9620-5199CE4795E5}" destId="{8C847A19-2494-4FCF-A007-850F11626D4A}" srcOrd="1" destOrd="0" parTransId="{93653D98-B267-4D0B-9BB5-725D92861EA1}" sibTransId="{39AE3B20-F237-44DE-92C5-2DE45F19E26E}"/>
    <dgm:cxn modelId="{1342DCE4-4B15-4342-9E43-9B1D0B3F5707}" srcId="{F825EF3F-61AF-40C6-9620-5199CE4795E5}" destId="{A3F304D6-87CF-4991-814B-2733BEEB28F5}" srcOrd="4" destOrd="0" parTransId="{E40ED55E-9E2B-4450-B940-BBC3A444F4B7}" sibTransId="{18029919-07D7-461F-94FD-A52603FE526E}"/>
    <dgm:cxn modelId="{FF0D86E6-7D75-4758-BCC3-5D3ECC4B50D0}" srcId="{F825EF3F-61AF-40C6-9620-5199CE4795E5}" destId="{BCD17412-2A1F-4700-80F1-C7107414F2F8}" srcOrd="7" destOrd="0" parTransId="{71124F53-E6F0-49A9-BCC9-F820A48090B6}" sibTransId="{1DB3D73D-A321-4C5B-8567-E6396B0CD993}"/>
    <dgm:cxn modelId="{C6473FED-DF57-4F2C-9610-9297DF88B8C6}" srcId="{F825EF3F-61AF-40C6-9620-5199CE4795E5}" destId="{10173D78-D9AF-495E-9EDF-799A6ED2BFE0}" srcOrd="11" destOrd="0" parTransId="{2E643FCC-6EBF-4F3A-9CE8-6AA240B85F07}" sibTransId="{89426916-532E-47EE-93F8-827731171B0B}"/>
    <dgm:cxn modelId="{FF28E1FB-08C6-4F1D-9E62-80EC9EB58A1A}" srcId="{F825EF3F-61AF-40C6-9620-5199CE4795E5}" destId="{5A359AB6-3812-440E-8C59-64F311C1B27E}" srcOrd="6" destOrd="0" parTransId="{4976ACB2-8AB4-4E67-B633-C7261DE0F487}" sibTransId="{51DEE3EA-DA8B-40DA-92E8-47A4C3E9D82D}"/>
    <dgm:cxn modelId="{52C305FF-60D0-4DC3-9352-2B0D58648479}" type="presOf" srcId="{F825EF3F-61AF-40C6-9620-5199CE4795E5}" destId="{0C0E38E1-1453-475B-BE1A-E1F27F20F009}" srcOrd="0" destOrd="0" presId="urn:microsoft.com/office/officeart/2005/8/layout/default"/>
    <dgm:cxn modelId="{9ADEA4FF-C5E2-4B99-A3FB-DB46682E628D}" type="presOf" srcId="{F2431479-E469-442B-A557-64C24E6E9D3B}" destId="{5C46F265-F389-4E8C-A097-AD21296ED947}" srcOrd="0" destOrd="0" presId="urn:microsoft.com/office/officeart/2005/8/layout/default"/>
    <dgm:cxn modelId="{2D33D6FF-A953-4822-AA19-6328E0B73575}" srcId="{F825EF3F-61AF-40C6-9620-5199CE4795E5}" destId="{5CC10E10-2C68-4D4E-929A-34D9F3D3D403}" srcOrd="3" destOrd="0" parTransId="{47EB8976-5844-4D26-AC8B-1D549B5332E2}" sibTransId="{BCA81492-4BFA-463A-A325-99398021405A}"/>
    <dgm:cxn modelId="{64FBE80C-1E10-42B1-AFD4-3C25A3D12D9C}" type="presParOf" srcId="{0C0E38E1-1453-475B-BE1A-E1F27F20F009}" destId="{154993DF-C7CF-4902-8BA6-5F3388C49473}" srcOrd="0" destOrd="0" presId="urn:microsoft.com/office/officeart/2005/8/layout/default"/>
    <dgm:cxn modelId="{54EBBF43-4B6F-497F-9A6D-063246450126}" type="presParOf" srcId="{0C0E38E1-1453-475B-BE1A-E1F27F20F009}" destId="{D00983A3-CCA1-416A-8B6B-F7B529EB65B1}" srcOrd="1" destOrd="0" presId="urn:microsoft.com/office/officeart/2005/8/layout/default"/>
    <dgm:cxn modelId="{198D2473-596D-4003-920E-30600E2425FB}" type="presParOf" srcId="{0C0E38E1-1453-475B-BE1A-E1F27F20F009}" destId="{BB3DD2CB-7EFB-49B1-8E3B-6573E375B9A6}" srcOrd="2" destOrd="0" presId="urn:microsoft.com/office/officeart/2005/8/layout/default"/>
    <dgm:cxn modelId="{F83A4A9F-8E41-440E-A4C9-B9FF01870156}" type="presParOf" srcId="{0C0E38E1-1453-475B-BE1A-E1F27F20F009}" destId="{B548CAF7-FD08-45DF-ADA1-570496FBAADB}" srcOrd="3" destOrd="0" presId="urn:microsoft.com/office/officeart/2005/8/layout/default"/>
    <dgm:cxn modelId="{F3BCADF6-BC06-41B1-B104-C5EA4CAD61C3}" type="presParOf" srcId="{0C0E38E1-1453-475B-BE1A-E1F27F20F009}" destId="{5C46F265-F389-4E8C-A097-AD21296ED947}" srcOrd="4" destOrd="0" presId="urn:microsoft.com/office/officeart/2005/8/layout/default"/>
    <dgm:cxn modelId="{C99F524D-C19D-46A1-915B-0B479C7972FC}" type="presParOf" srcId="{0C0E38E1-1453-475B-BE1A-E1F27F20F009}" destId="{0C38666E-BFB8-4A7E-8297-4A4E202A3FAC}" srcOrd="5" destOrd="0" presId="urn:microsoft.com/office/officeart/2005/8/layout/default"/>
    <dgm:cxn modelId="{CC866FF0-841B-4FF7-BFF3-8A5D114874D7}" type="presParOf" srcId="{0C0E38E1-1453-475B-BE1A-E1F27F20F009}" destId="{58E998CF-C5CC-4418-BE7D-A1533B37E905}" srcOrd="6" destOrd="0" presId="urn:microsoft.com/office/officeart/2005/8/layout/default"/>
    <dgm:cxn modelId="{F6E2F10F-FABC-402E-AA6A-ACA2E80881A7}" type="presParOf" srcId="{0C0E38E1-1453-475B-BE1A-E1F27F20F009}" destId="{007AC140-5F8F-4DFB-BC7B-3D42EDFD5B7D}" srcOrd="7" destOrd="0" presId="urn:microsoft.com/office/officeart/2005/8/layout/default"/>
    <dgm:cxn modelId="{372DC876-ACFB-45E3-AA56-69F3A88DD322}" type="presParOf" srcId="{0C0E38E1-1453-475B-BE1A-E1F27F20F009}" destId="{E56D8C10-E4F3-4BD2-9AF4-B646DB0CFD75}" srcOrd="8" destOrd="0" presId="urn:microsoft.com/office/officeart/2005/8/layout/default"/>
    <dgm:cxn modelId="{66BC14CF-02AE-4335-9F32-8E4975B955AA}" type="presParOf" srcId="{0C0E38E1-1453-475B-BE1A-E1F27F20F009}" destId="{B82CB720-6852-4613-9241-E6936409E70A}" srcOrd="9" destOrd="0" presId="urn:microsoft.com/office/officeart/2005/8/layout/default"/>
    <dgm:cxn modelId="{B0775C64-C825-416E-BA54-04E6E7C4B41D}" type="presParOf" srcId="{0C0E38E1-1453-475B-BE1A-E1F27F20F009}" destId="{457AA375-5FAF-40BB-B755-67C8AAEA61AF}" srcOrd="10" destOrd="0" presId="urn:microsoft.com/office/officeart/2005/8/layout/default"/>
    <dgm:cxn modelId="{424AB79D-F624-4D74-991A-3D44F0D5E0FF}" type="presParOf" srcId="{0C0E38E1-1453-475B-BE1A-E1F27F20F009}" destId="{075AD30B-7E59-437C-8D73-8EB8D24ADCEC}" srcOrd="11" destOrd="0" presId="urn:microsoft.com/office/officeart/2005/8/layout/default"/>
    <dgm:cxn modelId="{F8B7CE5D-28B3-4B5D-BE5E-D5839BA5B2EF}" type="presParOf" srcId="{0C0E38E1-1453-475B-BE1A-E1F27F20F009}" destId="{1B7E2CC3-CD64-4BB3-B1F7-2970912AD7E9}" srcOrd="12" destOrd="0" presId="urn:microsoft.com/office/officeart/2005/8/layout/default"/>
    <dgm:cxn modelId="{34EA2D2D-8CB0-4F15-B630-224DEF69C1F2}" type="presParOf" srcId="{0C0E38E1-1453-475B-BE1A-E1F27F20F009}" destId="{3B7D0691-8EBA-42A4-B3FB-8CDD89D335FF}" srcOrd="13" destOrd="0" presId="urn:microsoft.com/office/officeart/2005/8/layout/default"/>
    <dgm:cxn modelId="{7B052E86-DFE4-48E3-9129-CFEDD5B75566}" type="presParOf" srcId="{0C0E38E1-1453-475B-BE1A-E1F27F20F009}" destId="{0DB23532-BE4B-46B9-BE14-EE58F8408B96}" srcOrd="14" destOrd="0" presId="urn:microsoft.com/office/officeart/2005/8/layout/default"/>
    <dgm:cxn modelId="{90E6B70A-5BC7-4CBB-AB2E-F789176386BF}" type="presParOf" srcId="{0C0E38E1-1453-475B-BE1A-E1F27F20F009}" destId="{3B3DF220-0C87-4C11-8262-93CE5D8772E5}" srcOrd="15" destOrd="0" presId="urn:microsoft.com/office/officeart/2005/8/layout/default"/>
    <dgm:cxn modelId="{C8393062-6DFB-49A9-87EA-A5942AA25F81}" type="presParOf" srcId="{0C0E38E1-1453-475B-BE1A-E1F27F20F009}" destId="{587CB4E4-0C37-468E-B338-6B640F945E6D}" srcOrd="16" destOrd="0" presId="urn:microsoft.com/office/officeart/2005/8/layout/default"/>
    <dgm:cxn modelId="{461B46F9-C754-4D19-8A83-C690E65864FC}" type="presParOf" srcId="{0C0E38E1-1453-475B-BE1A-E1F27F20F009}" destId="{E9BF4FDD-8783-4EED-A214-630765C00B39}" srcOrd="17" destOrd="0" presId="urn:microsoft.com/office/officeart/2005/8/layout/default"/>
    <dgm:cxn modelId="{85E5F8F2-70A5-485F-B13E-EDB604EC367F}" type="presParOf" srcId="{0C0E38E1-1453-475B-BE1A-E1F27F20F009}" destId="{FEC93F47-308E-4BC8-9337-8B7FB4EDD9E4}" srcOrd="18" destOrd="0" presId="urn:microsoft.com/office/officeart/2005/8/layout/default"/>
    <dgm:cxn modelId="{55A5282C-0135-4496-9E71-6BC48CC5770A}" type="presParOf" srcId="{0C0E38E1-1453-475B-BE1A-E1F27F20F009}" destId="{7F8CDD56-4B9F-42E8-BD89-C5C8F05E387D}" srcOrd="19" destOrd="0" presId="urn:microsoft.com/office/officeart/2005/8/layout/default"/>
    <dgm:cxn modelId="{52187F19-3182-4B87-B64F-9E33C02C9677}" type="presParOf" srcId="{0C0E38E1-1453-475B-BE1A-E1F27F20F009}" destId="{AF1A12AA-3860-4BB8-8C31-22398F2C3F55}" srcOrd="20" destOrd="0" presId="urn:microsoft.com/office/officeart/2005/8/layout/default"/>
    <dgm:cxn modelId="{3DCA8FEC-E88D-49BC-9AC3-36977838FF65}" type="presParOf" srcId="{0C0E38E1-1453-475B-BE1A-E1F27F20F009}" destId="{A016763F-8CDD-4736-BE11-142DEBFCB7D0}" srcOrd="21" destOrd="0" presId="urn:microsoft.com/office/officeart/2005/8/layout/default"/>
    <dgm:cxn modelId="{BE02D333-7043-40AD-A397-4D45B4F7BEB8}" type="presParOf" srcId="{0C0E38E1-1453-475B-BE1A-E1F27F20F009}" destId="{D2281CEF-BBC9-4920-A107-9ECC6F2043C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35C0F-33BA-4284-9351-7702266036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2EDE12-D206-47B1-9D5B-D0D69C736E9B}">
      <dgm:prSet/>
      <dgm:spPr/>
      <dgm:t>
        <a:bodyPr/>
        <a:lstStyle/>
        <a:p>
          <a:r>
            <a:rPr lang="zh-TW" b="1" i="0"/>
            <a:t>蠟筆</a:t>
          </a:r>
          <a:endParaRPr lang="en-US"/>
        </a:p>
      </dgm:t>
    </dgm:pt>
    <dgm:pt modelId="{8D0EB8E6-34EC-4AB0-BBC3-E22282540299}" type="parTrans" cxnId="{75B27B4C-AA70-4FBD-886D-D04A6F223A82}">
      <dgm:prSet/>
      <dgm:spPr/>
      <dgm:t>
        <a:bodyPr/>
        <a:lstStyle/>
        <a:p>
          <a:endParaRPr lang="en-US"/>
        </a:p>
      </dgm:t>
    </dgm:pt>
    <dgm:pt modelId="{29AE8927-3805-4C23-84CD-4E63D2A7CA2B}" type="sibTrans" cxnId="{75B27B4C-AA70-4FBD-886D-D04A6F223A82}">
      <dgm:prSet/>
      <dgm:spPr/>
      <dgm:t>
        <a:bodyPr/>
        <a:lstStyle/>
        <a:p>
          <a:endParaRPr lang="en-US"/>
        </a:p>
      </dgm:t>
    </dgm:pt>
    <dgm:pt modelId="{C04F0290-62CE-4938-8678-C5DB0AA6FBF6}">
      <dgm:prSet/>
      <dgm:spPr/>
      <dgm:t>
        <a:bodyPr/>
        <a:lstStyle/>
        <a:p>
          <a:r>
            <a:rPr lang="zh-TW" b="1" i="0"/>
            <a:t>優格</a:t>
          </a:r>
          <a:endParaRPr lang="en-US"/>
        </a:p>
      </dgm:t>
    </dgm:pt>
    <dgm:pt modelId="{04DC429F-1DC5-4629-BDE2-52165C061838}" type="parTrans" cxnId="{F2B05B39-1584-4EDB-A563-AFBEF25EBF5C}">
      <dgm:prSet/>
      <dgm:spPr/>
      <dgm:t>
        <a:bodyPr/>
        <a:lstStyle/>
        <a:p>
          <a:endParaRPr lang="en-US"/>
        </a:p>
      </dgm:t>
    </dgm:pt>
    <dgm:pt modelId="{FB3F5847-6255-4C51-B6E7-BFEA5F07ED58}" type="sibTrans" cxnId="{F2B05B39-1584-4EDB-A563-AFBEF25EBF5C}">
      <dgm:prSet/>
      <dgm:spPr/>
      <dgm:t>
        <a:bodyPr/>
        <a:lstStyle/>
        <a:p>
          <a:endParaRPr lang="en-US"/>
        </a:p>
      </dgm:t>
    </dgm:pt>
    <dgm:pt modelId="{DEA194A5-7C81-4419-980D-C603097E243D}">
      <dgm:prSet/>
      <dgm:spPr/>
      <dgm:t>
        <a:bodyPr/>
        <a:lstStyle/>
        <a:p>
          <a:r>
            <a:rPr lang="zh-TW" b="1" i="0"/>
            <a:t>黏著劑</a:t>
          </a:r>
          <a:endParaRPr lang="en-US"/>
        </a:p>
      </dgm:t>
    </dgm:pt>
    <dgm:pt modelId="{A17CC2D2-8062-48FD-8547-32DF895C7047}" type="parTrans" cxnId="{9466691E-2FE2-4A69-8AC1-838F833C3084}">
      <dgm:prSet/>
      <dgm:spPr/>
      <dgm:t>
        <a:bodyPr/>
        <a:lstStyle/>
        <a:p>
          <a:endParaRPr lang="en-US"/>
        </a:p>
      </dgm:t>
    </dgm:pt>
    <dgm:pt modelId="{317DEA45-8573-4F96-AC17-6E7EE8F42BF6}" type="sibTrans" cxnId="{9466691E-2FE2-4A69-8AC1-838F833C3084}">
      <dgm:prSet/>
      <dgm:spPr/>
      <dgm:t>
        <a:bodyPr/>
        <a:lstStyle/>
        <a:p>
          <a:endParaRPr lang="en-US"/>
        </a:p>
      </dgm:t>
    </dgm:pt>
    <dgm:pt modelId="{1DA506FF-2F02-4A12-A481-92A86106FF87}">
      <dgm:prSet/>
      <dgm:spPr/>
      <dgm:t>
        <a:bodyPr/>
        <a:lstStyle/>
        <a:p>
          <a:r>
            <a:rPr lang="zh-TW" b="1" i="0"/>
            <a:t>糖果零食</a:t>
          </a:r>
          <a:endParaRPr lang="en-US"/>
        </a:p>
      </dgm:t>
    </dgm:pt>
    <dgm:pt modelId="{5D7D39D3-7FFA-4903-A3B6-0DB1E6CC77F9}" type="parTrans" cxnId="{EACF0C32-BFAD-4A31-B093-0EE5632CE130}">
      <dgm:prSet/>
      <dgm:spPr/>
      <dgm:t>
        <a:bodyPr/>
        <a:lstStyle/>
        <a:p>
          <a:endParaRPr lang="en-US"/>
        </a:p>
      </dgm:t>
    </dgm:pt>
    <dgm:pt modelId="{CC8303F2-9081-4532-BCB6-47BA40E24078}" type="sibTrans" cxnId="{EACF0C32-BFAD-4A31-B093-0EE5632CE130}">
      <dgm:prSet/>
      <dgm:spPr/>
      <dgm:t>
        <a:bodyPr/>
        <a:lstStyle/>
        <a:p>
          <a:endParaRPr lang="en-US"/>
        </a:p>
      </dgm:t>
    </dgm:pt>
    <dgm:pt modelId="{0136FC6A-4D22-4140-B23F-E9542BD9602F}">
      <dgm:prSet/>
      <dgm:spPr/>
      <dgm:t>
        <a:bodyPr/>
        <a:lstStyle/>
        <a:p>
          <a:r>
            <a:rPr lang="zh-TW" b="0" i="0"/>
            <a:t>牙膏、洗潔精、紙張、服裝染料、炸藥和肥皂；有大量含有玉米產品的產品。</a:t>
          </a:r>
          <a:endParaRPr lang="en-US"/>
        </a:p>
      </dgm:t>
    </dgm:pt>
    <dgm:pt modelId="{FC30E15C-C66C-4559-B096-BCDE0F7C1B3E}" type="parTrans" cxnId="{FE46AAA6-3347-451C-8471-34951E4D6C04}">
      <dgm:prSet/>
      <dgm:spPr/>
      <dgm:t>
        <a:bodyPr/>
        <a:lstStyle/>
        <a:p>
          <a:endParaRPr lang="en-US"/>
        </a:p>
      </dgm:t>
    </dgm:pt>
    <dgm:pt modelId="{5C2164D9-FC6E-489D-B125-9295A70AB322}" type="sibTrans" cxnId="{FE46AAA6-3347-451C-8471-34951E4D6C04}">
      <dgm:prSet/>
      <dgm:spPr/>
      <dgm:t>
        <a:bodyPr/>
        <a:lstStyle/>
        <a:p>
          <a:endParaRPr lang="en-US"/>
        </a:p>
      </dgm:t>
    </dgm:pt>
    <dgm:pt modelId="{267CCA7E-BD31-4524-8DA4-B34EC59794A3}" type="pres">
      <dgm:prSet presAssocID="{1E735C0F-33BA-4284-9351-770226603661}" presName="linear" presStyleCnt="0">
        <dgm:presLayoutVars>
          <dgm:animLvl val="lvl"/>
          <dgm:resizeHandles val="exact"/>
        </dgm:presLayoutVars>
      </dgm:prSet>
      <dgm:spPr/>
    </dgm:pt>
    <dgm:pt modelId="{083AA5EF-09AB-49CE-9616-FCD662D830EB}" type="pres">
      <dgm:prSet presAssocID="{072EDE12-D206-47B1-9D5B-D0D69C736E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DE1A98-AC55-4579-892F-96229EA133F4}" type="pres">
      <dgm:prSet presAssocID="{29AE8927-3805-4C23-84CD-4E63D2A7CA2B}" presName="spacer" presStyleCnt="0"/>
      <dgm:spPr/>
    </dgm:pt>
    <dgm:pt modelId="{DDC49270-0EA2-4532-A1A9-F36C4523CDBA}" type="pres">
      <dgm:prSet presAssocID="{C04F0290-62CE-4938-8678-C5DB0AA6FB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BA6A40-AA80-4F82-9EA2-17E323995D04}" type="pres">
      <dgm:prSet presAssocID="{FB3F5847-6255-4C51-B6E7-BFEA5F07ED58}" presName="spacer" presStyleCnt="0"/>
      <dgm:spPr/>
    </dgm:pt>
    <dgm:pt modelId="{491F3477-56C6-4A39-9EEA-C9FF09E5B545}" type="pres">
      <dgm:prSet presAssocID="{DEA194A5-7C81-4419-980D-C603097E24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AD4572-68CA-49C2-8B88-933DDEDC1989}" type="pres">
      <dgm:prSet presAssocID="{317DEA45-8573-4F96-AC17-6E7EE8F42BF6}" presName="spacer" presStyleCnt="0"/>
      <dgm:spPr/>
    </dgm:pt>
    <dgm:pt modelId="{679A6381-A2AC-47BB-B7D4-EECFBA26F798}" type="pres">
      <dgm:prSet presAssocID="{1DA506FF-2F02-4A12-A481-92A86106FF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0FB24E-7F68-4896-ADE8-3CBD81517714}" type="pres">
      <dgm:prSet presAssocID="{CC8303F2-9081-4532-BCB6-47BA40E24078}" presName="spacer" presStyleCnt="0"/>
      <dgm:spPr/>
    </dgm:pt>
    <dgm:pt modelId="{F328B321-5F52-4754-B47D-96C0CE1BC08A}" type="pres">
      <dgm:prSet presAssocID="{0136FC6A-4D22-4140-B23F-E9542BD960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1C65A0D-5D3B-4642-A896-53463B6365A8}" type="presOf" srcId="{0136FC6A-4D22-4140-B23F-E9542BD9602F}" destId="{F328B321-5F52-4754-B47D-96C0CE1BC08A}" srcOrd="0" destOrd="0" presId="urn:microsoft.com/office/officeart/2005/8/layout/vList2"/>
    <dgm:cxn modelId="{F1336A19-C074-413C-8F25-7D280F66E49B}" type="presOf" srcId="{1E735C0F-33BA-4284-9351-770226603661}" destId="{267CCA7E-BD31-4524-8DA4-B34EC59794A3}" srcOrd="0" destOrd="0" presId="urn:microsoft.com/office/officeart/2005/8/layout/vList2"/>
    <dgm:cxn modelId="{9466691E-2FE2-4A69-8AC1-838F833C3084}" srcId="{1E735C0F-33BA-4284-9351-770226603661}" destId="{DEA194A5-7C81-4419-980D-C603097E243D}" srcOrd="2" destOrd="0" parTransId="{A17CC2D2-8062-48FD-8547-32DF895C7047}" sibTransId="{317DEA45-8573-4F96-AC17-6E7EE8F42BF6}"/>
    <dgm:cxn modelId="{F641AB21-BBEE-4084-959E-7522034F151A}" type="presOf" srcId="{072EDE12-D206-47B1-9D5B-D0D69C736E9B}" destId="{083AA5EF-09AB-49CE-9616-FCD662D830EB}" srcOrd="0" destOrd="0" presId="urn:microsoft.com/office/officeart/2005/8/layout/vList2"/>
    <dgm:cxn modelId="{EACF0C32-BFAD-4A31-B093-0EE5632CE130}" srcId="{1E735C0F-33BA-4284-9351-770226603661}" destId="{1DA506FF-2F02-4A12-A481-92A86106FF87}" srcOrd="3" destOrd="0" parTransId="{5D7D39D3-7FFA-4903-A3B6-0DB1E6CC77F9}" sibTransId="{CC8303F2-9081-4532-BCB6-47BA40E24078}"/>
    <dgm:cxn modelId="{6F6E2637-2D7B-4085-9945-8A910CE29E01}" type="presOf" srcId="{1DA506FF-2F02-4A12-A481-92A86106FF87}" destId="{679A6381-A2AC-47BB-B7D4-EECFBA26F798}" srcOrd="0" destOrd="0" presId="urn:microsoft.com/office/officeart/2005/8/layout/vList2"/>
    <dgm:cxn modelId="{F2B05B39-1584-4EDB-A563-AFBEF25EBF5C}" srcId="{1E735C0F-33BA-4284-9351-770226603661}" destId="{C04F0290-62CE-4938-8678-C5DB0AA6FBF6}" srcOrd="1" destOrd="0" parTransId="{04DC429F-1DC5-4629-BDE2-52165C061838}" sibTransId="{FB3F5847-6255-4C51-B6E7-BFEA5F07ED58}"/>
    <dgm:cxn modelId="{57897D3D-40AA-49F1-AFBA-BC125154C550}" type="presOf" srcId="{C04F0290-62CE-4938-8678-C5DB0AA6FBF6}" destId="{DDC49270-0EA2-4532-A1A9-F36C4523CDBA}" srcOrd="0" destOrd="0" presId="urn:microsoft.com/office/officeart/2005/8/layout/vList2"/>
    <dgm:cxn modelId="{75B27B4C-AA70-4FBD-886D-D04A6F223A82}" srcId="{1E735C0F-33BA-4284-9351-770226603661}" destId="{072EDE12-D206-47B1-9D5B-D0D69C736E9B}" srcOrd="0" destOrd="0" parTransId="{8D0EB8E6-34EC-4AB0-BBC3-E22282540299}" sibTransId="{29AE8927-3805-4C23-84CD-4E63D2A7CA2B}"/>
    <dgm:cxn modelId="{FE46AAA6-3347-451C-8471-34951E4D6C04}" srcId="{1E735C0F-33BA-4284-9351-770226603661}" destId="{0136FC6A-4D22-4140-B23F-E9542BD9602F}" srcOrd="4" destOrd="0" parTransId="{FC30E15C-C66C-4559-B096-BCDE0F7C1B3E}" sibTransId="{5C2164D9-FC6E-489D-B125-9295A70AB322}"/>
    <dgm:cxn modelId="{4363D9AB-D07A-41AC-BED9-84C585E9F283}" type="presOf" srcId="{DEA194A5-7C81-4419-980D-C603097E243D}" destId="{491F3477-56C6-4A39-9EEA-C9FF09E5B545}" srcOrd="0" destOrd="0" presId="urn:microsoft.com/office/officeart/2005/8/layout/vList2"/>
    <dgm:cxn modelId="{378FC964-9D3C-43BD-9084-19BFC6C4F8C0}" type="presParOf" srcId="{267CCA7E-BD31-4524-8DA4-B34EC59794A3}" destId="{083AA5EF-09AB-49CE-9616-FCD662D830EB}" srcOrd="0" destOrd="0" presId="urn:microsoft.com/office/officeart/2005/8/layout/vList2"/>
    <dgm:cxn modelId="{6609F1E4-57ED-4F10-A90D-527155791CE3}" type="presParOf" srcId="{267CCA7E-BD31-4524-8DA4-B34EC59794A3}" destId="{6CDE1A98-AC55-4579-892F-96229EA133F4}" srcOrd="1" destOrd="0" presId="urn:microsoft.com/office/officeart/2005/8/layout/vList2"/>
    <dgm:cxn modelId="{7576ABD8-ABCA-4339-B584-96E2D3C94CCA}" type="presParOf" srcId="{267CCA7E-BD31-4524-8DA4-B34EC59794A3}" destId="{DDC49270-0EA2-4532-A1A9-F36C4523CDBA}" srcOrd="2" destOrd="0" presId="urn:microsoft.com/office/officeart/2005/8/layout/vList2"/>
    <dgm:cxn modelId="{B4FBF91D-5430-459A-AF73-41C4F9A92DFF}" type="presParOf" srcId="{267CCA7E-BD31-4524-8DA4-B34EC59794A3}" destId="{C2BA6A40-AA80-4F82-9EA2-17E323995D04}" srcOrd="3" destOrd="0" presId="urn:microsoft.com/office/officeart/2005/8/layout/vList2"/>
    <dgm:cxn modelId="{EB4D3DAC-CA7D-4455-A62A-02381BEB617B}" type="presParOf" srcId="{267CCA7E-BD31-4524-8DA4-B34EC59794A3}" destId="{491F3477-56C6-4A39-9EEA-C9FF09E5B545}" srcOrd="4" destOrd="0" presId="urn:microsoft.com/office/officeart/2005/8/layout/vList2"/>
    <dgm:cxn modelId="{8B99C0A6-8646-44CE-B940-8750DAB4CFDB}" type="presParOf" srcId="{267CCA7E-BD31-4524-8DA4-B34EC59794A3}" destId="{3FAD4572-68CA-49C2-8B88-933DDEDC1989}" srcOrd="5" destOrd="0" presId="urn:microsoft.com/office/officeart/2005/8/layout/vList2"/>
    <dgm:cxn modelId="{9F0A3EC4-6BB0-4C2A-8E6B-2AD15351A658}" type="presParOf" srcId="{267CCA7E-BD31-4524-8DA4-B34EC59794A3}" destId="{679A6381-A2AC-47BB-B7D4-EECFBA26F798}" srcOrd="6" destOrd="0" presId="urn:microsoft.com/office/officeart/2005/8/layout/vList2"/>
    <dgm:cxn modelId="{A9C0BEF5-ABD4-422C-9DC6-F735BDB299DA}" type="presParOf" srcId="{267CCA7E-BD31-4524-8DA4-B34EC59794A3}" destId="{090FB24E-7F68-4896-ADE8-3CBD81517714}" srcOrd="7" destOrd="0" presId="urn:microsoft.com/office/officeart/2005/8/layout/vList2"/>
    <dgm:cxn modelId="{4CB77D81-75F3-46B9-8561-8EC905B0B6F6}" type="presParOf" srcId="{267CCA7E-BD31-4524-8DA4-B34EC59794A3}" destId="{F328B321-5F52-4754-B47D-96C0CE1BC0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93DF-C7CF-4902-8BA6-5F3388C4947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 dirty="0"/>
            <a:t>食品</a:t>
          </a:r>
          <a:endParaRPr lang="en-US" sz="3400" kern="1200" dirty="0"/>
        </a:p>
      </dsp:txBody>
      <dsp:txXfrm>
        <a:off x="582645" y="1178"/>
        <a:ext cx="2174490" cy="1304694"/>
      </dsp:txXfrm>
    </dsp:sp>
    <dsp:sp modelId="{BB3DD2CB-7EFB-49B1-8E3B-6573E375B9A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動物飼料</a:t>
          </a:r>
          <a:endParaRPr lang="en-US" sz="3400" kern="1200"/>
        </a:p>
      </dsp:txBody>
      <dsp:txXfrm>
        <a:off x="2974584" y="1178"/>
        <a:ext cx="2174490" cy="1304694"/>
      </dsp:txXfrm>
    </dsp:sp>
    <dsp:sp modelId="{5C46F265-F389-4E8C-A097-AD21296ED947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生質燃料</a:t>
          </a:r>
          <a:endParaRPr lang="en-US" sz="3400" kern="1200"/>
        </a:p>
      </dsp:txBody>
      <dsp:txXfrm>
        <a:off x="5366524" y="1178"/>
        <a:ext cx="2174490" cy="1304694"/>
      </dsp:txXfrm>
    </dsp:sp>
    <dsp:sp modelId="{58E998CF-C5CC-4418-BE7D-A1533B37E905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塑膠材料</a:t>
          </a:r>
          <a:endParaRPr lang="en-US" sz="3400" kern="1200"/>
        </a:p>
      </dsp:txBody>
      <dsp:txXfrm>
        <a:off x="7758464" y="1178"/>
        <a:ext cx="2174490" cy="1304694"/>
      </dsp:txXfrm>
    </dsp:sp>
    <dsp:sp modelId="{E56D8C10-E4F3-4BD2-9AF4-B646DB0CFD75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玉米電池</a:t>
          </a:r>
          <a:endParaRPr lang="en-US" sz="3400" kern="1200"/>
        </a:p>
      </dsp:txBody>
      <dsp:txXfrm>
        <a:off x="582645" y="1523321"/>
        <a:ext cx="2174490" cy="1304694"/>
      </dsp:txXfrm>
    </dsp:sp>
    <dsp:sp modelId="{457AA375-5FAF-40BB-B755-67C8AAEA61A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除臭劑</a:t>
          </a:r>
          <a:endParaRPr lang="en-US" sz="3400" kern="1200"/>
        </a:p>
      </dsp:txBody>
      <dsp:txXfrm>
        <a:off x="2974584" y="1523321"/>
        <a:ext cx="2174490" cy="1304694"/>
      </dsp:txXfrm>
    </dsp:sp>
    <dsp:sp modelId="{1B7E2CC3-CD64-4BB3-B1F7-2970912AD7E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感冒糖漿</a:t>
          </a:r>
          <a:endParaRPr lang="en-US" sz="3400" kern="1200"/>
        </a:p>
      </dsp:txBody>
      <dsp:txXfrm>
        <a:off x="5366524" y="1523321"/>
        <a:ext cx="2174490" cy="1304694"/>
      </dsp:txXfrm>
    </dsp:sp>
    <dsp:sp modelId="{0DB23532-BE4B-46B9-BE14-EE58F8408B9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嬰兒用品</a:t>
          </a:r>
          <a:endParaRPr lang="en-US" sz="3400" kern="1200"/>
        </a:p>
      </dsp:txBody>
      <dsp:txXfrm>
        <a:off x="7758464" y="1523321"/>
        <a:ext cx="2174490" cy="1304694"/>
      </dsp:txXfrm>
    </dsp:sp>
    <dsp:sp modelId="{587CB4E4-0C37-468E-B338-6B640F945E6D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燃燒劑</a:t>
          </a:r>
          <a:endParaRPr lang="en-US" sz="3400" kern="1200"/>
        </a:p>
      </dsp:txBody>
      <dsp:txXfrm>
        <a:off x="582645" y="3045465"/>
        <a:ext cx="2174490" cy="1304694"/>
      </dsp:txXfrm>
    </dsp:sp>
    <dsp:sp modelId="{FEC93F47-308E-4BC8-9337-8B7FB4EDD9E4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藥品賦形劑</a:t>
          </a:r>
          <a:endParaRPr lang="en-US" sz="3400" kern="1200"/>
        </a:p>
      </dsp:txBody>
      <dsp:txXfrm>
        <a:off x="2974584" y="3045465"/>
        <a:ext cx="2174490" cy="1304694"/>
      </dsp:txXfrm>
    </dsp:sp>
    <dsp:sp modelId="{AF1A12AA-3860-4BB8-8C31-22398F2C3F5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紡織染劑</a:t>
          </a:r>
          <a:endParaRPr lang="en-US" sz="3400" kern="1200"/>
        </a:p>
      </dsp:txBody>
      <dsp:txXfrm>
        <a:off x="5366524" y="3045465"/>
        <a:ext cx="2174490" cy="1304694"/>
      </dsp:txXfrm>
    </dsp:sp>
    <dsp:sp modelId="{D2281CEF-BBC9-4920-A107-9ECC6F2043CF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b="1" i="0" kern="1200"/>
            <a:t>維生素</a:t>
          </a:r>
          <a:r>
            <a:rPr lang="en-US" sz="3400" b="1" i="0" kern="1200"/>
            <a:t>C</a:t>
          </a:r>
          <a:endParaRPr lang="en-US" sz="3400" kern="1200"/>
        </a:p>
      </dsp:txBody>
      <dsp:txXfrm>
        <a:off x="775846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AA5EF-09AB-49CE-9616-FCD662D830EB}">
      <dsp:nvSpPr>
        <dsp:cNvPr id="0" name=""/>
        <dsp:cNvSpPr/>
      </dsp:nvSpPr>
      <dsp:spPr>
        <a:xfrm>
          <a:off x="0" y="91952"/>
          <a:ext cx="10927829" cy="643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b="1" i="0" kern="1200"/>
            <a:t>蠟筆</a:t>
          </a:r>
          <a:endParaRPr lang="en-US" sz="2500" kern="1200"/>
        </a:p>
      </dsp:txBody>
      <dsp:txXfrm>
        <a:off x="31413" y="123365"/>
        <a:ext cx="10865003" cy="580674"/>
      </dsp:txXfrm>
    </dsp:sp>
    <dsp:sp modelId="{DDC49270-0EA2-4532-A1A9-F36C4523CDBA}">
      <dsp:nvSpPr>
        <dsp:cNvPr id="0" name=""/>
        <dsp:cNvSpPr/>
      </dsp:nvSpPr>
      <dsp:spPr>
        <a:xfrm>
          <a:off x="0" y="807452"/>
          <a:ext cx="10927829" cy="6435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b="1" i="0" kern="1200"/>
            <a:t>優格</a:t>
          </a:r>
          <a:endParaRPr lang="en-US" sz="2500" kern="1200"/>
        </a:p>
      </dsp:txBody>
      <dsp:txXfrm>
        <a:off x="31413" y="838865"/>
        <a:ext cx="10865003" cy="580674"/>
      </dsp:txXfrm>
    </dsp:sp>
    <dsp:sp modelId="{491F3477-56C6-4A39-9EEA-C9FF09E5B545}">
      <dsp:nvSpPr>
        <dsp:cNvPr id="0" name=""/>
        <dsp:cNvSpPr/>
      </dsp:nvSpPr>
      <dsp:spPr>
        <a:xfrm>
          <a:off x="0" y="1522952"/>
          <a:ext cx="10927829" cy="6435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b="1" i="0" kern="1200"/>
            <a:t>黏著劑</a:t>
          </a:r>
          <a:endParaRPr lang="en-US" sz="2500" kern="1200"/>
        </a:p>
      </dsp:txBody>
      <dsp:txXfrm>
        <a:off x="31413" y="1554365"/>
        <a:ext cx="10865003" cy="580674"/>
      </dsp:txXfrm>
    </dsp:sp>
    <dsp:sp modelId="{679A6381-A2AC-47BB-B7D4-EECFBA26F798}">
      <dsp:nvSpPr>
        <dsp:cNvPr id="0" name=""/>
        <dsp:cNvSpPr/>
      </dsp:nvSpPr>
      <dsp:spPr>
        <a:xfrm>
          <a:off x="0" y="2238452"/>
          <a:ext cx="10927829" cy="6435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b="1" i="0" kern="1200"/>
            <a:t>糖果零食</a:t>
          </a:r>
          <a:endParaRPr lang="en-US" sz="2500" kern="1200"/>
        </a:p>
      </dsp:txBody>
      <dsp:txXfrm>
        <a:off x="31413" y="2269865"/>
        <a:ext cx="10865003" cy="580674"/>
      </dsp:txXfrm>
    </dsp:sp>
    <dsp:sp modelId="{F328B321-5F52-4754-B47D-96C0CE1BC08A}">
      <dsp:nvSpPr>
        <dsp:cNvPr id="0" name=""/>
        <dsp:cNvSpPr/>
      </dsp:nvSpPr>
      <dsp:spPr>
        <a:xfrm>
          <a:off x="0" y="2953952"/>
          <a:ext cx="10927829" cy="6435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b="0" i="0" kern="1200"/>
            <a:t>牙膏、洗潔精、紙張、服裝染料、炸藥和肥皂；有大量含有玉米產品的產品。</a:t>
          </a:r>
          <a:endParaRPr lang="en-US" sz="2500" kern="1200"/>
        </a:p>
      </dsp:txBody>
      <dsp:txXfrm>
        <a:off x="31413" y="2985365"/>
        <a:ext cx="10865003" cy="580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59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1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4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49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7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92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4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02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6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86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40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CA76-E408-493D-9DB6-EBA84E72C2C9}" type="datetimeFigureOut">
              <a:rPr lang="zh-TW" altLang="en-US" smtClean="0"/>
              <a:t>2024/10/10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748E-2EDB-4DC6-8788-556C59588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1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wwjHj3wDw" TargetMode="External"/><Relationship Id="rId2" Type="http://schemas.openxmlformats.org/officeDocument/2006/relationships/hyperlink" Target="https://fae.moa.gov.tw/theme_data.php?theme=topics&amp;sub_theme=knowledge&amp;id=39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mDcg-o_pco?si=xX9ZiwArFhN_syc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grains.org.tw/%E7%8E%89%E7%B1%B3%E7%9A%84%E5%BB%A3%E6%B3%9B%E7%94%A8%E9%80%94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hopower.tw/blogs/health-note/64747" TargetMode="External"/><Relationship Id="rId3" Type="http://schemas.openxmlformats.org/officeDocument/2006/relationships/hyperlink" Target="https://www.yohopower.tw/blogs/health-note/58652" TargetMode="External"/><Relationship Id="rId7" Type="http://schemas.openxmlformats.org/officeDocument/2006/relationships/hyperlink" Target="https://www.yohopower.tw/blogs/health-note/61826" TargetMode="External"/><Relationship Id="rId2" Type="http://schemas.openxmlformats.org/officeDocument/2006/relationships/hyperlink" Target="https://www.yohopower.tw/blogs/health-note/954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hopower.tw/blogs/health-note/62541" TargetMode="External"/><Relationship Id="rId5" Type="http://schemas.openxmlformats.org/officeDocument/2006/relationships/hyperlink" Target="https://www.yohopower.tw/blogs/health-note/71965" TargetMode="External"/><Relationship Id="rId4" Type="http://schemas.openxmlformats.org/officeDocument/2006/relationships/hyperlink" Target="https://www.yohopower.tw/blogs/health-note/10714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hopower.tw/blogs/health-note/96395" TargetMode="External"/><Relationship Id="rId2" Type="http://schemas.openxmlformats.org/officeDocument/2006/relationships/hyperlink" Target="https://www.yohopower.tw/blogs/health-note/1071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211208563213927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1739" y="-148556"/>
            <a:ext cx="3685953" cy="2387600"/>
          </a:xfrm>
        </p:spPr>
        <p:txBody>
          <a:bodyPr>
            <a:normAutofit/>
          </a:bodyPr>
          <a:lstStyle/>
          <a:p>
            <a:r>
              <a:rPr lang="zh-TW" altLang="en-US" sz="8800" dirty="0"/>
              <a:t>玉米</a:t>
            </a:r>
          </a:p>
        </p:txBody>
      </p:sp>
      <p:pic>
        <p:nvPicPr>
          <p:cNvPr id="5" name="圖片 4" descr="一張含有 玉米, 食物, 整穗玉米, 甜玉米 的圖片&#10;&#10;自動產生的描述">
            <a:extLst>
              <a:ext uri="{FF2B5EF4-FFF2-40B4-BE49-F238E27FC236}">
                <a16:creationId xmlns:a16="http://schemas.microsoft.com/office/drawing/2014/main" id="{020D46EF-E06F-9303-8123-95BB866C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7" y="557160"/>
            <a:ext cx="8221826" cy="60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7887D4-501F-571C-875A-5A7FCEB0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99" y="244549"/>
            <a:ext cx="8135920" cy="6347637"/>
          </a:xfrm>
        </p:spPr>
      </p:pic>
      <p:pic>
        <p:nvPicPr>
          <p:cNvPr id="7" name="圖片 6" descr="一張含有 文字, 服裝, 帽子, 人的臉孔 的圖片&#10;&#10;自動產生的描述">
            <a:extLst>
              <a:ext uri="{FF2B5EF4-FFF2-40B4-BE49-F238E27FC236}">
                <a16:creationId xmlns:a16="http://schemas.microsoft.com/office/drawing/2014/main" id="{48FACF01-785C-B976-0DDB-807730E81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41" y="265814"/>
            <a:ext cx="3906105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1A70E-BE39-799C-D074-98F707F5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認識玉米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587506-A8EC-7ED6-6615-F5AA19CE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351280"/>
            <a:ext cx="10515600" cy="4642803"/>
          </a:xfrm>
        </p:spPr>
        <p:txBody>
          <a:bodyPr/>
          <a:lstStyle/>
          <a:p>
            <a:endParaRPr lang="en-US" altLang="zh-TW" sz="1800" u="sng" kern="0" dirty="0">
              <a:solidFill>
                <a:srgbClr val="0563C1"/>
              </a:solidFill>
              <a:effectLst/>
              <a:latin typeface="標楷體" panose="03000509000000000000" pitchFamily="65" charset="-120"/>
              <a:ea typeface="新細明體" panose="02020500000000000000" pitchFamily="18" charset="-120"/>
              <a:hlinkClick r:id="rId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400" u="sng" kern="0" dirty="0">
                <a:solidFill>
                  <a:srgbClr val="0563C1"/>
                </a:solidFill>
                <a:latin typeface="標楷體" panose="03000509000000000000" pitchFamily="65" charset="-120"/>
                <a:ea typeface="新細明體" panose="02020500000000000000" pitchFamily="18" charset="-120"/>
                <a:hlinkClick r:id="rId2"/>
              </a:rPr>
              <a:t>https://www.youtube.com/watch?v=vMwx-TQvZ8M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400" kern="0" dirty="0">
                <a:latin typeface="標楷體" panose="03000509000000000000" pitchFamily="65" charset="-120"/>
                <a:cs typeface="Calibri" panose="020F0502020204030204" pitchFamily="34" charset="0"/>
              </a:rPr>
              <a:t>玉米筍和玉米 </a:t>
            </a:r>
            <a:r>
              <a:rPr lang="en-US" altLang="zh-TW" sz="2400" kern="0" dirty="0">
                <a:latin typeface="標楷體" panose="03000509000000000000" pitchFamily="65" charset="-120"/>
                <a:cs typeface="Calibri" panose="020F0502020204030204" pitchFamily="34" charset="0"/>
                <a:hlinkClick r:id="rId3"/>
              </a:rPr>
              <a:t>https://www.youtube.com/watch?v=rDwwjHj3wDw</a:t>
            </a:r>
            <a:endParaRPr lang="en-US" altLang="zh-TW" sz="2400" kern="0" dirty="0">
              <a:latin typeface="標楷體" panose="03000509000000000000" pitchFamily="65" charset="-120"/>
              <a:cs typeface="Calibri" panose="020F0502020204030204" pitchFamily="34" charset="0"/>
            </a:endParaRPr>
          </a:p>
          <a:p>
            <a:endParaRPr lang="zh-TW" altLang="en-US" sz="2400" dirty="0"/>
          </a:p>
        </p:txBody>
      </p:sp>
      <p:pic>
        <p:nvPicPr>
          <p:cNvPr id="5" name="圖片 4" descr="一張含有 食物, 玉米, 蔬菜, 整穗玉米 的圖片&#10;&#10;自動產生的描述">
            <a:extLst>
              <a:ext uri="{FF2B5EF4-FFF2-40B4-BE49-F238E27FC236}">
                <a16:creationId xmlns:a16="http://schemas.microsoft.com/office/drawing/2014/main" id="{3802E148-DA8D-C597-D31A-D0E19087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65" y="3127840"/>
            <a:ext cx="4838494" cy="32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0426C-BE01-8785-AE75-6BAAD0BF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kern="0" dirty="0">
                <a:effectLst/>
                <a:ea typeface="標楷體" panose="03000509000000000000" pitchFamily="65" charset="-120"/>
                <a:cs typeface="Calibri" panose="020F0502020204030204" pitchFamily="34" charset="0"/>
              </a:rPr>
              <a:t>你有吃過哪些用玉米做的食物？</a:t>
            </a:r>
            <a:endParaRPr lang="zh-TW" altLang="en-US" dirty="0"/>
          </a:p>
        </p:txBody>
      </p:sp>
      <p:pic>
        <p:nvPicPr>
          <p:cNvPr id="5" name="內容版面配置區 4" descr="一張含有 爆米花, 玉米, 食物, 甜鹹爆米花 的圖片&#10;&#10;自動產生的描述">
            <a:extLst>
              <a:ext uri="{FF2B5EF4-FFF2-40B4-BE49-F238E27FC236}">
                <a16:creationId xmlns:a16="http://schemas.microsoft.com/office/drawing/2014/main" id="{196CFDD0-6536-9572-1048-A2C82A0AD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690688"/>
            <a:ext cx="4457086" cy="3338512"/>
          </a:xfrm>
        </p:spPr>
      </p:pic>
      <p:pic>
        <p:nvPicPr>
          <p:cNvPr id="7" name="圖片 6" descr="一張含有 食物, 爆米花, 玉米, 點心 的圖片&#10;&#10;自動產生的描述">
            <a:extLst>
              <a:ext uri="{FF2B5EF4-FFF2-40B4-BE49-F238E27FC236}">
                <a16:creationId xmlns:a16="http://schemas.microsoft.com/office/drawing/2014/main" id="{5448FDA4-C513-3DA6-4B2D-9FFCCAC1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10" y="1690688"/>
            <a:ext cx="5016890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DDC3129-8A99-BE81-A574-65D9C47B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你有吃過哪些用玉米做的食物？</a:t>
            </a:r>
            <a:endParaRPr lang="en-US" altLang="zh-TW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一張含有 點心, 食物 的圖片&#10;&#10;自動產生的描述">
            <a:extLst>
              <a:ext uri="{FF2B5EF4-FFF2-40B4-BE49-F238E27FC236}">
                <a16:creationId xmlns:a16="http://schemas.microsoft.com/office/drawing/2014/main" id="{E3144EA7-9C7A-0730-0987-CB6752C4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3" r="2" b="929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內容版面配置區 4" descr="一張含有 食物, 印度薄餅, 亞美尼亞薄餅, 印度烤餅 的圖片&#10;&#10;自動產生的描述">
            <a:extLst>
              <a:ext uri="{FF2B5EF4-FFF2-40B4-BE49-F238E27FC236}">
                <a16:creationId xmlns:a16="http://schemas.microsoft.com/office/drawing/2014/main" id="{F83C5376-8017-0B05-A7B7-064749964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ED3B64-BDFE-F56F-AA14-6CAD1CF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你有吃過哪些用玉米做的食物？</a:t>
            </a:r>
            <a:endParaRPr lang="zh-TW" altLang="en-US" dirty="0"/>
          </a:p>
        </p:txBody>
      </p:sp>
      <p:pic>
        <p:nvPicPr>
          <p:cNvPr id="5" name="內容版面配置區 4" descr="一張含有 飲料, 食物, 文字, 瓶子 的圖片&#10;&#10;自動產生的描述">
            <a:extLst>
              <a:ext uri="{FF2B5EF4-FFF2-40B4-BE49-F238E27FC236}">
                <a16:creationId xmlns:a16="http://schemas.microsoft.com/office/drawing/2014/main" id="{EDE294A9-BC82-EADC-D2F6-E57165056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1" y="1917039"/>
            <a:ext cx="4249845" cy="4249845"/>
          </a:xfrm>
        </p:spPr>
      </p:pic>
      <p:pic>
        <p:nvPicPr>
          <p:cNvPr id="7" name="圖片 6" descr="一張含有 文字, 飲料, 瓶子, 食物 的圖片&#10;&#10;自動產生的描述">
            <a:hlinkClick r:id="rId3"/>
            <a:extLst>
              <a:ext uri="{FF2B5EF4-FFF2-40B4-BE49-F238E27FC236}">
                <a16:creationId xmlns:a16="http://schemas.microsoft.com/office/drawing/2014/main" id="{00DF9975-0FA3-E2CA-1200-BA2817E08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7" y="1828911"/>
            <a:ext cx="4249845" cy="42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E0E43-8AD7-43B4-21FE-B5F765B1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點心, 食物 的圖片&#10;&#10;自動產生的描述">
            <a:extLst>
              <a:ext uri="{FF2B5EF4-FFF2-40B4-BE49-F238E27FC236}">
                <a16:creationId xmlns:a16="http://schemas.microsoft.com/office/drawing/2014/main" id="{3B4BD139-9754-77CB-531D-C12A5BCF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10" y="365125"/>
            <a:ext cx="6253790" cy="5941299"/>
          </a:xfrm>
        </p:spPr>
      </p:pic>
      <p:pic>
        <p:nvPicPr>
          <p:cNvPr id="7" name="圖片 6" descr="一張含有 文字, 字型, 功能表 的圖片&#10;&#10;自動產生的描述">
            <a:extLst>
              <a:ext uri="{FF2B5EF4-FFF2-40B4-BE49-F238E27FC236}">
                <a16:creationId xmlns:a16="http://schemas.microsoft.com/office/drawing/2014/main" id="{DE8851AF-A415-E358-CFC4-99DEC7C24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994150" cy="59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F6ECE4-EC6B-0D53-651B-F809A303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25120"/>
            <a:ext cx="11125200" cy="1656079"/>
          </a:xfrm>
        </p:spPr>
        <p:txBody>
          <a:bodyPr>
            <a:normAutofit/>
          </a:bodyPr>
          <a:lstStyle/>
          <a:p>
            <a:r>
              <a:rPr lang="zh-TW" altLang="en-US" sz="5200" b="1" i="0" dirty="0">
                <a:effectLst/>
                <a:latin typeface="Open Sans" panose="020B0606030504020204" pitchFamily="34" charset="0"/>
              </a:rPr>
              <a:t>玉米的廣泛用途   </a:t>
            </a:r>
            <a:r>
              <a:rPr lang="en-US" altLang="zh-TW" sz="2200" b="1" i="0" dirty="0">
                <a:effectLst/>
                <a:latin typeface="Open Sans" panose="020B0606030504020204" pitchFamily="34" charset="0"/>
                <a:hlinkClick r:id="rId2"/>
              </a:rPr>
              <a:t>https://grains.org.tw/%E7%8E%89%E7%B1%B3%E7%9A%84%E5%BB%A3%E6%B3%9B%E7%94%A8%E9%80%94/</a:t>
            </a:r>
            <a:endParaRPr lang="zh-TW" altLang="en-US" sz="2200" dirty="0"/>
          </a:p>
        </p:txBody>
      </p:sp>
      <p:graphicFrame>
        <p:nvGraphicFramePr>
          <p:cNvPr id="17" name="內容版面配置區 2">
            <a:extLst>
              <a:ext uri="{FF2B5EF4-FFF2-40B4-BE49-F238E27FC236}">
                <a16:creationId xmlns:a16="http://schemas.microsoft.com/office/drawing/2014/main" id="{A15EA380-00E9-CEBF-5504-1D4993C30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211013"/>
              </p:ext>
            </p:extLst>
          </p:nvPr>
        </p:nvGraphicFramePr>
        <p:xfrm>
          <a:off x="836675" y="20986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67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2D7947F-19F0-F026-46B8-544F40D9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zh-TW" altLang="en-US" sz="40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玉米的廣泛用途</a:t>
            </a:r>
            <a:endParaRPr lang="zh-TW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id="{DBFEFA53-71BE-75F5-3678-9ABFCB057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507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96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玉米好處有哪些？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405" y="1127052"/>
            <a:ext cx="11429999" cy="551829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3400" dirty="0"/>
              <a:t>玉米好處一：</a:t>
            </a:r>
            <a:r>
              <a:rPr lang="zh-TW" altLang="en-US" sz="3400" b="1" dirty="0"/>
              <a:t>維持消化道健康</a:t>
            </a:r>
          </a:p>
          <a:p>
            <a:r>
              <a:rPr lang="zh-TW" altLang="en-US" sz="3400" dirty="0"/>
              <a:t>玉米富含膳食纖維，可促進腸道蠕動，幫助排便及維持消化道機能。</a:t>
            </a:r>
          </a:p>
          <a:p>
            <a:pPr marL="0" indent="0">
              <a:buNone/>
            </a:pPr>
            <a:r>
              <a:rPr lang="zh-TW" altLang="en-US" sz="3400" dirty="0"/>
              <a:t>     延伸閱讀：</a:t>
            </a:r>
            <a:r>
              <a:rPr lang="en-US" altLang="zh-TW" sz="3400" dirty="0">
                <a:hlinkClick r:id="rId2"/>
              </a:rPr>
              <a:t>【</a:t>
            </a:r>
            <a:r>
              <a:rPr lang="zh-TW" altLang="en-US" sz="3400" dirty="0">
                <a:hlinkClick r:id="rId2"/>
              </a:rPr>
              <a:t>膳食纖維的</a:t>
            </a:r>
            <a:r>
              <a:rPr lang="en-US" altLang="zh-TW" sz="3400" dirty="0">
                <a:hlinkClick r:id="rId2"/>
              </a:rPr>
              <a:t>3</a:t>
            </a:r>
            <a:r>
              <a:rPr lang="zh-TW" altLang="en-US" sz="3400" dirty="0">
                <a:hlinkClick r:id="rId2"/>
              </a:rPr>
              <a:t>大功效</a:t>
            </a:r>
            <a:r>
              <a:rPr lang="en-US" altLang="zh-TW" sz="3400" dirty="0">
                <a:hlinkClick r:id="rId2"/>
              </a:rPr>
              <a:t>】</a:t>
            </a:r>
            <a:r>
              <a:rPr lang="zh-TW" altLang="en-US" sz="3400" dirty="0">
                <a:hlinkClick r:id="rId2"/>
              </a:rPr>
              <a:t>食物排行有哪些？一天攝取量、如何吃一次看懂</a:t>
            </a:r>
            <a:endParaRPr lang="zh-TW" altLang="en-US" sz="3400" dirty="0"/>
          </a:p>
          <a:p>
            <a:r>
              <a:rPr lang="zh-TW" altLang="en-US" sz="3400" dirty="0"/>
              <a:t>玉米好處二：</a:t>
            </a:r>
            <a:r>
              <a:rPr lang="zh-TW" altLang="en-US" sz="3400" b="1" dirty="0"/>
              <a:t>促進新陳代謝</a:t>
            </a:r>
          </a:p>
          <a:p>
            <a:r>
              <a:rPr lang="zh-TW" altLang="en-US" sz="3400" dirty="0"/>
              <a:t>玉米富含維生素</a:t>
            </a:r>
            <a:r>
              <a:rPr lang="en-US" altLang="zh-TW" sz="3400" dirty="0"/>
              <a:t>B</a:t>
            </a:r>
            <a:r>
              <a:rPr lang="zh-TW" altLang="en-US" sz="3400" dirty="0"/>
              <a:t>群，可幫助維持體內正常能量代謝。</a:t>
            </a:r>
          </a:p>
          <a:p>
            <a:pPr marL="0" indent="0">
              <a:buNone/>
            </a:pPr>
            <a:r>
              <a:rPr lang="zh-TW" altLang="en-US" sz="3400" dirty="0"/>
              <a:t>    延伸閱讀：</a:t>
            </a:r>
            <a:r>
              <a:rPr lang="zh-TW" altLang="en-US" sz="3400" dirty="0">
                <a:hlinkClick r:id="rId3"/>
              </a:rPr>
              <a:t>累就吃</a:t>
            </a:r>
            <a:r>
              <a:rPr lang="en-US" altLang="zh-TW" sz="3400" dirty="0">
                <a:hlinkClick r:id="rId3"/>
              </a:rPr>
              <a:t>B</a:t>
            </a:r>
            <a:r>
              <a:rPr lang="zh-TW" altLang="en-US" sz="3400" dirty="0">
                <a:hlinkClick r:id="rId3"/>
              </a:rPr>
              <a:t>群？到底</a:t>
            </a:r>
            <a:r>
              <a:rPr lang="en-US" altLang="zh-TW" sz="3400" dirty="0">
                <a:hlinkClick r:id="rId3"/>
              </a:rPr>
              <a:t>B</a:t>
            </a:r>
            <a:r>
              <a:rPr lang="zh-TW" altLang="en-US" sz="3400" dirty="0">
                <a:hlinkClick r:id="rId3"/>
              </a:rPr>
              <a:t>群什麼時候吃？營養師公開</a:t>
            </a:r>
            <a:r>
              <a:rPr lang="en-US" altLang="zh-TW" sz="3400" dirty="0">
                <a:hlinkClick r:id="rId3"/>
              </a:rPr>
              <a:t>B</a:t>
            </a:r>
            <a:r>
              <a:rPr lang="zh-TW" altLang="en-US" sz="3400" dirty="0">
                <a:hlinkClick r:id="rId3"/>
              </a:rPr>
              <a:t>群功效、副作用、正確吃法！</a:t>
            </a:r>
            <a:endParaRPr lang="zh-TW" altLang="en-US" sz="3400" dirty="0"/>
          </a:p>
          <a:p>
            <a:r>
              <a:rPr lang="zh-TW" altLang="en-US" sz="3400" dirty="0"/>
              <a:t>玉米好處三：</a:t>
            </a:r>
            <a:r>
              <a:rPr lang="zh-TW" altLang="en-US" sz="3400" b="1" dirty="0"/>
              <a:t>調節生理機能</a:t>
            </a:r>
          </a:p>
          <a:p>
            <a:r>
              <a:rPr lang="zh-TW" altLang="en-US" sz="3400" dirty="0"/>
              <a:t>玉米富含鉀、鎂等礦物質，有助於調節體液及電解質平衡，並幫助維持肌肉及神經的正常功能。</a:t>
            </a:r>
          </a:p>
          <a:p>
            <a:pPr marL="0" indent="0">
              <a:buNone/>
            </a:pPr>
            <a:r>
              <a:rPr lang="zh-TW" altLang="en-US" sz="3400" dirty="0"/>
              <a:t>     延伸閱讀：</a:t>
            </a:r>
          </a:p>
          <a:p>
            <a:pPr marL="0" indent="0">
              <a:buNone/>
            </a:pPr>
            <a:r>
              <a:rPr lang="en-US" altLang="zh-TW" sz="3400" dirty="0"/>
              <a:t>         1.</a:t>
            </a:r>
            <a:r>
              <a:rPr lang="en-US" altLang="zh-TW" sz="3400" dirty="0">
                <a:hlinkClick r:id="rId4"/>
              </a:rPr>
              <a:t>【</a:t>
            </a:r>
            <a:r>
              <a:rPr lang="zh-TW" altLang="en-US" sz="3400" dirty="0">
                <a:hlinkClick r:id="rId4"/>
              </a:rPr>
              <a:t>含鉀食物排行榜</a:t>
            </a:r>
            <a:r>
              <a:rPr lang="en-US" altLang="zh-TW" sz="3400" dirty="0">
                <a:hlinkClick r:id="rId4"/>
              </a:rPr>
              <a:t>】</a:t>
            </a:r>
            <a:r>
              <a:rPr lang="zh-TW" altLang="en-US" sz="3400" dirty="0">
                <a:hlinkClick r:id="rId4"/>
              </a:rPr>
              <a:t>鉀離子正常值多少最好？這</a:t>
            </a:r>
            <a:r>
              <a:rPr lang="en-US" altLang="zh-TW" sz="3400" dirty="0">
                <a:hlinkClick r:id="rId4"/>
              </a:rPr>
              <a:t>6</a:t>
            </a:r>
            <a:r>
              <a:rPr lang="zh-TW" altLang="en-US" sz="3400" dirty="0">
                <a:hlinkClick r:id="rId4"/>
              </a:rPr>
              <a:t>個鉀離子食物必須懂</a:t>
            </a:r>
            <a:endParaRPr lang="zh-TW" altLang="en-US" sz="3400" dirty="0"/>
          </a:p>
          <a:p>
            <a:pPr marL="0" indent="0">
              <a:buNone/>
            </a:pPr>
            <a:r>
              <a:rPr lang="en-US" altLang="zh-TW" sz="3400" dirty="0"/>
              <a:t>         2.</a:t>
            </a:r>
            <a:r>
              <a:rPr lang="en-US" altLang="zh-TW" sz="3400" dirty="0">
                <a:hlinkClick r:id="rId5"/>
              </a:rPr>
              <a:t>【</a:t>
            </a:r>
            <a:r>
              <a:rPr lang="zh-TW" altLang="en-US" sz="3400" dirty="0">
                <a:hlinkClick r:id="rId5"/>
              </a:rPr>
              <a:t>高「鎂」食物指南</a:t>
            </a:r>
            <a:r>
              <a:rPr lang="en-US" altLang="zh-TW" sz="3400" dirty="0">
                <a:hlinkClick r:id="rId5"/>
              </a:rPr>
              <a:t>】</a:t>
            </a:r>
            <a:r>
              <a:rPr lang="zh-TW" altLang="en-US" sz="3400" dirty="0">
                <a:hlinkClick r:id="rId5"/>
              </a:rPr>
              <a:t>營養師揭秘鎂的</a:t>
            </a:r>
            <a:r>
              <a:rPr lang="en-US" altLang="zh-TW" sz="3400" dirty="0">
                <a:hlinkClick r:id="rId5"/>
              </a:rPr>
              <a:t>5</a:t>
            </a:r>
            <a:r>
              <a:rPr lang="zh-TW" altLang="en-US" sz="3400" dirty="0">
                <a:hlinkClick r:id="rId5"/>
              </a:rPr>
              <a:t>大功效及保健食品何時吃最好</a:t>
            </a:r>
            <a:endParaRPr lang="zh-TW" altLang="en-US" sz="3400" dirty="0"/>
          </a:p>
          <a:p>
            <a:r>
              <a:rPr lang="zh-TW" altLang="en-US" sz="3400" dirty="0"/>
              <a:t>玉米好處四：維持晶亮健康</a:t>
            </a:r>
          </a:p>
          <a:p>
            <a:pPr marL="0" indent="0">
              <a:buNone/>
            </a:pPr>
            <a:r>
              <a:rPr lang="zh-TW" altLang="en-US" sz="3400" dirty="0"/>
              <a:t>    黃玉米含有 </a:t>
            </a:r>
            <a:r>
              <a:rPr lang="en-US" altLang="zh-TW" sz="3400" dirty="0">
                <a:hlinkClick r:id="rId6"/>
              </a:rPr>
              <a:t>β-</a:t>
            </a:r>
            <a:r>
              <a:rPr lang="zh-TW" altLang="en-US" sz="3400" dirty="0">
                <a:hlinkClick r:id="rId6"/>
              </a:rPr>
              <a:t>胡蘿蔔素</a:t>
            </a:r>
            <a:r>
              <a:rPr lang="zh-TW" altLang="en-US" sz="3400" dirty="0"/>
              <a:t>、</a:t>
            </a:r>
            <a:r>
              <a:rPr lang="zh-TW" altLang="en-US" sz="3400" dirty="0">
                <a:hlinkClick r:id="rId7"/>
              </a:rPr>
              <a:t>葉黃素</a:t>
            </a:r>
            <a:r>
              <a:rPr lang="zh-TW" altLang="en-US" sz="3400" dirty="0"/>
              <a:t>及</a:t>
            </a:r>
            <a:r>
              <a:rPr lang="zh-TW" altLang="en-US" sz="3400" dirty="0">
                <a:hlinkClick r:id="rId8"/>
              </a:rPr>
              <a:t>玉米黃素</a:t>
            </a:r>
            <a:r>
              <a:rPr lang="zh-TW" altLang="en-US" sz="3400" dirty="0"/>
              <a:t>等營養素，幫助維持在暗處的視覺。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54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玉米有禁忌（壞處）嗎？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4752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dirty="0"/>
              <a:t>玉米的營養價值十分豐富，但由於主要熱量來源為</a:t>
            </a:r>
            <a:r>
              <a:rPr lang="zh-TW" altLang="en-US" sz="3200" b="1" dirty="0"/>
              <a:t>澱粉</a:t>
            </a:r>
            <a:r>
              <a:rPr lang="zh-TW" altLang="en-US" sz="3200" dirty="0"/>
              <a:t>，攝取過量時仍會造成</a:t>
            </a:r>
            <a:r>
              <a:rPr lang="zh-TW" altLang="en-US" sz="3200" b="1" dirty="0"/>
              <a:t>體重及血糖上升</a:t>
            </a:r>
            <a:r>
              <a:rPr lang="zh-TW" altLang="en-US" sz="3200" dirty="0"/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dirty="0"/>
              <a:t>因此減重者及糖尿病患者仍應控制玉米攝取量，選擇清蒸、水煮等方式烹調，並取代正餐部分主食，避免攝取過量。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dirty="0"/>
              <a:t>另外，</a:t>
            </a:r>
            <a:r>
              <a:rPr lang="zh-TW" altLang="en-US" sz="3200" b="1" dirty="0"/>
              <a:t>玉米的</a:t>
            </a:r>
            <a:r>
              <a:rPr lang="zh-TW" altLang="en-US" sz="3200" b="1" dirty="0">
                <a:hlinkClick r:id="rId2"/>
              </a:rPr>
              <a:t>鉀</a:t>
            </a:r>
            <a:r>
              <a:rPr lang="zh-TW" altLang="en-US" sz="3200" b="1" dirty="0"/>
              <a:t>、</a:t>
            </a:r>
            <a:r>
              <a:rPr lang="zh-TW" altLang="en-US" sz="3200" b="1" dirty="0">
                <a:hlinkClick r:id="rId3"/>
              </a:rPr>
              <a:t>磷</a:t>
            </a:r>
            <a:r>
              <a:rPr lang="zh-TW" altLang="en-US" sz="3200" b="1" dirty="0"/>
              <a:t>含量較高</a:t>
            </a:r>
            <a:r>
              <a:rPr lang="zh-TW" altLang="en-US" sz="3200" dirty="0"/>
              <a:t>，</a:t>
            </a:r>
            <a:r>
              <a:rPr lang="zh-TW" altLang="en-US" sz="3200" b="1" dirty="0"/>
              <a:t>腎臟病患者不宜大量食用</a:t>
            </a:r>
            <a:r>
              <a:rPr lang="zh-TW" altLang="en-US" sz="3200" dirty="0"/>
              <a:t>，且烹調方式以水煮為佳，避免引發高血鉀、高血磷等問題。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81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550C65-79EA-7656-2FC1-1C271DBA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7" y="163107"/>
            <a:ext cx="10515600" cy="1325563"/>
          </a:xfrm>
        </p:spPr>
        <p:txBody>
          <a:bodyPr/>
          <a:lstStyle/>
          <a:p>
            <a:r>
              <a:rPr lang="zh-TW" altLang="en-US" dirty="0"/>
              <a:t>不同品種的玉米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6D229E-2EAB-FE45-9614-9134CBA50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819" y="1321577"/>
            <a:ext cx="7421525" cy="5536424"/>
          </a:xfrm>
        </p:spPr>
      </p:pic>
    </p:spTree>
    <p:extLst>
      <p:ext uri="{BB962C8B-B14F-4D97-AF65-F5344CB8AC3E}">
        <p14:creationId xmlns:p14="http://schemas.microsoft.com/office/powerpoint/2010/main" val="356293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如何挑玉米？</a:t>
            </a:r>
            <a:r>
              <a:rPr lang="en-US" altLang="zh-TW" sz="2700" dirty="0">
                <a:hlinkClick r:id="rId2"/>
              </a:rPr>
              <a:t>https://www.facebook.com/watch/?v=2112085632139273</a:t>
            </a:r>
            <a:br>
              <a:rPr lang="zh-TW" altLang="en-US" dirty="0">
                <a:hlinkClick r:id="rId2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" y="1178560"/>
            <a:ext cx="11643360" cy="55880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dirty="0"/>
              <a:t>1. </a:t>
            </a:r>
            <a:r>
              <a:rPr lang="zh-TW" altLang="en-US" b="1" dirty="0"/>
              <a:t>玉米鬚外觀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玉米鬚與玉米粒相連，呈現淡黃色且帶有光澤者，熟度與新鮮度皆恰到好處；若玉米鬚成綠色表示尚未成熟，甜度可能較低；若呈現乾燥、枯黃且較鬆散，則可能較不新鮮。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dirty="0"/>
              <a:t>2. </a:t>
            </a:r>
            <a:r>
              <a:rPr lang="zh-TW" altLang="en-US" b="1" dirty="0"/>
              <a:t>外葉外觀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外葉呈現鮮綠色的玉米較為新鮮，若外葉枯黃則表示過熟，可能已流失水份，口感較差。此外，若外葉有黑色斑點，內部玉米顆粒可能已受到蟲蛀，挑選時可稍微翻開外葉檢查。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dirty="0"/>
              <a:t>3. </a:t>
            </a:r>
            <a:r>
              <a:rPr lang="zh-TW" altLang="en-US" b="1" dirty="0"/>
              <a:t>玉米粒外觀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略將外葉撥開，檢查玉米粒是否呈金黃色、飽滿且排列整齊，若玉米粒顏色較深，且有凹陷、乾癟的玉米粒，則表示玉米已不新鮮。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dirty="0"/>
              <a:t>4. </a:t>
            </a:r>
            <a:r>
              <a:rPr lang="zh-TW" altLang="en-US" b="1" dirty="0"/>
              <a:t>觸感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新鮮玉米觸感緊實，挑選時可輕壓玉米芯，選擇觸感較緊實、米粒較飽滿之玉米，較新鮮且口感較佳。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dirty="0"/>
              <a:t>5. </a:t>
            </a:r>
            <a:r>
              <a:rPr lang="zh-TW" altLang="en-US" b="1" dirty="0"/>
              <a:t>氣味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挑選時聞聞看玉米是否有不良氣味，若有異味表示玉米可能已腐壞。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405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玉米一年四季都有嗎？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6440" y="1327784"/>
            <a:ext cx="11099800" cy="491045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/>
              <a:t>台灣的玉米筍產地集中在中部，如台中市、彰化縣、南投縣、雲林縣等地，基本上一年四季都是產期。 只是因為氣候因素，夏天成長期約</a:t>
            </a:r>
            <a:r>
              <a:rPr lang="en-US" altLang="zh-TW" dirty="0"/>
              <a:t>50</a:t>
            </a:r>
            <a:r>
              <a:rPr lang="zh-TW" altLang="en-US" dirty="0"/>
              <a:t>～</a:t>
            </a:r>
            <a:r>
              <a:rPr lang="en-US" altLang="zh-TW" dirty="0"/>
              <a:t>60</a:t>
            </a:r>
            <a:r>
              <a:rPr lang="zh-TW" altLang="en-US" dirty="0"/>
              <a:t>天，冬天則需</a:t>
            </a:r>
            <a:r>
              <a:rPr lang="en-US" altLang="zh-TW" dirty="0"/>
              <a:t>70</a:t>
            </a:r>
            <a:r>
              <a:rPr lang="zh-TW" altLang="en-US" dirty="0"/>
              <a:t>～</a:t>
            </a:r>
            <a:r>
              <a:rPr lang="en-US" altLang="zh-TW" dirty="0"/>
              <a:t>80</a:t>
            </a:r>
            <a:r>
              <a:rPr lang="zh-TW" altLang="en-US" dirty="0"/>
              <a:t>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65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45CDB08-3462-AE40-91E6-6640DB987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285" y="505435"/>
            <a:ext cx="10351430" cy="5847129"/>
          </a:xfrm>
        </p:spPr>
      </p:pic>
    </p:spTree>
    <p:extLst>
      <p:ext uri="{BB962C8B-B14F-4D97-AF65-F5344CB8AC3E}">
        <p14:creationId xmlns:p14="http://schemas.microsoft.com/office/powerpoint/2010/main" val="1027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AC7533-B19B-1B2D-27DB-C9C7E24DF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56" y="1477925"/>
            <a:ext cx="11594688" cy="4508205"/>
          </a:xfrm>
        </p:spPr>
      </p:pic>
    </p:spTree>
    <p:extLst>
      <p:ext uri="{BB962C8B-B14F-4D97-AF65-F5344CB8AC3E}">
        <p14:creationId xmlns:p14="http://schemas.microsoft.com/office/powerpoint/2010/main" val="20573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D55ADE-E6CC-8028-5211-E4A36AAD4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70" y="1052623"/>
            <a:ext cx="11699330" cy="5475768"/>
          </a:xfrm>
        </p:spPr>
      </p:pic>
    </p:spTree>
    <p:extLst>
      <p:ext uri="{BB962C8B-B14F-4D97-AF65-F5344CB8AC3E}">
        <p14:creationId xmlns:p14="http://schemas.microsoft.com/office/powerpoint/2010/main" val="17814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4B46DDF-8CBA-6D4A-268B-7EB1A5B3A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675" y="301070"/>
            <a:ext cx="10951916" cy="6259218"/>
          </a:xfrm>
        </p:spPr>
      </p:pic>
    </p:spTree>
    <p:extLst>
      <p:ext uri="{BB962C8B-B14F-4D97-AF65-F5344CB8AC3E}">
        <p14:creationId xmlns:p14="http://schemas.microsoft.com/office/powerpoint/2010/main" val="113598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C71A9D9-85DD-3AF1-370D-7CCA1CC4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997" y="377474"/>
            <a:ext cx="8919151" cy="5932931"/>
          </a:xfrm>
        </p:spPr>
      </p:pic>
    </p:spTree>
    <p:extLst>
      <p:ext uri="{BB962C8B-B14F-4D97-AF65-F5344CB8AC3E}">
        <p14:creationId xmlns:p14="http://schemas.microsoft.com/office/powerpoint/2010/main" val="251541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7B6D75-CB55-A27A-DEC4-1ABA7E2A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341" y="265832"/>
            <a:ext cx="10227394" cy="6326336"/>
          </a:xfrm>
        </p:spPr>
      </p:pic>
    </p:spTree>
    <p:extLst>
      <p:ext uri="{BB962C8B-B14F-4D97-AF65-F5344CB8AC3E}">
        <p14:creationId xmlns:p14="http://schemas.microsoft.com/office/powerpoint/2010/main" val="23634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C1F8A-C192-F603-01B6-2ACF9145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74D6D19-6448-052E-F794-8AAA8A03E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53" y="365124"/>
            <a:ext cx="11497240" cy="6127751"/>
          </a:xfrm>
        </p:spPr>
      </p:pic>
    </p:spTree>
    <p:extLst>
      <p:ext uri="{BB962C8B-B14F-4D97-AF65-F5344CB8AC3E}">
        <p14:creationId xmlns:p14="http://schemas.microsoft.com/office/powerpoint/2010/main" val="226743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800</Words>
  <Application>Microsoft Office PowerPoint</Application>
  <PresentationFormat>寬螢幕</PresentationFormat>
  <Paragraphs>59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標楷體</vt:lpstr>
      <vt:lpstr>Arial</vt:lpstr>
      <vt:lpstr>Calibri</vt:lpstr>
      <vt:lpstr>Calibri Light</vt:lpstr>
      <vt:lpstr>Open Sans</vt:lpstr>
      <vt:lpstr>Office 佈景主題</vt:lpstr>
      <vt:lpstr>玉米</vt:lpstr>
      <vt:lpstr>不同品種的玉米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認識玉米</vt:lpstr>
      <vt:lpstr>你有吃過哪些用玉米做的食物？</vt:lpstr>
      <vt:lpstr>你有吃過哪些用玉米做的食物？</vt:lpstr>
      <vt:lpstr>你有吃過哪些用玉米做的食物？</vt:lpstr>
      <vt:lpstr>PowerPoint 簡報</vt:lpstr>
      <vt:lpstr>玉米的廣泛用途   https://grains.org.tw/%E7%8E%89%E7%B1%B3%E7%9A%84%E5%BB%A3%E6%B3%9B%E7%94%A8%E9%80%94/</vt:lpstr>
      <vt:lpstr>玉米的廣泛用途</vt:lpstr>
      <vt:lpstr>玉米好處有哪些？ </vt:lpstr>
      <vt:lpstr>玉米有禁忌（壞處）嗎？ </vt:lpstr>
      <vt:lpstr>如何挑玉米？https://www.facebook.com/watch/?v=2112085632139273 </vt:lpstr>
      <vt:lpstr>玉米一年四季都有嗎？ </vt:lpstr>
    </vt:vector>
  </TitlesOfParts>
  <Company>KLCKES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玉米</dc:title>
  <dc:creator>KLCKES</dc:creator>
  <cp:lastModifiedBy>怡君 陳</cp:lastModifiedBy>
  <cp:revision>9</cp:revision>
  <dcterms:created xsi:type="dcterms:W3CDTF">2024-09-06T00:59:02Z</dcterms:created>
  <dcterms:modified xsi:type="dcterms:W3CDTF">2024-10-10T07:43:29Z</dcterms:modified>
</cp:coreProperties>
</file>