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1" r:id="rId3"/>
    <p:sldId id="272" r:id="rId4"/>
    <p:sldId id="263" r:id="rId5"/>
    <p:sldId id="265" r:id="rId6"/>
    <p:sldId id="269" r:id="rId7"/>
    <p:sldId id="259" r:id="rId8"/>
    <p:sldId id="264" r:id="rId9"/>
    <p:sldId id="273" r:id="rId10"/>
    <p:sldId id="275" r:id="rId11"/>
    <p:sldId id="274" r:id="rId12"/>
    <p:sldId id="276" r:id="rId13"/>
  </p:sldIdLst>
  <p:sldSz cx="12192000" cy="6858000"/>
  <p:notesSz cx="6858000" cy="9144000"/>
  <p:photoAlbum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37E-6458-4543-89A3-6524FDFEEB05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FA5D-3824-48B9-8DEC-ED5C2C285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3028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37E-6458-4543-89A3-6524FDFEEB05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FA5D-3824-48B9-8DEC-ED5C2C285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16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37E-6458-4543-89A3-6524FDFEEB05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FA5D-3824-48B9-8DEC-ED5C2C285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95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37E-6458-4543-89A3-6524FDFEEB05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FA5D-3824-48B9-8DEC-ED5C2C285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030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37E-6458-4543-89A3-6524FDFEEB05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FA5D-3824-48B9-8DEC-ED5C2C285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815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37E-6458-4543-89A3-6524FDFEEB05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FA5D-3824-48B9-8DEC-ED5C2C285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4964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37E-6458-4543-89A3-6524FDFEEB05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FA5D-3824-48B9-8DEC-ED5C2C285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827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37E-6458-4543-89A3-6524FDFEEB05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FA5D-3824-48B9-8DEC-ED5C2C285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0854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37E-6458-4543-89A3-6524FDFEEB05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FA5D-3824-48B9-8DEC-ED5C2C285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4285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37E-6458-4543-89A3-6524FDFEEB05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FA5D-3824-48B9-8DEC-ED5C2C285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0314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37E-6458-4543-89A3-6524FDFEEB05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FA5D-3824-48B9-8DEC-ED5C2C285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325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7837E-6458-4543-89A3-6524FDFEEB05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6FA5D-3824-48B9-8DEC-ED5C2C285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858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tc/resource/33268328/%e6%95%b8%e5%ad%b8/20%e4%bb%a5%e5%85%a7%e5%8a%a0%e6%b3%95" TargetMode="External"/><Relationship Id="rId2" Type="http://schemas.openxmlformats.org/officeDocument/2006/relationships/hyperlink" Target="https://wordwall.net/tc/resource/52762572/%e6%95%b8%e5%ad%b8/18%e4%bb%a5%e5%85%a7%e7%9a%84%e5%8a%a0%e6%b3%95-%e8%a8%88%e7%ae%9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ordwall.net/tc/resource/52768497/%e6%95%b8%e5%ad%b8/20%e4%bb%a5%e5%85%a7%e7%9a%84%e5%8a%a0%e6%b3%95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22685" y="2230857"/>
            <a:ext cx="6265985" cy="1325563"/>
          </a:xfrm>
        </p:spPr>
        <p:txBody>
          <a:bodyPr>
            <a:normAutofit fontScale="90000"/>
          </a:bodyPr>
          <a:lstStyle/>
          <a:p>
            <a:r>
              <a:rPr lang="en-US" altLang="zh-TW" sz="2200" dirty="0">
                <a:hlinkClick r:id="rId2"/>
              </a:rPr>
              <a:t>https://wordwall.net/tc/resource/52762572/%</a:t>
            </a:r>
            <a:r>
              <a:rPr lang="en-US" altLang="zh-TW" sz="2000" dirty="0">
                <a:hlinkClick r:id="rId2"/>
              </a:rPr>
              <a:t>e6%95%b8%e5%ad%b8/18%e4%bb%a5%e5%85%a7%e7%9a%84%e5%8a%a0%e6%b3%95-</a:t>
            </a:r>
            <a:r>
              <a:rPr lang="en-US" altLang="zh-TW" sz="2200" dirty="0">
                <a:hlinkClick r:id="rId2"/>
              </a:rPr>
              <a:t>%</a:t>
            </a:r>
            <a:r>
              <a:rPr lang="en-US" altLang="zh-TW" sz="2200" dirty="0" smtClean="0">
                <a:hlinkClick r:id="rId2"/>
              </a:rPr>
              <a:t>e8%a8%88%e7%ae%97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3490546"/>
            <a:ext cx="10515600" cy="1055078"/>
          </a:xfrm>
        </p:spPr>
        <p:txBody>
          <a:bodyPr/>
          <a:lstStyle/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2722685" y="362229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dirty="0">
                <a:hlinkClick r:id="rId3"/>
              </a:rPr>
              <a:t>https://wordwall.net/tc/resource/33268328/%e6%95%b8%e5%ad%b8/20%e4%bb%a5%e5%85%a7%e5%8a%a0%e6%b3%</a:t>
            </a:r>
            <a:r>
              <a:rPr lang="zh-TW" altLang="en-US" dirty="0" smtClean="0">
                <a:hlinkClick r:id="rId3"/>
              </a:rPr>
              <a:t>95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2722686" y="476662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dirty="0">
                <a:hlinkClick r:id="rId4"/>
              </a:rPr>
              <a:t>https://wordwall.net/tc/resource/52768497/%e6%95%b8%e5%ad%b8/20%e4%bb%a5%e5%85%a7%e7%9a%84%e5%8a%a0%e6%b3%</a:t>
            </a:r>
            <a:r>
              <a:rPr lang="zh-TW" altLang="en-US" dirty="0" smtClean="0">
                <a:hlinkClick r:id="rId4"/>
              </a:rPr>
              <a:t>95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668215" y="453201"/>
            <a:ext cx="1194257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96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加法計算</a:t>
            </a:r>
            <a:r>
              <a:rPr lang="zh-TW" altLang="en-US" sz="9600" dirty="0" smtClean="0"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挑</a:t>
            </a:r>
            <a:r>
              <a:rPr lang="zh-TW" altLang="en-US" sz="96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戰</a:t>
            </a:r>
            <a:endParaRPr lang="zh-TW" altLang="en-US" sz="9600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90337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螢幕擷取畫面 2025-02-13 093537"/>
          <p:cNvPicPr>
            <a:picLocks noGrp="1" noChangeAspect="1"/>
          </p:cNvPicPr>
          <p:nvPr isPhoto="1"/>
        </p:nvPicPr>
        <p:blipFill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205" b="31667"/>
          <a:stretch/>
        </p:blipFill>
        <p:spPr>
          <a:xfrm>
            <a:off x="1363663" y="1090247"/>
            <a:ext cx="9921875" cy="206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561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螢幕擷取畫面 2025-02-13 093537"/>
          <p:cNvPicPr>
            <a:picLocks noGrp="1" noChangeAspect="1"/>
          </p:cNvPicPr>
          <p:nvPr isPhoto="1"/>
        </p:nvPicPr>
        <p:blipFill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590" b="2820"/>
          <a:stretch/>
        </p:blipFill>
        <p:spPr>
          <a:xfrm>
            <a:off x="1258156" y="800100"/>
            <a:ext cx="9921875" cy="196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322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2872154" y="2612099"/>
            <a:ext cx="10515600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96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速測派</a:t>
            </a:r>
            <a:endParaRPr lang="zh-TW" altLang="en-US" sz="9600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72738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21569" y="2466640"/>
            <a:ext cx="10515600" cy="1325563"/>
          </a:xfrm>
        </p:spPr>
        <p:txBody>
          <a:bodyPr>
            <a:noAutofit/>
          </a:bodyPr>
          <a:lstStyle/>
          <a:p>
            <a:r>
              <a:rPr lang="zh-TW" altLang="en-US" sz="96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看圖說題</a:t>
            </a:r>
            <a:endParaRPr lang="zh-TW" altLang="en-US" sz="9600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9790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螢幕擷取畫面 2025-02-13 093551"/>
          <p:cNvPicPr>
            <a:picLocks noGrp="1" noChangeAspect="1"/>
          </p:cNvPicPr>
          <p:nvPr isPhoto="1"/>
        </p:nvPicPr>
        <p:blipFill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817"/>
          <a:stretch/>
        </p:blipFill>
        <p:spPr>
          <a:xfrm>
            <a:off x="2807369" y="111125"/>
            <a:ext cx="5996354" cy="674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226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螢幕擷取畫面 2025-02-13 093551"/>
          <p:cNvPicPr>
            <a:picLocks noGrp="1" noChangeAspect="1"/>
          </p:cNvPicPr>
          <p:nvPr isPhoto="1">
            <p:ph idx="1"/>
          </p:nvPr>
        </p:nvPicPr>
        <p:blipFill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29" b="51303"/>
          <a:stretch/>
        </p:blipFill>
        <p:spPr>
          <a:xfrm>
            <a:off x="838200" y="1908324"/>
            <a:ext cx="2648577" cy="1442740"/>
          </a:xfrm>
          <a:prstGeom prst="rect">
            <a:avLst/>
          </a:prstGeom>
        </p:spPr>
      </p:pic>
      <p:pic>
        <p:nvPicPr>
          <p:cNvPr id="5" name="圖片 4" descr="螢幕擷取畫面 2025-02-13 091947"/>
          <p:cNvPicPr>
            <a:picLocks noGrp="1" noChangeAspect="1"/>
          </p:cNvPicPr>
          <p:nvPr isPhoto="1"/>
        </p:nvPicPr>
        <p:blipFill rotWithShape="1"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590"/>
          <a:stretch/>
        </p:blipFill>
        <p:spPr>
          <a:xfrm>
            <a:off x="838200" y="1395663"/>
            <a:ext cx="10842625" cy="352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271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19464" y="2386430"/>
            <a:ext cx="10515600" cy="1325563"/>
          </a:xfrm>
        </p:spPr>
        <p:txBody>
          <a:bodyPr>
            <a:noAutofit/>
          </a:bodyPr>
          <a:lstStyle/>
          <a:p>
            <a:r>
              <a:rPr lang="zh-TW" altLang="en-US" sz="96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依算式說題</a:t>
            </a:r>
            <a:endParaRPr lang="zh-TW" altLang="en-US" sz="9600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001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螢幕擷取畫面 2025-02-13 092003"/>
          <p:cNvPicPr>
            <a:picLocks noGrp="1" noChangeAspect="1"/>
          </p:cNvPicPr>
          <p:nvPr isPhoto="1">
            <p:ph idx="1"/>
          </p:nvPr>
        </p:nvPicPr>
        <p:blipFill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152"/>
          <a:stretch/>
        </p:blipFill>
        <p:spPr>
          <a:xfrm>
            <a:off x="357049" y="304800"/>
            <a:ext cx="11567468" cy="3641558"/>
          </a:xfrm>
          <a:prstGeom prst="rect">
            <a:avLst/>
          </a:prstGeom>
        </p:spPr>
      </p:pic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479758" y="4696493"/>
            <a:ext cx="5017169" cy="1325563"/>
          </a:xfrm>
        </p:spPr>
        <p:txBody>
          <a:bodyPr>
            <a:noAutofit/>
          </a:bodyPr>
          <a:lstStyle/>
          <a:p>
            <a:r>
              <a:rPr lang="en-US" altLang="zh-TW" sz="96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7+8=15</a:t>
            </a:r>
            <a:endParaRPr lang="zh-TW" altLang="en-US" sz="9600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3056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螢幕擷取畫面 2025-02-13 092003"/>
          <p:cNvPicPr>
            <a:picLocks noGrp="1" noChangeAspect="1"/>
          </p:cNvPicPr>
          <p:nvPr isPhoto="1"/>
        </p:nvPicPr>
        <p:blipFill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691" b="19616"/>
          <a:stretch/>
        </p:blipFill>
        <p:spPr>
          <a:xfrm>
            <a:off x="529389" y="368968"/>
            <a:ext cx="11004885" cy="3673643"/>
          </a:xfrm>
          <a:prstGeom prst="rect">
            <a:avLst/>
          </a:prstGeom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4479758" y="4696493"/>
            <a:ext cx="5017169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96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3+9=12</a:t>
            </a:r>
            <a:endParaRPr lang="zh-TW" altLang="en-US" sz="9600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4560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6400" y="2691230"/>
            <a:ext cx="10515600" cy="1325563"/>
          </a:xfrm>
        </p:spPr>
        <p:txBody>
          <a:bodyPr>
            <a:noAutofit/>
          </a:bodyPr>
          <a:lstStyle/>
          <a:p>
            <a:r>
              <a:rPr lang="zh-TW" altLang="en-US" sz="96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依題意說題</a:t>
            </a:r>
            <a:endParaRPr lang="zh-TW" altLang="en-US" sz="9600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426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螢幕擷取畫面 2025-02-13 093537"/>
          <p:cNvPicPr>
            <a:picLocks noGrp="1" noChangeAspect="1"/>
          </p:cNvPicPr>
          <p:nvPr isPhoto="1"/>
        </p:nvPicPr>
        <p:blipFill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128"/>
          <a:stretch/>
        </p:blipFill>
        <p:spPr>
          <a:xfrm>
            <a:off x="1161440" y="580292"/>
            <a:ext cx="9921875" cy="273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864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194</Words>
  <Application>Microsoft Office PowerPoint</Application>
  <PresentationFormat>寬螢幕</PresentationFormat>
  <Paragraphs>10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文鼎標楷注音</vt:lpstr>
      <vt:lpstr>文鼎標楷注音破音一</vt:lpstr>
      <vt:lpstr>新細明體</vt:lpstr>
      <vt:lpstr>Arial</vt:lpstr>
      <vt:lpstr>Calibri</vt:lpstr>
      <vt:lpstr>Calibri Light</vt:lpstr>
      <vt:lpstr>Office Theme</vt:lpstr>
      <vt:lpstr>https://wordwall.net/tc/resource/52762572/%e6%95%b8%e5%ad%b8/18%e4%bb%a5%e5%85%a7%e7%9a%84%e5%8a%a0%e6%b3%95-%e8%a8%88%e7%ae%97 </vt:lpstr>
      <vt:lpstr>看圖說題</vt:lpstr>
      <vt:lpstr>PowerPoint 簡報</vt:lpstr>
      <vt:lpstr>PowerPoint 簡報</vt:lpstr>
      <vt:lpstr>依算式說題</vt:lpstr>
      <vt:lpstr>7+8=15</vt:lpstr>
      <vt:lpstr>PowerPoint 簡報</vt:lpstr>
      <vt:lpstr>依題意說題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相簿</dc:title>
  <dc:creator>jankail</dc:creator>
  <cp:lastModifiedBy>jankail</cp:lastModifiedBy>
  <cp:revision>9</cp:revision>
  <dcterms:created xsi:type="dcterms:W3CDTF">2025-02-13T06:45:23Z</dcterms:created>
  <dcterms:modified xsi:type="dcterms:W3CDTF">2025-02-21T02:10:25Z</dcterms:modified>
</cp:coreProperties>
</file>