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1" r:id="rId3"/>
    <p:sldId id="272" r:id="rId4"/>
    <p:sldId id="263" r:id="rId5"/>
    <p:sldId id="265" r:id="rId6"/>
    <p:sldId id="269" r:id="rId7"/>
    <p:sldId id="259" r:id="rId8"/>
    <p:sldId id="264" r:id="rId9"/>
    <p:sldId id="273" r:id="rId10"/>
    <p:sldId id="275" r:id="rId11"/>
    <p:sldId id="274" r:id="rId12"/>
    <p:sldId id="276" r:id="rId13"/>
  </p:sldIdLst>
  <p:sldSz cx="12192000" cy="6858000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02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30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1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9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27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85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8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31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25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7837E-6458-4543-89A3-6524FDFEEB05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FA5D-3824-48B9-8DEC-ED5C2C2851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58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tc/resource/33268328/%e6%95%b8%e5%ad%b8/20%e4%bb%a5%e5%85%a7%e5%8a%a0%e6%b3%95" TargetMode="External"/><Relationship Id="rId2" Type="http://schemas.openxmlformats.org/officeDocument/2006/relationships/hyperlink" Target="https://wordwall.net/tc/resource/52762572/%e6%95%b8%e5%ad%b8/18%e4%bb%a5%e5%85%a7%e7%9a%84%e5%8a%a0%e6%b3%95-%e8%a8%88%e7%ae%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tc/resource/52768497/%e6%95%b8%e5%ad%b8/20%e4%bb%a5%e5%85%a7%e7%9a%84%e5%8a%a0%e6%b3%9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22685" y="2230857"/>
            <a:ext cx="6265985" cy="1325563"/>
          </a:xfrm>
        </p:spPr>
        <p:txBody>
          <a:bodyPr>
            <a:normAutofit fontScale="90000"/>
          </a:bodyPr>
          <a:lstStyle/>
          <a:p>
            <a:r>
              <a:rPr lang="en-US" altLang="zh-TW" sz="2200" dirty="0">
                <a:hlinkClick r:id="rId2"/>
              </a:rPr>
              <a:t>https://wordwall.net/tc/resource/52762572/%</a:t>
            </a:r>
            <a:r>
              <a:rPr lang="en-US" altLang="zh-TW" sz="2000" dirty="0">
                <a:hlinkClick r:id="rId2"/>
              </a:rPr>
              <a:t>e6%95%b8%e5%ad%b8/18%e4%bb%a5%e5%85%a7%e7%9a%84%e5%8a%a0%e6%b3%95-</a:t>
            </a:r>
            <a:r>
              <a:rPr lang="en-US" altLang="zh-TW" sz="2200" dirty="0">
                <a:hlinkClick r:id="rId2"/>
              </a:rPr>
              <a:t>%</a:t>
            </a:r>
            <a:r>
              <a:rPr lang="en-US" altLang="zh-TW" sz="2200" dirty="0" smtClean="0">
                <a:hlinkClick r:id="rId2"/>
              </a:rPr>
              <a:t>e8%a8%88%e7%ae%97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490546"/>
            <a:ext cx="10515600" cy="1055078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22685" y="36222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hlinkClick r:id="rId3"/>
              </a:rPr>
              <a:t>https://wordwall.net/tc/resource/33268328/%e6%95%b8%e5%ad%b8/20%e4%bb%a5%e5%85%a7%e5%8a%a0%e6%b3%</a:t>
            </a:r>
            <a:r>
              <a:rPr lang="zh-TW" altLang="en-US" dirty="0" smtClean="0">
                <a:hlinkClick r:id="rId3"/>
              </a:rPr>
              <a:t>95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22686" y="47666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hlinkClick r:id="rId4"/>
              </a:rPr>
              <a:t>https://wordwall.net/tc/resource/52768497/%e6%95%b8%e5%ad%b8/20%e4%bb%a5%e5%85%a7%e7%9a%84%e5%8a%a0%e6%b3%</a:t>
            </a:r>
            <a:r>
              <a:rPr lang="zh-TW" altLang="en-US" dirty="0" smtClean="0">
                <a:hlinkClick r:id="rId4"/>
              </a:rPr>
              <a:t>95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68215" y="453201"/>
            <a:ext cx="11942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加法計算</a:t>
            </a:r>
            <a:r>
              <a:rPr lang="zh-TW" altLang="en-US" sz="9600" dirty="0" smtClean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挑</a:t>
            </a:r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戰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33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擷取畫面 2025-02-13 093537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05" b="31667"/>
          <a:stretch/>
        </p:blipFill>
        <p:spPr>
          <a:xfrm>
            <a:off x="1363663" y="1090247"/>
            <a:ext cx="9921875" cy="206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6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擷取畫面 2025-02-13 093537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90" b="2820"/>
          <a:stretch/>
        </p:blipFill>
        <p:spPr>
          <a:xfrm>
            <a:off x="1258156" y="800100"/>
            <a:ext cx="9921875" cy="19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2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872154" y="2612099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速測派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73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1569" y="2466640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看圖說題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979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擷取畫面 2025-02-13 093551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17"/>
          <a:stretch/>
        </p:blipFill>
        <p:spPr>
          <a:xfrm>
            <a:off x="2807369" y="111125"/>
            <a:ext cx="5996354" cy="67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2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螢幕擷取畫面 2025-02-13 093551"/>
          <p:cNvPicPr>
            <a:picLocks noGrp="1" noChangeAspect="1"/>
          </p:cNvPicPr>
          <p:nvPr isPhoto="1">
            <p:ph idx="1"/>
          </p:nvPr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9" b="51303"/>
          <a:stretch/>
        </p:blipFill>
        <p:spPr>
          <a:xfrm>
            <a:off x="838200" y="1908324"/>
            <a:ext cx="2648577" cy="1442740"/>
          </a:xfrm>
          <a:prstGeom prst="rect">
            <a:avLst/>
          </a:prstGeom>
        </p:spPr>
      </p:pic>
      <p:pic>
        <p:nvPicPr>
          <p:cNvPr id="5" name="圖片 4" descr="螢幕擷取畫面 2025-02-13 091947"/>
          <p:cNvPicPr>
            <a:picLocks noGrp="1" noChangeAspect="1"/>
          </p:cNvPicPr>
          <p:nvPr isPhoto="1"/>
        </p:nvPicPr>
        <p:blipFill rotWithShape="1"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90"/>
          <a:stretch/>
        </p:blipFill>
        <p:spPr>
          <a:xfrm>
            <a:off x="838200" y="1395663"/>
            <a:ext cx="10842625" cy="352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7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19464" y="2386430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依算式說題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螢幕擷取畫面 2025-02-13 092003"/>
          <p:cNvPicPr>
            <a:picLocks noGrp="1" noChangeAspect="1"/>
          </p:cNvPicPr>
          <p:nvPr isPhoto="1">
            <p:ph idx="1"/>
          </p:nvPr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52"/>
          <a:stretch/>
        </p:blipFill>
        <p:spPr>
          <a:xfrm>
            <a:off x="357049" y="304800"/>
            <a:ext cx="11567468" cy="3641558"/>
          </a:xfrm>
          <a:prstGeom prst="rect">
            <a:avLst/>
          </a:prstGeo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479758" y="4696493"/>
            <a:ext cx="5017169" cy="1325563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7+8=15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305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擷取畫面 2025-02-13 092003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91" b="19616"/>
          <a:stretch/>
        </p:blipFill>
        <p:spPr>
          <a:xfrm>
            <a:off x="529389" y="368968"/>
            <a:ext cx="11004885" cy="3673643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479758" y="4696493"/>
            <a:ext cx="5017169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3+9=12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56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6400" y="2691230"/>
            <a:ext cx="10515600" cy="1325563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依題意說題</a:t>
            </a:r>
            <a:endParaRPr lang="zh-TW" altLang="en-US" sz="9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42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擷取畫面 2025-02-13 093537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28"/>
          <a:stretch/>
        </p:blipFill>
        <p:spPr>
          <a:xfrm>
            <a:off x="1161440" y="580292"/>
            <a:ext cx="9921875" cy="273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6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194</Words>
  <Application>Microsoft Office PowerPoint</Application>
  <PresentationFormat>寬螢幕</PresentationFormat>
  <Paragraphs>10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文鼎標楷注音</vt:lpstr>
      <vt:lpstr>文鼎標楷注音破音一</vt:lpstr>
      <vt:lpstr>新細明體</vt:lpstr>
      <vt:lpstr>Arial</vt:lpstr>
      <vt:lpstr>Calibri</vt:lpstr>
      <vt:lpstr>Calibri Light</vt:lpstr>
      <vt:lpstr>Office Theme</vt:lpstr>
      <vt:lpstr>https://wordwall.net/tc/resource/52762572/%e6%95%b8%e5%ad%b8/18%e4%bb%a5%e5%85%a7%e7%9a%84%e5%8a%a0%e6%b3%95-%e8%a8%88%e7%ae%97 </vt:lpstr>
      <vt:lpstr>看圖說題</vt:lpstr>
      <vt:lpstr>PowerPoint 簡報</vt:lpstr>
      <vt:lpstr>PowerPoint 簡報</vt:lpstr>
      <vt:lpstr>依算式說題</vt:lpstr>
      <vt:lpstr>7+8=15</vt:lpstr>
      <vt:lpstr>PowerPoint 簡報</vt:lpstr>
      <vt:lpstr>依題意說題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相簿</dc:title>
  <dc:creator>jankail</dc:creator>
  <cp:lastModifiedBy>jankail</cp:lastModifiedBy>
  <cp:revision>9</cp:revision>
  <dcterms:created xsi:type="dcterms:W3CDTF">2025-02-13T06:45:23Z</dcterms:created>
  <dcterms:modified xsi:type="dcterms:W3CDTF">2025-02-21T02:10:25Z</dcterms:modified>
</cp:coreProperties>
</file>