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2" r:id="rId2"/>
    <p:sldId id="287" r:id="rId3"/>
    <p:sldId id="339" r:id="rId4"/>
    <p:sldId id="278" r:id="rId5"/>
    <p:sldId id="348" r:id="rId6"/>
    <p:sldId id="304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9" r:id="rId16"/>
    <p:sldId id="309" r:id="rId17"/>
    <p:sldId id="351" r:id="rId18"/>
    <p:sldId id="279" r:id="rId19"/>
    <p:sldId id="354" r:id="rId20"/>
    <p:sldId id="353" r:id="rId21"/>
    <p:sldId id="262" r:id="rId2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88" d="100"/>
          <a:sy n="88" d="100"/>
        </p:scale>
        <p:origin x="1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FEA535-DCFB-4C05-96BA-1957CF6F4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5B51809-46D1-49EA-81B5-B7A2EF5DD6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BDE7946-A601-457E-8A03-208FA2D70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E51E3-A6AC-46CC-9AED-71A62E8763C2}" type="datetimeFigureOut">
              <a:rPr lang="zh-TW" altLang="en-US" smtClean="0"/>
              <a:t>2024/11/7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2E36413-1964-4602-BB33-3011D426F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A28440D-4E8C-499D-B09D-D174DB43F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C954E-9557-45D4-ABA6-11B537C9B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6639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81E90DE-3901-4024-9DB8-CB0B4349F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CA73C34-DC29-434E-9BCD-35DFEA426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963130D-0626-414F-B82E-AAD6DAC9B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E51E3-A6AC-46CC-9AED-71A62E8763C2}" type="datetimeFigureOut">
              <a:rPr lang="zh-TW" altLang="en-US" smtClean="0"/>
              <a:t>2024/11/7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20A445F-846D-4083-9EDA-208D0625C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0301183-5364-40FF-8AD0-8BEE33B08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C954E-9557-45D4-ABA6-11B537C9B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3247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EBDC8A36-64D7-4486-803F-52B108F412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46D6D33-4B1A-4CEF-BDE1-1A9EB523FC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2F2DF5F-289E-459B-9918-A3E2652A0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E51E3-A6AC-46CC-9AED-71A62E8763C2}" type="datetimeFigureOut">
              <a:rPr lang="zh-TW" altLang="en-US" smtClean="0"/>
              <a:t>2024/11/7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729D657-7847-4FD9-AB0A-C77F120DA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8077333-C14C-417F-A72C-05656695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C954E-9557-45D4-ABA6-11B537C9B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5778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47F4AB5-7572-44BB-9D3B-844E723F8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94E5C8E-73FF-457B-A959-7C5736439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B873E88-A501-472E-8B58-97BD5253F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E51E3-A6AC-46CC-9AED-71A62E8763C2}" type="datetimeFigureOut">
              <a:rPr lang="zh-TW" altLang="en-US" smtClean="0"/>
              <a:t>2024/11/7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A1D7B61-B863-4CD3-803F-AACF3A65E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3986662-A2ED-4BDA-B9F0-4A54E2E0C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C954E-9557-45D4-ABA6-11B537C9B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6163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89129A-E18C-417B-A1FC-CB02EBBAE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3851967-61E3-4E7C-A75C-3C72D2C2C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20FF6CA-6D42-40AE-8618-520190B42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E51E3-A6AC-46CC-9AED-71A62E8763C2}" type="datetimeFigureOut">
              <a:rPr lang="zh-TW" altLang="en-US" smtClean="0"/>
              <a:t>2024/11/7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D88EB05-DEAB-43B5-9A7D-FE069181E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A11C43D-BCF2-4A4F-BB00-4457F2B12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C954E-9557-45D4-ABA6-11B537C9B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378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67B24D-6378-4F7B-9899-B4CAD7FCD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B27CA30-81A1-48E7-924B-02E3D03BD1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1D97805-7739-4344-9052-01D553069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0E3A0C5-0D29-48FF-A18F-40C01155D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E51E3-A6AC-46CC-9AED-71A62E8763C2}" type="datetimeFigureOut">
              <a:rPr lang="zh-TW" altLang="en-US" smtClean="0"/>
              <a:t>2024/11/7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51FC9D9-60F1-42C6-AC60-F33443AC4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C77A5DE-D929-4F19-AECD-2EDA1DDEC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C954E-9557-45D4-ABA6-11B537C9B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938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685DF1-C29C-4CC0-B803-15B065A36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5F5520D-3A6B-4040-9BF0-8B97A9EA08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A60BC0C-2153-44C0-A8A4-5B389A31A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93A8C90-4DFF-4C4C-A8BA-2932A1EDCB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BEB421AF-1DEC-4C0B-8DEE-7DE73A65A7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CB6DC615-C3B9-4C12-BB16-5A2078A6D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E51E3-A6AC-46CC-9AED-71A62E8763C2}" type="datetimeFigureOut">
              <a:rPr lang="zh-TW" altLang="en-US" smtClean="0"/>
              <a:t>2024/11/7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54740754-FA8E-470E-BF21-67A9B9D16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0740DA8A-7492-409D-A36A-F93879666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C954E-9557-45D4-ABA6-11B537C9B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6874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93EE37-0851-4C6D-9E47-E92CBD98A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3D7F54A-8713-496D-9F2C-BBD544629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E51E3-A6AC-46CC-9AED-71A62E8763C2}" type="datetimeFigureOut">
              <a:rPr lang="zh-TW" altLang="en-US" smtClean="0"/>
              <a:t>2024/11/7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686C866-9C76-47FE-8137-24FAC8FA4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6C91372-5C6E-4124-AC93-366D61D46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C954E-9557-45D4-ABA6-11B537C9B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4193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81A8A687-FD89-4B27-884F-0DC0CBA27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E51E3-A6AC-46CC-9AED-71A62E8763C2}" type="datetimeFigureOut">
              <a:rPr lang="zh-TW" altLang="en-US" smtClean="0"/>
              <a:t>2024/11/7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8CBB5EA-A25C-4541-B9F8-D497AA90D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B21A383-9B5A-474C-840E-E850AD84E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C954E-9557-45D4-ABA6-11B537C9B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9817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7976D0A-F062-476F-B2A1-EDC8AB99E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0A120D2-672A-49DB-95BB-048F53028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748EFD2-ED81-4D89-B3E0-23C76A4992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8D9141A-21A0-4C41-9DF8-89D79CC68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E51E3-A6AC-46CC-9AED-71A62E8763C2}" type="datetimeFigureOut">
              <a:rPr lang="zh-TW" altLang="en-US" smtClean="0"/>
              <a:t>2024/11/7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26A9D22-FE69-47BD-96F6-0FC515EDB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093B55F-ED24-4340-B03E-DDF407987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C954E-9557-45D4-ABA6-11B537C9B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6484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7A1DE4-18C4-46E5-B79A-D7E9CA9AA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0ECE3483-E1A7-414E-A842-49AD615649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5BAB1EC-E3AD-4BB7-B35D-507B366076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2F19470-66CA-4264-95F1-B0C7AD6C7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E51E3-A6AC-46CC-9AED-71A62E8763C2}" type="datetimeFigureOut">
              <a:rPr lang="zh-TW" altLang="en-US" smtClean="0"/>
              <a:t>2024/11/7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E55AFF8-472B-4301-B166-E18AB190F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615E861-E64A-4E47-A5FA-D36261A69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C954E-9557-45D4-ABA6-11B537C9B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2544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8D7FBF1-1712-481C-95D7-2C9BD3D23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281C4B4-54B2-4F53-B7FF-A0132CCE9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7DF796C-1C20-47D5-953B-04CB26EF8E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E51E3-A6AC-46CC-9AED-71A62E8763C2}" type="datetimeFigureOut">
              <a:rPr lang="zh-TW" altLang="en-US" smtClean="0"/>
              <a:t>2024/11/7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A6FE537-4AF2-4E00-B20F-1F2041009C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72F64E9-5DBB-4F54-AE2D-9475779FF4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C954E-9557-45D4-ABA6-11B537C9B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032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4250D3-E7A3-4420-8DED-F25B426B3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02543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zh-TW" altLang="zh-TW" sz="6600" b="1" kern="100" dirty="0">
                <a:solidFill>
                  <a:srgbClr val="C00000"/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br>
              <a:rPr lang="en-US" altLang="zh-TW" sz="6600" b="1" kern="100" dirty="0">
                <a:solidFill>
                  <a:srgbClr val="C00000"/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altLang="zh-TW" sz="6600" b="1" kern="100" dirty="0">
                <a:solidFill>
                  <a:srgbClr val="C00000"/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        </a:t>
            </a:r>
            <a:r>
              <a:rPr lang="en-US" altLang="zh-TW" sz="6600" b="1" kern="1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What’s in the box?      </a:t>
            </a:r>
            <a:r>
              <a:rPr lang="en-US" altLang="zh-TW" sz="3700" b="1" kern="1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zh-TW" sz="37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Grade</a:t>
            </a:r>
            <a:r>
              <a:rPr lang="en-US" altLang="zh-TW" sz="3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altLang="zh-TW" sz="3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3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</a:t>
            </a:r>
            <a:r>
              <a:rPr lang="zh-TW" altLang="en-US" sz="3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zh-TW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2024.11.11</a:t>
            </a:r>
            <a:br>
              <a:rPr lang="zh-TW" altLang="en-US" sz="3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zh-TW" altLang="zh-TW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zh-TW" altLang="en-US" dirty="0"/>
          </a:p>
        </p:txBody>
      </p:sp>
      <p:pic>
        <p:nvPicPr>
          <p:cNvPr id="15" name="內容版面配置區 14">
            <a:extLst>
              <a:ext uri="{FF2B5EF4-FFF2-40B4-BE49-F238E27FC236}">
                <a16:creationId xmlns:a16="http://schemas.microsoft.com/office/drawing/2014/main" id="{D7F986F5-060A-4A2F-95BB-EFECB4C93A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608" y="1825625"/>
            <a:ext cx="7998783" cy="4921404"/>
          </a:xfrm>
        </p:spPr>
      </p:pic>
    </p:spTree>
    <p:extLst>
      <p:ext uri="{BB962C8B-B14F-4D97-AF65-F5344CB8AC3E}">
        <p14:creationId xmlns:p14="http://schemas.microsoft.com/office/powerpoint/2010/main" val="2035757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96B51E-331A-4E1F-993C-0AC24D691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Wh</a:t>
            </a:r>
            <a:r>
              <a:rPr lang="en-US" altLang="zh-TW" sz="6600" b="1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</a:t>
            </a:r>
            <a:r>
              <a:rPr lang="en-US" altLang="zh-TW" sz="6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t’s in the </a:t>
            </a:r>
            <a:r>
              <a:rPr lang="en-US" altLang="zh-TW" sz="6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box</a:t>
            </a:r>
            <a:r>
              <a:rPr lang="en-US" altLang="zh-TW" sz="6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TW" altLang="en-US" sz="6600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742DF9FC-EAC9-4A32-8E16-AC7F4EEB854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6121" y="1825625"/>
            <a:ext cx="8479758" cy="480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993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67FAF3-08CE-4FA5-AF7E-BC85A2382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66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altLang="zh-TW" sz="10700" b="1" dirty="0">
                <a:latin typeface="Arial" panose="020B0604020202020204" pitchFamily="34" charset="0"/>
                <a:cs typeface="Arial" panose="020B0604020202020204" pitchFamily="34" charset="0"/>
              </a:rPr>
              <a:t>A robot</a:t>
            </a:r>
            <a:endParaRPr lang="zh-TW" altLang="en-US" sz="10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553305E9-3338-42D0-98FC-62779F88691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1369" y="1825625"/>
            <a:ext cx="7829261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720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EE7345-4795-4A0D-BDFD-338A25BC7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6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Wh</a:t>
            </a:r>
            <a:r>
              <a:rPr lang="en-US" altLang="zh-TW" sz="6600" b="1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</a:t>
            </a:r>
            <a:r>
              <a:rPr lang="en-US" altLang="zh-TW" sz="6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t’s in the </a:t>
            </a:r>
            <a:r>
              <a:rPr lang="en-US" altLang="zh-TW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box</a:t>
            </a:r>
            <a:r>
              <a:rPr lang="en-US" altLang="zh-TW" sz="6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TW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91BB3EFC-885E-4521-8E2D-15C5E80FA79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1310" y="1825625"/>
            <a:ext cx="8389379" cy="476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8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5D2FBAC-259B-4ACF-9BB0-3858168ED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9600" b="1" dirty="0">
                <a:latin typeface="Arial" panose="020B0604020202020204" pitchFamily="34" charset="0"/>
                <a:cs typeface="Arial" panose="020B0604020202020204" pitchFamily="34" charset="0"/>
              </a:rPr>
              <a:t>    A </a:t>
            </a:r>
            <a:r>
              <a:rPr lang="en-US" altLang="zh-TW" sz="9600" b="1" dirty="0">
                <a:latin typeface="Comic Sans MS" panose="030F0702030302020204" pitchFamily="66" charset="0"/>
                <a:cs typeface="Arial" panose="020B0604020202020204" pitchFamily="34" charset="0"/>
              </a:rPr>
              <a:t>y</a:t>
            </a:r>
            <a:r>
              <a:rPr lang="en-US" altLang="zh-TW" sz="9600" b="1" dirty="0">
                <a:latin typeface="Arial" panose="020B0604020202020204" pitchFamily="34" charset="0"/>
                <a:cs typeface="Arial" panose="020B0604020202020204" pitchFamily="34" charset="0"/>
              </a:rPr>
              <a:t>o-</a:t>
            </a:r>
            <a:r>
              <a:rPr lang="en-US" altLang="zh-TW" sz="9600" b="1" dirty="0">
                <a:latin typeface="Comic Sans MS" panose="030F0702030302020204" pitchFamily="66" charset="0"/>
                <a:cs typeface="Arial" panose="020B0604020202020204" pitchFamily="34" charset="0"/>
              </a:rPr>
              <a:t>y</a:t>
            </a:r>
            <a:r>
              <a:rPr lang="en-US" altLang="zh-TW" sz="96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zh-TW" altLang="en-US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2D228C4B-E608-4224-ACEF-11F103BC69A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5050" y="1825624"/>
            <a:ext cx="8001899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141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7E61AB-A1FA-477B-A483-625ACE3A9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049" y="365124"/>
            <a:ext cx="10776751" cy="2532037"/>
          </a:xfrm>
        </p:spPr>
        <p:txBody>
          <a:bodyPr>
            <a:normAutofit/>
          </a:bodyPr>
          <a:lstStyle/>
          <a:p>
            <a:r>
              <a:rPr lang="zh-TW" alt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6600" b="1" dirty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altLang="zh-TW" sz="6600" b="1" dirty="0">
                <a:latin typeface="Comic Sans MS" panose="030F0702030302020204" pitchFamily="66" charset="0"/>
                <a:cs typeface="Arial" panose="020B0604020202020204" pitchFamily="34" charset="0"/>
              </a:rPr>
              <a:t>a</a:t>
            </a:r>
            <a:r>
              <a:rPr lang="en-US" altLang="zh-TW" sz="6600" b="1" dirty="0">
                <a:latin typeface="Arial" panose="020B0604020202020204" pitchFamily="34" charset="0"/>
                <a:cs typeface="Arial" panose="020B0604020202020204" pitchFamily="34" charset="0"/>
              </a:rPr>
              <a:t>m work</a:t>
            </a:r>
            <a:r>
              <a:rPr lang="en-US" altLang="zh-TW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altLang="zh-TW" sz="6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66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組長抽圖卡並引導</a:t>
            </a:r>
            <a:r>
              <a:rPr lang="zh-TW" altLang="en-US" sz="6600" b="1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寫出單字</a:t>
            </a:r>
            <a:r>
              <a:rPr lang="en-US" altLang="zh-TW" sz="66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zh-TW" alt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檢查拼寫        說出單字</a:t>
            </a:r>
            <a:r>
              <a:rPr lang="en-US" altLang="zh-TW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endParaRPr lang="zh-TW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內容版面配置區 14">
            <a:extLst>
              <a:ext uri="{FF2B5EF4-FFF2-40B4-BE49-F238E27FC236}">
                <a16:creationId xmlns:a16="http://schemas.microsoft.com/office/drawing/2014/main" id="{6684BF2B-B65A-4502-AC15-1DA294742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424" y="539871"/>
            <a:ext cx="4420323" cy="1324579"/>
          </a:xfrm>
          <a:prstGeom prst="rect">
            <a:avLst/>
          </a:prstGeom>
        </p:spPr>
      </p:pic>
      <p:pic>
        <p:nvPicPr>
          <p:cNvPr id="13" name="內容版面配置區 12">
            <a:extLst>
              <a:ext uri="{FF2B5EF4-FFF2-40B4-BE49-F238E27FC236}">
                <a16:creationId xmlns:a16="http://schemas.microsoft.com/office/drawing/2014/main" id="{9738F0E0-960D-4DB7-A876-1A671F914B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243" y="2897161"/>
            <a:ext cx="1851820" cy="2758679"/>
          </a:xfr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FE5C92BF-B5F9-4A16-AA43-3DAF57A49A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611" y="2897161"/>
            <a:ext cx="2149026" cy="2758679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3B88B798-8C2F-496C-925C-F95CD4CC22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740" y="2852391"/>
            <a:ext cx="2149027" cy="2758678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00F11A54-F99D-4C67-9158-D7E4683481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430" y="2897161"/>
            <a:ext cx="2225233" cy="2669138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BEE0EBEE-4E6F-4BDE-ADBF-43D6F9E4FE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7242" y="2954888"/>
            <a:ext cx="476369" cy="502964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1DF18DA6-D3D0-4310-BAD5-D0F965FAFC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2006" y="2954888"/>
            <a:ext cx="476369" cy="502964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2EB35DDB-9F19-43AB-9874-06982EA080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9767" y="2954888"/>
            <a:ext cx="453663" cy="50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019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132368-8346-4944-9902-4C5AE3959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8568"/>
          </a:xfrm>
        </p:spPr>
        <p:txBody>
          <a:bodyPr>
            <a:normAutofit fontScale="90000"/>
          </a:bodyPr>
          <a:lstStyle/>
          <a:p>
            <a:br>
              <a:rPr lang="en-US" altLang="zh-TW" sz="6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TW" alt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br>
              <a:rPr lang="en-US" altLang="zh-TW" sz="6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TW" alt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zh-TW" sz="8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find out</a:t>
            </a:r>
            <a:br>
              <a:rPr lang="en-US" altLang="zh-TW" sz="7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7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zh-TW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r>
              <a:rPr lang="en-US" altLang="zh-TW" sz="6000" b="1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</a:t>
            </a:r>
            <a:r>
              <a:rPr lang="en-US" altLang="zh-TW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t’s in </a:t>
            </a:r>
            <a:r>
              <a:rPr lang="en-US" altLang="zh-TW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n-US" altLang="zh-TW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6000" b="1" dirty="0">
                <a:latin typeface="Arial" panose="020B0604020202020204" pitchFamily="34" charset="0"/>
                <a:cs typeface="Arial" panose="020B0604020202020204" pitchFamily="34" charset="0"/>
              </a:rPr>
              <a:t>box</a:t>
            </a:r>
            <a:r>
              <a:rPr lang="en-US" altLang="zh-TW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en-US" altLang="zh-TW" sz="6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TW" alt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拼出完整圖案        拼出正確單字</a:t>
            </a:r>
            <a:br>
              <a:rPr lang="en-US" altLang="zh-TW" sz="6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66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zh-TW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6BC0408E-4BB8-4D9B-8DBA-DE68987D327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0" y="3324407"/>
            <a:ext cx="4244708" cy="3718882"/>
          </a:xfrm>
        </p:spPr>
      </p:pic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83B1F170-C220-458B-A545-A7167263F6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814" y="3322680"/>
            <a:ext cx="3763981" cy="3641318"/>
          </a:xfr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072CB58D-AA12-47DC-B04B-71DCD5AF1A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7265" y="2773992"/>
            <a:ext cx="518205" cy="548688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3993D5D1-552A-437D-8C66-0987982849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7599" y="2675262"/>
            <a:ext cx="518205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71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6600" dirty="0">
                <a:latin typeface="Arial" panose="020B0604020202020204" pitchFamily="34" charset="0"/>
                <a:cs typeface="Arial" panose="020B0604020202020204" pitchFamily="34" charset="0"/>
              </a:rPr>
              <a:t>Upload file</a:t>
            </a:r>
            <a:br>
              <a:rPr lang="en-US" altLang="zh-TW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Padlet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05DAA103-7666-42A3-9E78-7A538DB599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375203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9C12BB-32C1-4FB3-A7F8-0174EDB02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600" b="1" dirty="0">
                <a:latin typeface="Arial" panose="020B0604020202020204" pitchFamily="34" charset="0"/>
                <a:cs typeface="Arial" panose="020B0604020202020204" pitchFamily="34" charset="0"/>
              </a:rPr>
              <a:t>     Let’s show </a:t>
            </a:r>
            <a:r>
              <a:rPr lang="en-US" altLang="zh-TW" sz="6600" b="1" dirty="0">
                <a:latin typeface="Comic Sans MS" panose="030F0702030302020204" pitchFamily="66" charset="0"/>
                <a:cs typeface="Arial" panose="020B0604020202020204" pitchFamily="34" charset="0"/>
              </a:rPr>
              <a:t>a</a:t>
            </a:r>
            <a:r>
              <a:rPr lang="en-US" altLang="zh-TW" sz="6600" b="1" dirty="0">
                <a:latin typeface="Arial" panose="020B0604020202020204" pitchFamily="34" charset="0"/>
                <a:cs typeface="Arial" panose="020B0604020202020204" pitchFamily="34" charset="0"/>
              </a:rPr>
              <a:t>nd s</a:t>
            </a:r>
            <a:r>
              <a:rPr lang="en-US" altLang="zh-TW" sz="6600" b="1" dirty="0">
                <a:latin typeface="Comic Sans MS" panose="030F0702030302020204" pitchFamily="66" charset="0"/>
                <a:cs typeface="Arial" panose="020B0604020202020204" pitchFamily="34" charset="0"/>
              </a:rPr>
              <a:t>ay</a:t>
            </a:r>
            <a:endParaRPr lang="zh-TW" altLang="en-US" sz="66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1F5CDF3D-915E-475E-8393-F2CC80D2CB7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1840" y="1825625"/>
            <a:ext cx="724832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50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23974" y="365125"/>
            <a:ext cx="10029825" cy="1325563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zh-TW" alt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內容版面配置區 7">
            <a:extLst>
              <a:ext uri="{FF2B5EF4-FFF2-40B4-BE49-F238E27FC236}">
                <a16:creationId xmlns:a16="http://schemas.microsoft.com/office/drawing/2014/main" id="{3F564BC6-101D-40C7-865D-3A334B4A09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7795931"/>
              </p:ext>
            </p:extLst>
          </p:nvPr>
        </p:nvGraphicFramePr>
        <p:xfrm>
          <a:off x="3966676" y="2324123"/>
          <a:ext cx="4258648" cy="4355828"/>
        </p:xfrm>
        <a:graphic>
          <a:graphicData uri="http://schemas.openxmlformats.org/drawingml/2006/table">
            <a:tbl>
              <a:tblPr firstRow="1" firstCol="1" bandRow="1"/>
              <a:tblGrid>
                <a:gridCol w="4258648">
                  <a:extLst>
                    <a:ext uri="{9D8B030D-6E8A-4147-A177-3AD203B41FA5}">
                      <a16:colId xmlns:a16="http://schemas.microsoft.com/office/drawing/2014/main" val="2645000422"/>
                    </a:ext>
                  </a:extLst>
                </a:gridCol>
              </a:tblGrid>
              <a:tr h="6355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 kern="100" dirty="0" err="1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1.A</a:t>
                      </a:r>
                      <a:r>
                        <a:rPr lang="en-US" sz="2100" u="sng" kern="1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__doll________</a:t>
                      </a:r>
                      <a:r>
                        <a:rPr lang="en-US" sz="2100" kern="100" dirty="0" err="1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is</a:t>
                      </a:r>
                      <a:r>
                        <a:rPr lang="en-US" sz="2100" kern="100" dirty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 in the box.</a:t>
                      </a:r>
                      <a:endParaRPr lang="zh-TW" sz="1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 kern="100" dirty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5003" marR="55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2823352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 kern="100" dirty="0" err="1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2.A__</a:t>
                      </a:r>
                      <a:r>
                        <a:rPr lang="en-US" sz="2100" u="sng" kern="100" dirty="0" err="1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yo-yo</a:t>
                      </a:r>
                      <a:r>
                        <a:rPr lang="en-US" sz="2100" kern="100" dirty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______ is _</a:t>
                      </a:r>
                      <a:r>
                        <a:rPr lang="en-US" sz="2100" u="sng" kern="100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in</a:t>
                      </a:r>
                      <a:r>
                        <a:rPr lang="en-US" sz="2100" kern="100" dirty="0" err="1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_the</a:t>
                      </a:r>
                      <a:r>
                        <a:rPr lang="en-US" sz="2100" kern="100" dirty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 box.</a:t>
                      </a:r>
                      <a:endParaRPr lang="zh-TW" sz="1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b="1" kern="100" dirty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5003" marR="55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6951096"/>
                  </a:ext>
                </a:extLst>
              </a:tr>
              <a:tr h="6600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 kern="10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3.A__________is ____the_____.</a:t>
                      </a:r>
                      <a:endParaRPr lang="zh-TW" sz="1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b="1" kern="10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5003" marR="55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6044583"/>
                  </a:ext>
                </a:extLst>
              </a:tr>
              <a:tr h="23956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b="1" kern="100" dirty="0">
                          <a:effectLst/>
                          <a:latin typeface="Comic Sans MS" panose="030F0702030302020204" pitchFamily="66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2200" b="1" kern="100" dirty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 like toys</a:t>
                      </a:r>
                      <a:endParaRPr lang="zh-TW" sz="1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b="1" kern="100" dirty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b="1" kern="100" dirty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b="1" kern="100" dirty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b="1" kern="100" dirty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b="1" kern="100" dirty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b="1" kern="100" dirty="0"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5003" marR="550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7592243"/>
                  </a:ext>
                </a:extLst>
              </a:tr>
            </a:tbl>
          </a:graphicData>
        </a:graphic>
      </p:graphicFrame>
      <p:sp>
        <p:nvSpPr>
          <p:cNvPr id="9" name="Rectangle 3">
            <a:extLst>
              <a:ext uri="{FF2B5EF4-FFF2-40B4-BE49-F238E27FC236}">
                <a16:creationId xmlns:a16="http://schemas.microsoft.com/office/drawing/2014/main" id="{141BC254-C303-455F-B9CF-BB3E9B48D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6438" y="-796655"/>
            <a:ext cx="4339124" cy="3524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TW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TW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Wh</a:t>
            </a:r>
            <a:r>
              <a:rPr kumimoji="0" lang="en-US" altLang="zh-TW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標楷體" panose="03000509000000000000" pitchFamily="65" charset="-120"/>
                <a:cs typeface="Arial" panose="020B0604020202020204" pitchFamily="34" charset="0"/>
              </a:rPr>
              <a:t>a</a:t>
            </a:r>
            <a:r>
              <a:rPr kumimoji="0" lang="en-US" altLang="zh-TW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t’ s in the box?</a:t>
            </a:r>
            <a:endParaRPr kumimoji="0" lang="en-US" altLang="zh-TW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Te</a:t>
            </a:r>
            <a:r>
              <a:rPr kumimoji="0" lang="en-US" altLang="zh-TW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標楷體" panose="03000509000000000000" pitchFamily="65" charset="-120"/>
                <a:cs typeface="Arial" panose="020B0604020202020204" pitchFamily="34" charset="0"/>
              </a:rPr>
              <a:t>a</a:t>
            </a:r>
            <a:r>
              <a:rPr kumimoji="0" lang="en-US" altLang="zh-TW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m:</a:t>
            </a:r>
            <a:r>
              <a:rPr kumimoji="0" lang="en-US" altLang="zh-TW" sz="2800" b="0" i="0" u="sng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5</a:t>
            </a:r>
            <a: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N</a:t>
            </a:r>
            <a: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標楷體" panose="03000509000000000000" pitchFamily="65" charset="-120"/>
                <a:cs typeface="Arial" panose="020B0604020202020204" pitchFamily="34" charset="0"/>
              </a:rPr>
              <a:t>a</a:t>
            </a:r>
            <a: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me: </a:t>
            </a:r>
            <a:r>
              <a:rPr kumimoji="0" lang="en-US" altLang="zh-TW" sz="2800" b="0" i="0" u="sng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Amanda</a:t>
            </a:r>
            <a:endParaRPr kumimoji="0" lang="en-US" altLang="zh-TW" sz="2800" b="0" i="0" u="sng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TW" sz="24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Write and draw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TW" sz="24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0CCB2351-D6B2-49CC-9AD9-F7AF21D48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580" y="4761461"/>
            <a:ext cx="1731414" cy="173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870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BE01D0-AD76-4363-A3EE-10EAF30F5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7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altLang="zh-TW" sz="7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zh-TW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6BA2A33A-03B1-46AB-9148-2B519AE74E7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8886" y="1825624"/>
            <a:ext cx="5233583" cy="480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2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   </a:t>
            </a:r>
            <a:r>
              <a:rPr lang="en-US" altLang="zh-TW" sz="8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sing </a:t>
            </a:r>
            <a:endParaRPr lang="zh-TW" alt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ADC8D843-BF3F-42CB-983B-18AA945EA48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1" y="1483681"/>
            <a:ext cx="5181600" cy="4687409"/>
          </a:xfrm>
        </p:spPr>
      </p:pic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6631CB85-9A19-42B2-994F-2BBE6F2FF9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24964" y="1483680"/>
            <a:ext cx="5599590" cy="468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50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BA1D91-0A3A-451F-ABC9-844039E71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zh-TW" altLang="en-US" sz="7200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41114EB0-F7EB-44EA-AF62-362F879BA4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5181600" cy="4270375"/>
          </a:xfrm>
          <a:prstGeom prst="rect">
            <a:avLst/>
          </a:prstGeom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4568026-2B7C-4770-8064-7CE732D7631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035D812-82CF-4470-B460-ED02D621226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455229" y="1825624"/>
            <a:ext cx="4648200" cy="427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636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ADABAB-51BD-4A9F-9B96-094BF740B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887" y="340187"/>
            <a:ext cx="10515600" cy="1325563"/>
          </a:xfrm>
        </p:spPr>
        <p:txBody>
          <a:bodyPr/>
          <a:lstStyle/>
          <a:p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zh-TW" sz="88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Have</a:t>
            </a:r>
            <a:r>
              <a:rPr lang="en-US" altLang="zh-TW" sz="88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altLang="zh-TW" sz="8800" dirty="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</a:t>
            </a:r>
            <a:r>
              <a:rPr lang="en-US" altLang="zh-TW" sz="88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altLang="zh-TW" sz="8800" dirty="0">
                <a:solidFill>
                  <a:srgbClr val="92D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nice</a:t>
            </a:r>
            <a:r>
              <a:rPr lang="en-US" altLang="zh-TW" sz="88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altLang="zh-TW" sz="8800" dirty="0">
                <a:solidFill>
                  <a:srgbClr val="00B0F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day</a:t>
            </a:r>
            <a:r>
              <a:rPr lang="en-US" altLang="zh-TW" sz="8800" dirty="0">
                <a:latin typeface="Comic Sans MS" panose="030F0702030302020204" pitchFamily="66" charset="0"/>
                <a:cs typeface="Arial" panose="020B0604020202020204" pitchFamily="34" charset="0"/>
              </a:rPr>
              <a:t>!</a:t>
            </a:r>
            <a:r>
              <a:rPr lang="en-US" altLang="zh-TW" sz="8800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endParaRPr lang="zh-TW" altLang="en-US" sz="8800" dirty="0"/>
          </a:p>
        </p:txBody>
      </p:sp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A2A0AA6D-BC7D-4638-8FC5-942FACC384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758" y="1473694"/>
            <a:ext cx="4776187" cy="5202315"/>
          </a:xfrm>
        </p:spPr>
      </p:pic>
    </p:spTree>
    <p:extLst>
      <p:ext uri="{BB962C8B-B14F-4D97-AF65-F5344CB8AC3E}">
        <p14:creationId xmlns:p14="http://schemas.microsoft.com/office/powerpoint/2010/main" val="3878012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AA754EC-B9E6-40DE-B006-0E3819B80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           </a:t>
            </a:r>
            <a:r>
              <a:rPr lang="en-US" altLang="zh-TW" sz="6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know  </a:t>
            </a:r>
            <a:br>
              <a:rPr lang="en-US" altLang="zh-TW" sz="6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66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altLang="zh-TW" sz="8900" dirty="0"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r>
              <a:rPr lang="en-US" altLang="zh-TW" sz="8900" dirty="0">
                <a:latin typeface="Comic Sans MS" panose="030F0702030302020204" pitchFamily="66" charset="0"/>
                <a:cs typeface="Arial" panose="020B0604020202020204" pitchFamily="34" charset="0"/>
              </a:rPr>
              <a:t>a</a:t>
            </a:r>
            <a:r>
              <a:rPr lang="en-US" altLang="zh-TW" sz="8900" dirty="0">
                <a:latin typeface="Arial" panose="020B0604020202020204" pitchFamily="34" charset="0"/>
                <a:cs typeface="Arial" panose="020B0604020202020204" pitchFamily="34" charset="0"/>
              </a:rPr>
              <a:t>t’s ?</a:t>
            </a:r>
            <a:endParaRPr lang="zh-TW" altLang="en-US" sz="8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B5F5C82C-564E-4059-BBA9-BC27734924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986" y="1825625"/>
            <a:ext cx="7762028" cy="4351338"/>
          </a:xfrm>
        </p:spPr>
      </p:pic>
    </p:spTree>
    <p:extLst>
      <p:ext uri="{BB962C8B-B14F-4D97-AF65-F5344CB8AC3E}">
        <p14:creationId xmlns:p14="http://schemas.microsoft.com/office/powerpoint/2010/main" val="2822831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0730" y="852257"/>
            <a:ext cx="10103069" cy="973368"/>
          </a:xfrm>
        </p:spPr>
        <p:txBody>
          <a:bodyPr>
            <a:normAutofit fontScale="90000"/>
          </a:bodyPr>
          <a:lstStyle/>
          <a:p>
            <a:r>
              <a:rPr lang="en-US" altLang="zh-TW" sz="8800" dirty="0">
                <a:latin typeface="Comic Sans MS" panose="030F0702030302020204" pitchFamily="66" charset="0"/>
              </a:rPr>
              <a:t> </a:t>
            </a:r>
            <a:br>
              <a:rPr lang="en-US" altLang="zh-TW" sz="8800" dirty="0">
                <a:latin typeface="Comic Sans MS" panose="030F0702030302020204" pitchFamily="66" charset="0"/>
              </a:rPr>
            </a:br>
            <a:r>
              <a:rPr lang="en-US" altLang="zh-TW" sz="73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br>
              <a:rPr lang="en-US" altLang="zh-TW" sz="7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73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zh-TW" sz="7300" b="1" dirty="0"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r>
              <a:rPr lang="en-US" altLang="zh-TW" sz="7300" b="1" dirty="0">
                <a:latin typeface="Comic Sans MS" panose="030F0702030302020204" pitchFamily="66" charset="0"/>
                <a:cs typeface="Arial" panose="020B0604020202020204" pitchFamily="34" charset="0"/>
              </a:rPr>
              <a:t>a</a:t>
            </a:r>
            <a:r>
              <a:rPr lang="en-US" altLang="zh-TW" sz="7300" b="1" dirty="0">
                <a:latin typeface="Arial" panose="020B0604020202020204" pitchFamily="34" charset="0"/>
                <a:cs typeface="Arial" panose="020B0604020202020204" pitchFamily="34" charset="0"/>
              </a:rPr>
              <a:t>t’s in the </a:t>
            </a:r>
            <a:r>
              <a:rPr lang="en-US" altLang="zh-TW" sz="73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box</a:t>
            </a:r>
            <a:r>
              <a:rPr lang="en-US" altLang="zh-TW" sz="73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br>
              <a:rPr lang="en-US" altLang="zh-TW" sz="73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6000" dirty="0">
                <a:latin typeface="Comic Sans MS" panose="030F0702030302020204" pitchFamily="66" charset="0"/>
              </a:rPr>
              <a:t>   </a:t>
            </a:r>
            <a:r>
              <a:rPr lang="en-US" altLang="zh-TW" sz="8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altLang="zh-TW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zh-TW" alt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E6A70D35-326D-4824-98D0-30CD3130FB0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5560" y="1825625"/>
            <a:ext cx="856088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04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107C4B-CE35-44F5-B879-BCAC1FBD8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66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altLang="zh-TW" sz="10700" b="1" dirty="0">
                <a:latin typeface="Arial" panose="020B0604020202020204" pitchFamily="34" charset="0"/>
                <a:cs typeface="Arial" panose="020B0604020202020204" pitchFamily="34" charset="0"/>
              </a:rPr>
              <a:t>A b</a:t>
            </a:r>
            <a:r>
              <a:rPr lang="en-US" altLang="zh-TW" sz="10700" b="1" dirty="0">
                <a:latin typeface="Comic Sans MS" panose="030F0702030302020204" pitchFamily="66" charset="0"/>
                <a:cs typeface="Arial" panose="020B0604020202020204" pitchFamily="34" charset="0"/>
              </a:rPr>
              <a:t>a</a:t>
            </a:r>
            <a:r>
              <a:rPr lang="en-US" altLang="zh-TW" sz="10700" b="1" dirty="0">
                <a:latin typeface="Arial" panose="020B0604020202020204" pitchFamily="34" charset="0"/>
                <a:cs typeface="Arial" panose="020B0604020202020204" pitchFamily="34" charset="0"/>
              </a:rPr>
              <a:t>ll</a:t>
            </a:r>
            <a:endParaRPr lang="zh-TW" altLang="en-US" sz="10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A45ADE49-2B0C-47EC-A239-918AD8FB06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0524" y="1825625"/>
            <a:ext cx="793095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7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199" y="3270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sz="6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Wh</a:t>
            </a:r>
            <a:r>
              <a:rPr lang="en-US" altLang="zh-TW" sz="6600" b="1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</a:t>
            </a:r>
            <a:r>
              <a:rPr lang="en-US" altLang="zh-TW" sz="6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t’s in the </a:t>
            </a:r>
            <a:r>
              <a:rPr lang="en-US" altLang="zh-TW" sz="6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box</a:t>
            </a:r>
            <a:r>
              <a:rPr lang="en-US" altLang="zh-TW" sz="6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TW" alt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630FB8FE-318E-43FF-AD3B-0E6E13AC34B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3646" y="1825625"/>
            <a:ext cx="8524707" cy="480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02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1B597B-4EA0-4405-BF34-2DAD18EDA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9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zh-TW" sz="10700" b="1" dirty="0">
                <a:latin typeface="Arial" panose="020B0604020202020204" pitchFamily="34" charset="0"/>
                <a:cs typeface="Arial" panose="020B0604020202020204" pitchFamily="34" charset="0"/>
              </a:rPr>
              <a:t>A doll</a:t>
            </a:r>
            <a:endParaRPr lang="zh-TW" altLang="en-US" sz="10700" b="1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7A08E6C2-B291-4C0F-A042-F28B39FB16E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4405" y="1825625"/>
            <a:ext cx="8403190" cy="482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36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72D36D-7951-46EE-9776-E8690E0BD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6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Wh</a:t>
            </a:r>
            <a:r>
              <a:rPr lang="en-US" altLang="zh-TW" sz="6600" b="1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</a:t>
            </a:r>
            <a:r>
              <a:rPr lang="en-US" altLang="zh-TW" sz="6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t’s in the </a:t>
            </a:r>
            <a:r>
              <a:rPr lang="en-US" altLang="zh-TW" sz="6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box</a:t>
            </a:r>
            <a:r>
              <a:rPr lang="en-US" altLang="zh-TW" sz="6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TW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9043A7D7-4AFB-4CB7-A958-F9DD1A7B9A9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1011" y="1825624"/>
            <a:ext cx="8555762" cy="477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73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979D43-9D29-40F3-9C55-EF8455067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96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zh-TW" sz="9600" b="1" dirty="0">
                <a:latin typeface="Arial" panose="020B0604020202020204" pitchFamily="34" charset="0"/>
                <a:cs typeface="Arial" panose="020B0604020202020204" pitchFamily="34" charset="0"/>
              </a:rPr>
              <a:t>A c</a:t>
            </a:r>
            <a:r>
              <a:rPr lang="en-US" altLang="zh-TW" sz="9600" b="1" dirty="0">
                <a:latin typeface="Comic Sans MS" panose="030F0702030302020204" pitchFamily="66" charset="0"/>
                <a:cs typeface="Arial" panose="020B0604020202020204" pitchFamily="34" charset="0"/>
              </a:rPr>
              <a:t>a</a:t>
            </a:r>
            <a:r>
              <a:rPr lang="en-US" altLang="zh-TW" sz="96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zh-TW" altLang="en-US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854AD7C5-5423-4E31-9E54-46E86339E52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2960" y="1825624"/>
            <a:ext cx="7686080" cy="495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884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1566</TotalTime>
  <Words>200</Words>
  <Application>Microsoft Office PowerPoint</Application>
  <PresentationFormat>寬螢幕</PresentationFormat>
  <Paragraphs>42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9" baseType="lpstr">
      <vt:lpstr>新細明體</vt:lpstr>
      <vt:lpstr>標楷體</vt:lpstr>
      <vt:lpstr>Arial</vt:lpstr>
      <vt:lpstr>Calibri</vt:lpstr>
      <vt:lpstr>Calibri Light</vt:lpstr>
      <vt:lpstr>Comic Sans MS</vt:lpstr>
      <vt:lpstr>Times New Roman</vt:lpstr>
      <vt:lpstr>Office 佈景主題</vt:lpstr>
      <vt:lpstr>           What’s in the box?      3Grade                                                                           2024.11.11  </vt:lpstr>
      <vt:lpstr>   Let’s sing </vt:lpstr>
      <vt:lpstr>           Do you know         What’s ?</vt:lpstr>
      <vt:lpstr>         What’s in the box?        </vt:lpstr>
      <vt:lpstr>      A ball</vt:lpstr>
      <vt:lpstr>   What’s in the box?</vt:lpstr>
      <vt:lpstr>    A doll</vt:lpstr>
      <vt:lpstr>     What’s in the box?</vt:lpstr>
      <vt:lpstr>     A car</vt:lpstr>
      <vt:lpstr>       What’s in the box?</vt:lpstr>
      <vt:lpstr>        A robot</vt:lpstr>
      <vt:lpstr>    What’s in the box?</vt:lpstr>
      <vt:lpstr>    A yo-yo</vt:lpstr>
      <vt:lpstr> Team work    組長抽圖卡並引導  寫出單字     檢查拼寫        說出單字                </vt:lpstr>
      <vt:lpstr>        Let’s find out   What’s in your box?    拼出完整圖案        拼出正確單字    </vt:lpstr>
      <vt:lpstr>Upload file Padlet</vt:lpstr>
      <vt:lpstr>     Let’s show and say</vt:lpstr>
      <vt:lpstr>    </vt:lpstr>
      <vt:lpstr>          Homework</vt:lpstr>
      <vt:lpstr>        </vt:lpstr>
      <vt:lpstr>   Have a nice day!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 in Colors</dc:title>
  <dc:creator>huaxing</dc:creator>
  <cp:lastModifiedBy>HXPS</cp:lastModifiedBy>
  <cp:revision>131</cp:revision>
  <dcterms:created xsi:type="dcterms:W3CDTF">2022-12-01T01:45:21Z</dcterms:created>
  <dcterms:modified xsi:type="dcterms:W3CDTF">2024-11-07T08:35:36Z</dcterms:modified>
</cp:coreProperties>
</file>