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3A089F-927E-4687-A497-D8558FC70ED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4EB8C7A-EBBA-4183-B79D-9FE2E8846451}">
      <dgm:prSet/>
      <dgm:spPr/>
      <dgm:t>
        <a:bodyPr/>
        <a:lstStyle/>
        <a:p>
          <a:r>
            <a:rPr lang="en-US"/>
            <a:t>I will count one two three,and the last one stand up,will read script and group.</a:t>
          </a:r>
        </a:p>
      </dgm:t>
    </dgm:pt>
    <dgm:pt modelId="{5512F897-941B-4987-B6D4-0FE5CD8AB240}" type="parTrans" cxnId="{0120BA91-4901-402B-A93B-1D3425BD1427}">
      <dgm:prSet/>
      <dgm:spPr/>
      <dgm:t>
        <a:bodyPr/>
        <a:lstStyle/>
        <a:p>
          <a:endParaRPr lang="en-US"/>
        </a:p>
      </dgm:t>
    </dgm:pt>
    <dgm:pt modelId="{699C0B13-4934-440B-8892-8D6A6F6215B5}" type="sibTrans" cxnId="{0120BA91-4901-402B-A93B-1D3425BD1427}">
      <dgm:prSet/>
      <dgm:spPr/>
      <dgm:t>
        <a:bodyPr/>
        <a:lstStyle/>
        <a:p>
          <a:endParaRPr lang="en-US"/>
        </a:p>
      </dgm:t>
    </dgm:pt>
    <dgm:pt modelId="{673E33C7-4F13-4DDA-B355-EB7D92453ED1}">
      <dgm:prSet/>
      <dgm:spPr/>
      <dgm:t>
        <a:bodyPr/>
        <a:lstStyle/>
        <a:p>
          <a:r>
            <a:rPr lang="zh-TW"/>
            <a:t>我接下來將會數一二三，最慢站起來的組別唸劇本</a:t>
          </a:r>
          <a:endParaRPr lang="en-US"/>
        </a:p>
      </dgm:t>
    </dgm:pt>
    <dgm:pt modelId="{CB0F1B5C-02CE-4846-ACC7-0054CAF33ED5}" type="parTrans" cxnId="{86061B27-20C8-4B5F-B13D-456D5CACC403}">
      <dgm:prSet/>
      <dgm:spPr/>
      <dgm:t>
        <a:bodyPr/>
        <a:lstStyle/>
        <a:p>
          <a:endParaRPr lang="en-US"/>
        </a:p>
      </dgm:t>
    </dgm:pt>
    <dgm:pt modelId="{38268455-04D3-4289-8BE6-D59501A852AB}" type="sibTrans" cxnId="{86061B27-20C8-4B5F-B13D-456D5CACC403}">
      <dgm:prSet/>
      <dgm:spPr/>
      <dgm:t>
        <a:bodyPr/>
        <a:lstStyle/>
        <a:p>
          <a:endParaRPr lang="en-US"/>
        </a:p>
      </dgm:t>
    </dgm:pt>
    <dgm:pt modelId="{CA958F5B-37BE-4528-BE89-503806A158B0}">
      <dgm:prSet/>
      <dgm:spPr/>
      <dgm:t>
        <a:bodyPr/>
        <a:lstStyle/>
        <a:p>
          <a:r>
            <a:rPr lang="en-US"/>
            <a:t>I will come one two three to change another group to read .</a:t>
          </a:r>
        </a:p>
      </dgm:t>
    </dgm:pt>
    <dgm:pt modelId="{36753D31-EB81-480C-86E5-20250E15EAE1}" type="parTrans" cxnId="{D74EAD66-8CAD-441D-BD44-0B31B7DA3BBA}">
      <dgm:prSet/>
      <dgm:spPr/>
      <dgm:t>
        <a:bodyPr/>
        <a:lstStyle/>
        <a:p>
          <a:endParaRPr lang="en-US"/>
        </a:p>
      </dgm:t>
    </dgm:pt>
    <dgm:pt modelId="{B4AF261E-33B4-4354-BE75-740C1F64898A}" type="sibTrans" cxnId="{D74EAD66-8CAD-441D-BD44-0B31B7DA3BBA}">
      <dgm:prSet/>
      <dgm:spPr/>
      <dgm:t>
        <a:bodyPr/>
        <a:lstStyle/>
        <a:p>
          <a:endParaRPr lang="en-US"/>
        </a:p>
      </dgm:t>
    </dgm:pt>
    <dgm:pt modelId="{ADC2E5DB-DF5E-43FE-9692-4F9688A9C79B}">
      <dgm:prSet/>
      <dgm:spPr/>
      <dgm:t>
        <a:bodyPr/>
        <a:lstStyle/>
        <a:p>
          <a:r>
            <a:rPr lang="zh-TW"/>
            <a:t>我隨時可能重新數一二三換組唸</a:t>
          </a:r>
          <a:endParaRPr lang="en-US"/>
        </a:p>
      </dgm:t>
    </dgm:pt>
    <dgm:pt modelId="{741337A4-BF76-49D3-AECE-864E525AEA06}" type="parTrans" cxnId="{D4A0B3DD-F6F9-4A09-890B-9D841757F570}">
      <dgm:prSet/>
      <dgm:spPr/>
      <dgm:t>
        <a:bodyPr/>
        <a:lstStyle/>
        <a:p>
          <a:endParaRPr lang="en-US"/>
        </a:p>
      </dgm:t>
    </dgm:pt>
    <dgm:pt modelId="{56375E4F-7E50-489B-8A86-736A4B3A07A1}" type="sibTrans" cxnId="{D4A0B3DD-F6F9-4A09-890B-9D841757F570}">
      <dgm:prSet/>
      <dgm:spPr/>
      <dgm:t>
        <a:bodyPr/>
        <a:lstStyle/>
        <a:p>
          <a:endParaRPr lang="en-US"/>
        </a:p>
      </dgm:t>
    </dgm:pt>
    <dgm:pt modelId="{967AB0D6-7CA6-4E26-B8F9-15EA22E78038}" type="pres">
      <dgm:prSet presAssocID="{5B3A089F-927E-4687-A497-D8558FC70ED9}" presName="linear" presStyleCnt="0">
        <dgm:presLayoutVars>
          <dgm:animLvl val="lvl"/>
          <dgm:resizeHandles val="exact"/>
        </dgm:presLayoutVars>
      </dgm:prSet>
      <dgm:spPr/>
    </dgm:pt>
    <dgm:pt modelId="{0757C772-1B81-4FE5-A6D4-B717927EDC6F}" type="pres">
      <dgm:prSet presAssocID="{34EB8C7A-EBBA-4183-B79D-9FE2E884645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7F353B0-308C-4388-9043-C8D2BD6465C3}" type="pres">
      <dgm:prSet presAssocID="{699C0B13-4934-440B-8892-8D6A6F6215B5}" presName="spacer" presStyleCnt="0"/>
      <dgm:spPr/>
    </dgm:pt>
    <dgm:pt modelId="{9BE91463-3992-456D-AD8B-9BBED6E4E03B}" type="pres">
      <dgm:prSet presAssocID="{673E33C7-4F13-4DDA-B355-EB7D92453ED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8914E71-71F2-4ED9-AF1A-7031730501E5}" type="pres">
      <dgm:prSet presAssocID="{38268455-04D3-4289-8BE6-D59501A852AB}" presName="spacer" presStyleCnt="0"/>
      <dgm:spPr/>
    </dgm:pt>
    <dgm:pt modelId="{1287F64D-F4D0-49B1-AFA4-903F371336AF}" type="pres">
      <dgm:prSet presAssocID="{CA958F5B-37BE-4528-BE89-503806A158B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3D62E68-DE0E-44D5-81C6-0566CC8693D3}" type="pres">
      <dgm:prSet presAssocID="{B4AF261E-33B4-4354-BE75-740C1F64898A}" presName="spacer" presStyleCnt="0"/>
      <dgm:spPr/>
    </dgm:pt>
    <dgm:pt modelId="{DE45270B-C5C7-4727-94B0-E369A1CA4404}" type="pres">
      <dgm:prSet presAssocID="{ADC2E5DB-DF5E-43FE-9692-4F9688A9C79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E21BD1C-656A-42C5-A450-19BFBD477893}" type="presOf" srcId="{5B3A089F-927E-4687-A497-D8558FC70ED9}" destId="{967AB0D6-7CA6-4E26-B8F9-15EA22E78038}" srcOrd="0" destOrd="0" presId="urn:microsoft.com/office/officeart/2005/8/layout/vList2"/>
    <dgm:cxn modelId="{86061B27-20C8-4B5F-B13D-456D5CACC403}" srcId="{5B3A089F-927E-4687-A497-D8558FC70ED9}" destId="{673E33C7-4F13-4DDA-B355-EB7D92453ED1}" srcOrd="1" destOrd="0" parTransId="{CB0F1B5C-02CE-4846-ACC7-0054CAF33ED5}" sibTransId="{38268455-04D3-4289-8BE6-D59501A852AB}"/>
    <dgm:cxn modelId="{D74EAD66-8CAD-441D-BD44-0B31B7DA3BBA}" srcId="{5B3A089F-927E-4687-A497-D8558FC70ED9}" destId="{CA958F5B-37BE-4528-BE89-503806A158B0}" srcOrd="2" destOrd="0" parTransId="{36753D31-EB81-480C-86E5-20250E15EAE1}" sibTransId="{B4AF261E-33B4-4354-BE75-740C1F64898A}"/>
    <dgm:cxn modelId="{AD710552-33E8-4770-86FF-CFC40F2CCBBD}" type="presOf" srcId="{CA958F5B-37BE-4528-BE89-503806A158B0}" destId="{1287F64D-F4D0-49B1-AFA4-903F371336AF}" srcOrd="0" destOrd="0" presId="urn:microsoft.com/office/officeart/2005/8/layout/vList2"/>
    <dgm:cxn modelId="{F51A6B86-453C-4AE6-85F3-8506BA7F6512}" type="presOf" srcId="{673E33C7-4F13-4DDA-B355-EB7D92453ED1}" destId="{9BE91463-3992-456D-AD8B-9BBED6E4E03B}" srcOrd="0" destOrd="0" presId="urn:microsoft.com/office/officeart/2005/8/layout/vList2"/>
    <dgm:cxn modelId="{0120BA91-4901-402B-A93B-1D3425BD1427}" srcId="{5B3A089F-927E-4687-A497-D8558FC70ED9}" destId="{34EB8C7A-EBBA-4183-B79D-9FE2E8846451}" srcOrd="0" destOrd="0" parTransId="{5512F897-941B-4987-B6D4-0FE5CD8AB240}" sibTransId="{699C0B13-4934-440B-8892-8D6A6F6215B5}"/>
    <dgm:cxn modelId="{D4A0B3DD-F6F9-4A09-890B-9D841757F570}" srcId="{5B3A089F-927E-4687-A497-D8558FC70ED9}" destId="{ADC2E5DB-DF5E-43FE-9692-4F9688A9C79B}" srcOrd="3" destOrd="0" parTransId="{741337A4-BF76-49D3-AECE-864E525AEA06}" sibTransId="{56375E4F-7E50-489B-8A86-736A4B3A07A1}"/>
    <dgm:cxn modelId="{1C39BBDE-882D-4195-A7BD-37E5B14CD513}" type="presOf" srcId="{34EB8C7A-EBBA-4183-B79D-9FE2E8846451}" destId="{0757C772-1B81-4FE5-A6D4-B717927EDC6F}" srcOrd="0" destOrd="0" presId="urn:microsoft.com/office/officeart/2005/8/layout/vList2"/>
    <dgm:cxn modelId="{71D7C3ED-7B17-4BFF-A204-A7C953ABAC72}" type="presOf" srcId="{ADC2E5DB-DF5E-43FE-9692-4F9688A9C79B}" destId="{DE45270B-C5C7-4727-94B0-E369A1CA4404}" srcOrd="0" destOrd="0" presId="urn:microsoft.com/office/officeart/2005/8/layout/vList2"/>
    <dgm:cxn modelId="{5588BFCA-BABE-459D-821F-7AD159C864C3}" type="presParOf" srcId="{967AB0D6-7CA6-4E26-B8F9-15EA22E78038}" destId="{0757C772-1B81-4FE5-A6D4-B717927EDC6F}" srcOrd="0" destOrd="0" presId="urn:microsoft.com/office/officeart/2005/8/layout/vList2"/>
    <dgm:cxn modelId="{496437CD-2F1E-4D6D-B047-4310523D4E27}" type="presParOf" srcId="{967AB0D6-7CA6-4E26-B8F9-15EA22E78038}" destId="{17F353B0-308C-4388-9043-C8D2BD6465C3}" srcOrd="1" destOrd="0" presId="urn:microsoft.com/office/officeart/2005/8/layout/vList2"/>
    <dgm:cxn modelId="{19794E02-4941-4C52-87C6-A29AB4C40732}" type="presParOf" srcId="{967AB0D6-7CA6-4E26-B8F9-15EA22E78038}" destId="{9BE91463-3992-456D-AD8B-9BBED6E4E03B}" srcOrd="2" destOrd="0" presId="urn:microsoft.com/office/officeart/2005/8/layout/vList2"/>
    <dgm:cxn modelId="{7081DA7A-90A6-47C9-8267-D5B2E2857D08}" type="presParOf" srcId="{967AB0D6-7CA6-4E26-B8F9-15EA22E78038}" destId="{E8914E71-71F2-4ED9-AF1A-7031730501E5}" srcOrd="3" destOrd="0" presId="urn:microsoft.com/office/officeart/2005/8/layout/vList2"/>
    <dgm:cxn modelId="{AB7DB0EB-DAA7-434E-B99B-64D84DD49474}" type="presParOf" srcId="{967AB0D6-7CA6-4E26-B8F9-15EA22E78038}" destId="{1287F64D-F4D0-49B1-AFA4-903F371336AF}" srcOrd="4" destOrd="0" presId="urn:microsoft.com/office/officeart/2005/8/layout/vList2"/>
    <dgm:cxn modelId="{CD1D8988-6B42-4842-BB0A-5FD932A6960B}" type="presParOf" srcId="{967AB0D6-7CA6-4E26-B8F9-15EA22E78038}" destId="{73D62E68-DE0E-44D5-81C6-0566CC8693D3}" srcOrd="5" destOrd="0" presId="urn:microsoft.com/office/officeart/2005/8/layout/vList2"/>
    <dgm:cxn modelId="{FC665C54-6CEA-4BD9-9345-7C1AE956ABD4}" type="presParOf" srcId="{967AB0D6-7CA6-4E26-B8F9-15EA22E78038}" destId="{DE45270B-C5C7-4727-94B0-E369A1CA440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EAF5A5-6D5C-43AC-8E73-3E110656374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22A552-4A11-47F3-92F8-A3DD0D0038DA}">
      <dgm:prSet/>
      <dgm:spPr/>
      <dgm:t>
        <a:bodyPr/>
        <a:lstStyle/>
        <a:p>
          <a:r>
            <a:rPr lang="en-US"/>
            <a:t>Next, please start practicing your puppets with the script.</a:t>
          </a:r>
        </a:p>
      </dgm:t>
    </dgm:pt>
    <dgm:pt modelId="{D7BD859C-1237-42E7-BDF9-F7FDADA636B8}" type="parTrans" cxnId="{A49C9816-452D-4607-B782-6CB9C767C273}">
      <dgm:prSet/>
      <dgm:spPr/>
      <dgm:t>
        <a:bodyPr/>
        <a:lstStyle/>
        <a:p>
          <a:endParaRPr lang="en-US"/>
        </a:p>
      </dgm:t>
    </dgm:pt>
    <dgm:pt modelId="{00463499-B5AB-48B0-9A12-D1459D8165BD}" type="sibTrans" cxnId="{A49C9816-452D-4607-B782-6CB9C767C273}">
      <dgm:prSet/>
      <dgm:spPr/>
      <dgm:t>
        <a:bodyPr/>
        <a:lstStyle/>
        <a:p>
          <a:endParaRPr lang="en-US"/>
        </a:p>
      </dgm:t>
    </dgm:pt>
    <dgm:pt modelId="{B3013672-DDA7-48EF-9528-BABABD5E7374}">
      <dgm:prSet/>
      <dgm:spPr/>
      <dgm:t>
        <a:bodyPr/>
        <a:lstStyle/>
        <a:p>
          <a:r>
            <a:rPr lang="zh-TW"/>
            <a:t>接下來請你們搭配你們的劇本練習操偶</a:t>
          </a:r>
          <a:endParaRPr lang="en-US"/>
        </a:p>
      </dgm:t>
    </dgm:pt>
    <dgm:pt modelId="{2650C13F-2BD8-47FD-B6DB-64AB3ED37940}" type="parTrans" cxnId="{F125CDC8-433D-4953-9CB9-3B7E0D7E1DDF}">
      <dgm:prSet/>
      <dgm:spPr/>
      <dgm:t>
        <a:bodyPr/>
        <a:lstStyle/>
        <a:p>
          <a:endParaRPr lang="en-US"/>
        </a:p>
      </dgm:t>
    </dgm:pt>
    <dgm:pt modelId="{9C5D6A97-39AD-4BEC-BE61-DAA5BA38CFF3}" type="sibTrans" cxnId="{F125CDC8-433D-4953-9CB9-3B7E0D7E1DDF}">
      <dgm:prSet/>
      <dgm:spPr/>
      <dgm:t>
        <a:bodyPr/>
        <a:lstStyle/>
        <a:p>
          <a:endParaRPr lang="en-US"/>
        </a:p>
      </dgm:t>
    </dgm:pt>
    <dgm:pt modelId="{B5A00280-97A9-4D51-AAB8-68128DB20086}" type="pres">
      <dgm:prSet presAssocID="{90EAF5A5-6D5C-43AC-8E73-3E110656374C}" presName="linear" presStyleCnt="0">
        <dgm:presLayoutVars>
          <dgm:animLvl val="lvl"/>
          <dgm:resizeHandles val="exact"/>
        </dgm:presLayoutVars>
      </dgm:prSet>
      <dgm:spPr/>
    </dgm:pt>
    <dgm:pt modelId="{D7A564D7-6F0C-412A-93A4-F69E3B5FD9F4}" type="pres">
      <dgm:prSet presAssocID="{4D22A552-4A11-47F3-92F8-A3DD0D0038DA}" presName="parentText" presStyleLbl="node1" presStyleIdx="0" presStyleCnt="2" custScaleX="93513">
        <dgm:presLayoutVars>
          <dgm:chMax val="0"/>
          <dgm:bulletEnabled val="1"/>
        </dgm:presLayoutVars>
      </dgm:prSet>
      <dgm:spPr/>
    </dgm:pt>
    <dgm:pt modelId="{C472717F-A38B-4505-ABF5-923DB23E701E}" type="pres">
      <dgm:prSet presAssocID="{00463499-B5AB-48B0-9A12-D1459D8165BD}" presName="spacer" presStyleCnt="0"/>
      <dgm:spPr/>
    </dgm:pt>
    <dgm:pt modelId="{753B620B-D0FD-4A71-BF7D-5B5F72F88A57}" type="pres">
      <dgm:prSet presAssocID="{B3013672-DDA7-48EF-9528-BABABD5E7374}" presName="parentText" presStyleLbl="node1" presStyleIdx="1" presStyleCnt="2" custScaleX="93108">
        <dgm:presLayoutVars>
          <dgm:chMax val="0"/>
          <dgm:bulletEnabled val="1"/>
        </dgm:presLayoutVars>
      </dgm:prSet>
      <dgm:spPr/>
    </dgm:pt>
  </dgm:ptLst>
  <dgm:cxnLst>
    <dgm:cxn modelId="{F955EA08-F8F1-48E1-9CB7-56E96AA975A3}" type="presOf" srcId="{B3013672-DDA7-48EF-9528-BABABD5E7374}" destId="{753B620B-D0FD-4A71-BF7D-5B5F72F88A57}" srcOrd="0" destOrd="0" presId="urn:microsoft.com/office/officeart/2005/8/layout/vList2"/>
    <dgm:cxn modelId="{A49C9816-452D-4607-B782-6CB9C767C273}" srcId="{90EAF5A5-6D5C-43AC-8E73-3E110656374C}" destId="{4D22A552-4A11-47F3-92F8-A3DD0D0038DA}" srcOrd="0" destOrd="0" parTransId="{D7BD859C-1237-42E7-BDF9-F7FDADA636B8}" sibTransId="{00463499-B5AB-48B0-9A12-D1459D8165BD}"/>
    <dgm:cxn modelId="{FB8181B4-D123-481E-8A6F-A1D8530BDCF0}" type="presOf" srcId="{90EAF5A5-6D5C-43AC-8E73-3E110656374C}" destId="{B5A00280-97A9-4D51-AAB8-68128DB20086}" srcOrd="0" destOrd="0" presId="urn:microsoft.com/office/officeart/2005/8/layout/vList2"/>
    <dgm:cxn modelId="{F125CDC8-433D-4953-9CB9-3B7E0D7E1DDF}" srcId="{90EAF5A5-6D5C-43AC-8E73-3E110656374C}" destId="{B3013672-DDA7-48EF-9528-BABABD5E7374}" srcOrd="1" destOrd="0" parTransId="{2650C13F-2BD8-47FD-B6DB-64AB3ED37940}" sibTransId="{9C5D6A97-39AD-4BEC-BE61-DAA5BA38CFF3}"/>
    <dgm:cxn modelId="{598CB0EB-48E7-42EA-AF66-B58F8ACE749B}" type="presOf" srcId="{4D22A552-4A11-47F3-92F8-A3DD0D0038DA}" destId="{D7A564D7-6F0C-412A-93A4-F69E3B5FD9F4}" srcOrd="0" destOrd="0" presId="urn:microsoft.com/office/officeart/2005/8/layout/vList2"/>
    <dgm:cxn modelId="{092A6A25-7729-4ED2-845D-CF7061FDD851}" type="presParOf" srcId="{B5A00280-97A9-4D51-AAB8-68128DB20086}" destId="{D7A564D7-6F0C-412A-93A4-F69E3B5FD9F4}" srcOrd="0" destOrd="0" presId="urn:microsoft.com/office/officeart/2005/8/layout/vList2"/>
    <dgm:cxn modelId="{C7258CC2-99DF-47D2-A9EB-B5623DB15744}" type="presParOf" srcId="{B5A00280-97A9-4D51-AAB8-68128DB20086}" destId="{C472717F-A38B-4505-ABF5-923DB23E701E}" srcOrd="1" destOrd="0" presId="urn:microsoft.com/office/officeart/2005/8/layout/vList2"/>
    <dgm:cxn modelId="{76781DC9-B252-44FC-B43D-C4F04EA94345}" type="presParOf" srcId="{B5A00280-97A9-4D51-AAB8-68128DB20086}" destId="{753B620B-D0FD-4A71-BF7D-5B5F72F88A5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7C772-1B81-4FE5-A6D4-B717927EDC6F}">
      <dsp:nvSpPr>
        <dsp:cNvPr id="0" name=""/>
        <dsp:cNvSpPr/>
      </dsp:nvSpPr>
      <dsp:spPr>
        <a:xfrm>
          <a:off x="0" y="210516"/>
          <a:ext cx="7559504" cy="13947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 will count one two three,and the last one stand up,will read script and group.</a:t>
          </a:r>
        </a:p>
      </dsp:txBody>
      <dsp:txXfrm>
        <a:off x="68088" y="278604"/>
        <a:ext cx="7423328" cy="1258610"/>
      </dsp:txXfrm>
    </dsp:sp>
    <dsp:sp modelId="{9BE91463-3992-456D-AD8B-9BBED6E4E03B}">
      <dsp:nvSpPr>
        <dsp:cNvPr id="0" name=""/>
        <dsp:cNvSpPr/>
      </dsp:nvSpPr>
      <dsp:spPr>
        <a:xfrm>
          <a:off x="0" y="1700342"/>
          <a:ext cx="7559504" cy="1394786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300" kern="1200"/>
            <a:t>我接下來將會數一二三，最慢站起來的組別唸劇本</a:t>
          </a:r>
          <a:endParaRPr lang="en-US" sz="3300" kern="1200"/>
        </a:p>
      </dsp:txBody>
      <dsp:txXfrm>
        <a:off x="68088" y="1768430"/>
        <a:ext cx="7423328" cy="1258610"/>
      </dsp:txXfrm>
    </dsp:sp>
    <dsp:sp modelId="{1287F64D-F4D0-49B1-AFA4-903F371336AF}">
      <dsp:nvSpPr>
        <dsp:cNvPr id="0" name=""/>
        <dsp:cNvSpPr/>
      </dsp:nvSpPr>
      <dsp:spPr>
        <a:xfrm>
          <a:off x="0" y="3190168"/>
          <a:ext cx="7559504" cy="1394786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 will come one two three to change another group to read .</a:t>
          </a:r>
        </a:p>
      </dsp:txBody>
      <dsp:txXfrm>
        <a:off x="68088" y="3258256"/>
        <a:ext cx="7423328" cy="1258610"/>
      </dsp:txXfrm>
    </dsp:sp>
    <dsp:sp modelId="{DE45270B-C5C7-4727-94B0-E369A1CA4404}">
      <dsp:nvSpPr>
        <dsp:cNvPr id="0" name=""/>
        <dsp:cNvSpPr/>
      </dsp:nvSpPr>
      <dsp:spPr>
        <a:xfrm>
          <a:off x="0" y="4679994"/>
          <a:ext cx="7559504" cy="1394786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300" kern="1200"/>
            <a:t>我隨時可能重新數一二三換組唸</a:t>
          </a:r>
          <a:endParaRPr lang="en-US" sz="3300" kern="1200"/>
        </a:p>
      </dsp:txBody>
      <dsp:txXfrm>
        <a:off x="68088" y="4748082"/>
        <a:ext cx="7423328" cy="1258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564D7-6F0C-412A-93A4-F69E3B5FD9F4}">
      <dsp:nvSpPr>
        <dsp:cNvPr id="0" name=""/>
        <dsp:cNvSpPr/>
      </dsp:nvSpPr>
      <dsp:spPr>
        <a:xfrm>
          <a:off x="206306" y="120581"/>
          <a:ext cx="5947992" cy="15638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Next, please start practicing your puppets with the script.</a:t>
          </a:r>
        </a:p>
      </dsp:txBody>
      <dsp:txXfrm>
        <a:off x="282647" y="196922"/>
        <a:ext cx="5795310" cy="1411169"/>
      </dsp:txXfrm>
    </dsp:sp>
    <dsp:sp modelId="{753B620B-D0FD-4A71-BF7D-5B5F72F88A57}">
      <dsp:nvSpPr>
        <dsp:cNvPr id="0" name=""/>
        <dsp:cNvSpPr/>
      </dsp:nvSpPr>
      <dsp:spPr>
        <a:xfrm>
          <a:off x="219186" y="1790993"/>
          <a:ext cx="5922232" cy="15638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500" kern="1200"/>
            <a:t>接下來請你們搭配你們的劇本練習操偶</a:t>
          </a:r>
          <a:endParaRPr lang="en-US" sz="3500" kern="1200"/>
        </a:p>
      </dsp:txBody>
      <dsp:txXfrm>
        <a:off x="295527" y="1867334"/>
        <a:ext cx="5769550" cy="1411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CEE599-24D8-07DE-DCC5-D2FE00E28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7638C7B-90A3-F369-DDB6-E79624F58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06B7C8-0BAB-1D03-6198-CEDB0F1A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0F8C34-4FCA-DC50-B91A-EB6DFA5DB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6BA656-1F09-C43E-8D90-E9425D5C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62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F88100-CBC7-C0BC-05DB-4E5E06B58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A6C04A9-EBCA-5E4D-F829-B690C3FB4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FA598B8-C18E-7C6D-A3CF-4CD0D2DA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3040AA-BB92-1BF2-E7CD-C7A747798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F93792B-5CFB-87C7-CB24-F08B6CA0E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280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96553FE-125C-DE80-5B77-BD4FAFE69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FF58D43-621E-F182-52C1-E2D14C4F0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D728C0-176F-88B2-4093-4008D5F29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E5D7488-9749-4D88-09B6-1CCDEB62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66794F-6B50-21A5-C487-53A4299B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09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405EBF-0F99-DFCA-1665-E2E73C7A8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F62328-679B-C708-3AA3-0CBB2AA14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52EBD95-A16C-B77F-374F-1C00A8EE0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EBA3EC-8B60-96C1-20DC-0470D819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9175C9-26B9-61E9-C516-1917A4F6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564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03E484-474E-0D56-52AB-007A4775F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960B561-928B-8C15-DF32-1066AB622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C8B755-8522-9987-B84C-D862D214A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50B0F1A-9FFA-2197-4FB3-F982206F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BB14D8-AB2B-2856-635C-BB5F372D4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12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1ACE3-E820-30A2-1363-F1BCA87C1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7F1BD8-AC01-0F13-D38E-0383EE9AA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B969785-BB77-C920-8CF9-D80FA0472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D4CDF0-E072-E777-DFC4-828D1E611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0EF078A-8677-390A-D8D3-0E9F5D17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7561418-F6C8-5850-FBFA-3396156D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471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5775C1-8E26-01CC-D53F-66D4CEAEB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BEE79BA-8CCB-85E0-C389-8A468CEC5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FCF8846-E1DB-E145-F1ED-DE65A9F5F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4165255-63B3-1BAD-2860-40E8F6064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69EA6FA-271B-31EC-AD4B-780595C2B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93F08D8-0573-7111-2C0D-730AB6185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33721EE-72FE-34D9-88BA-04403C458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4BE8F38-385B-55C1-D2CF-EAA63139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94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3D60AA-205B-B7C7-6E86-9779EEA5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65A62F9-0AA7-FECC-6C18-4BE2EB393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084F808-C140-8CB5-FBCE-6425C468A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55C947A-7D83-32A0-436B-621CFE875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28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47919FA-4C94-5D02-E581-0EF5D5579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300522B-240C-CA36-CC30-5CEE2CA49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AEDA45D-7648-E796-A810-1DD3B610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045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70017A-3CA8-CC46-D9C0-1979F72DA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900A5D0-7018-F9C1-45A8-49E0DC51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C8C102E-8A62-0679-B4FD-A8A99584F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8F3587C-2084-21B1-347D-4F74690EB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432F8E0-43E7-6205-FCF4-9969C9F65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21C6BF-B774-300D-F4FF-2B3D64A1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95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417F68-4906-467D-F65F-BB7696F53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6D46A72-BF8E-4FCE-8463-C4F4D21515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3A5AEB3-FE5E-1FC0-3C76-18485C1C9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880A25C-54AD-F680-AAF1-10CF646CE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5716652-EB23-7226-D2B7-56798EDE2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AF69D9D-0341-0535-A6EE-458EA7CE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97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31D0A47-FF5E-73B7-4548-929197042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6CF0C3D-ACA3-45BB-9DC6-4BFB223E2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F15F003-FE61-3D36-041E-B1BE0376AB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EAA1D2-7E49-40DD-B287-D66607703E7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DDF52F-CAD5-CC19-0A44-241F46541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C47B0E-45B8-1870-1D20-F00D4601C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591183-8B74-4273-8DBD-38B4FB7EC2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95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xkkqRqqOBU?feature=oembed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58089D-F80F-265E-C619-A196ED683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79" y="3491556"/>
            <a:ext cx="4732944" cy="1270092"/>
          </a:xfrm>
        </p:spPr>
        <p:txBody>
          <a:bodyPr>
            <a:normAutofit/>
          </a:bodyPr>
          <a:lstStyle/>
          <a:p>
            <a:r>
              <a:rPr lang="en-US" altLang="zh-TW" sz="2200" dirty="0"/>
              <a:t>Today, we’re going to read the script and practice acting it out.</a:t>
            </a:r>
          </a:p>
          <a:p>
            <a:r>
              <a:rPr lang="zh-TW" altLang="en-US" sz="2200" dirty="0"/>
              <a:t>今天，我們將閱讀劇本並練習表演。</a:t>
            </a:r>
          </a:p>
        </p:txBody>
      </p:sp>
      <p:pic>
        <p:nvPicPr>
          <p:cNvPr id="7" name="圖片 6" descr="一張含有 人的臉孔, 服裝, 人員, 男孩 的圖片&#10;&#10;自動產生的描述">
            <a:extLst>
              <a:ext uri="{FF2B5EF4-FFF2-40B4-BE49-F238E27FC236}">
                <a16:creationId xmlns:a16="http://schemas.microsoft.com/office/drawing/2014/main" id="{FE461C72-F4D0-454D-BE4E-F5B29BAD93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565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21B107-8981-FDC4-D05A-9CE83958F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altLang="zh-TW" sz="2200"/>
              <a:t>Can today’s duty student please come and pass out the scripts? One copy per person.</a:t>
            </a:r>
          </a:p>
          <a:p>
            <a:r>
              <a:rPr lang="zh-TW" altLang="en-US" sz="2200"/>
              <a:t>今天的值日生可以過來發一下劇本嗎？每人一份。</a:t>
            </a:r>
          </a:p>
        </p:txBody>
      </p:sp>
      <p:pic>
        <p:nvPicPr>
          <p:cNvPr id="5" name="圖片 4" descr="一張含有 服裝, 人員, 人的臉孔, 教室 的圖片&#10;&#10;自動產生的描述">
            <a:extLst>
              <a:ext uri="{FF2B5EF4-FFF2-40B4-BE49-F238E27FC236}">
                <a16:creationId xmlns:a16="http://schemas.microsoft.com/office/drawing/2014/main" id="{0847C9C2-2F31-06C3-DCF9-BF29E95A85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1326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圖片 4" descr="一張含有 服裝, 人員, 植物, 牛仔褲 的圖片&#10;&#10;自動產生的描述">
            <a:extLst>
              <a:ext uri="{FF2B5EF4-FFF2-40B4-BE49-F238E27FC236}">
                <a16:creationId xmlns:a16="http://schemas.microsoft.com/office/drawing/2014/main" id="{5C2E9621-97E6-2232-1590-2C657BE83B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2" b="632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834F7F-8809-372F-BA07-D268E6325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3943" y="492369"/>
            <a:ext cx="4973934" cy="6229978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In each group, please have the student with the best English stand up.</a:t>
            </a:r>
          </a:p>
          <a:p>
            <a:r>
              <a:rPr lang="zh-TW" altLang="en-US" sz="2400" dirty="0"/>
              <a:t>請每一組英文最好的那位同學站起來</a:t>
            </a:r>
            <a:endParaRPr lang="en-US" altLang="zh-TW" sz="2400" dirty="0"/>
          </a:p>
          <a:p>
            <a:r>
              <a:rPr lang="en-US" altLang="zh-TW" sz="2400" dirty="0"/>
              <a:t>For the next five minutes, I need these seven students to help guide their group members.</a:t>
            </a:r>
          </a:p>
          <a:p>
            <a:r>
              <a:rPr lang="zh-TW" altLang="en-US" sz="2400" dirty="0"/>
              <a:t>接下來五分鐘，我需要這五位同學指導自己組內的同學</a:t>
            </a:r>
            <a:endParaRPr lang="en-US" altLang="zh-TW" sz="2400" dirty="0"/>
          </a:p>
          <a:p>
            <a:r>
              <a:rPr lang="en-US" altLang="zh-TW" sz="2400" dirty="0"/>
              <a:t>Now, each group, please practice reading the script. I want everyone to be able to read it.</a:t>
            </a:r>
          </a:p>
          <a:p>
            <a:r>
              <a:rPr lang="zh-TW" altLang="en-US" sz="2400" dirty="0"/>
              <a:t>現在，請小組各自練習讀這份劇本，我需要每個人都能夠唸</a:t>
            </a:r>
            <a:endParaRPr lang="en-US" altLang="zh-TW" sz="2400" dirty="0"/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1516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11706F-7AB9-EC30-CB11-ACD3D7D1F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I’ll set a timer for five minutes. Let’s start!</a:t>
            </a:r>
          </a:p>
          <a:p>
            <a:r>
              <a:rPr lang="zh-TW" altLang="en-US" sz="3600" dirty="0"/>
              <a:t>計時五分鐘，開始</a:t>
            </a:r>
          </a:p>
        </p:txBody>
      </p:sp>
      <p:pic>
        <p:nvPicPr>
          <p:cNvPr id="7" name="Graphic 6" descr="沙漏完成">
            <a:extLst>
              <a:ext uri="{FF2B5EF4-FFF2-40B4-BE49-F238E27FC236}">
                <a16:creationId xmlns:a16="http://schemas.microsoft.com/office/drawing/2014/main" id="{D072FCB1-EBA9-D4A7-D5C5-143FF994B7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55963" y="329183"/>
            <a:ext cx="3429969" cy="3429969"/>
          </a:xfrm>
          <a:prstGeom prst="rect">
            <a:avLst/>
          </a:prstGeom>
        </p:spPr>
      </p:pic>
      <p:pic>
        <p:nvPicPr>
          <p:cNvPr id="4" name="線上媒體 3" title="5分钟定时器[工作]">
            <a:hlinkClick r:id="" action="ppaction://media"/>
            <a:extLst>
              <a:ext uri="{FF2B5EF4-FFF2-40B4-BE49-F238E27FC236}">
                <a16:creationId xmlns:a16="http://schemas.microsoft.com/office/drawing/2014/main" id="{072C30C2-CBEE-2AD9-04EA-1B7CCDD65FE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7935900" y="4079193"/>
            <a:ext cx="3851808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0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4749021C-A906-0BA8-6B2F-14D6460C0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869309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807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內容版面配置區 2">
            <a:extLst>
              <a:ext uri="{FF2B5EF4-FFF2-40B4-BE49-F238E27FC236}">
                <a16:creationId xmlns:a16="http://schemas.microsoft.com/office/drawing/2014/main" id="{CAAF3764-C0EC-13AA-2FD7-D58CAAD85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236384"/>
              </p:ext>
            </p:extLst>
          </p:nvPr>
        </p:nvGraphicFramePr>
        <p:xfrm>
          <a:off x="59673" y="78746"/>
          <a:ext cx="6360605" cy="347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戲劇">
            <a:extLst>
              <a:ext uri="{FF2B5EF4-FFF2-40B4-BE49-F238E27FC236}">
                <a16:creationId xmlns:a16="http://schemas.microsoft.com/office/drawing/2014/main" id="{0E62055C-5727-CEF2-32D5-CDCD6DBC81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42FC933C-5501-1974-797C-B931F35CD995}"/>
              </a:ext>
            </a:extLst>
          </p:cNvPr>
          <p:cNvSpPr txBox="1">
            <a:spLocks/>
          </p:cNvSpPr>
          <p:nvPr/>
        </p:nvSpPr>
        <p:spPr>
          <a:xfrm>
            <a:off x="107443" y="3857297"/>
            <a:ext cx="6155705" cy="24937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600" dirty="0">
                <a:solidFill>
                  <a:schemeClr val="tx2"/>
                </a:solidFill>
              </a:rPr>
              <a:t>Please let your puppet touch the stage and not float up</a:t>
            </a:r>
          </a:p>
          <a:p>
            <a:pPr marL="0" indent="0">
              <a:buNone/>
            </a:pPr>
            <a:r>
              <a:rPr lang="zh-TW" altLang="en-US" sz="2600" dirty="0">
                <a:solidFill>
                  <a:schemeClr val="tx2"/>
                </a:solidFill>
              </a:rPr>
              <a:t>請不要讓你的偶浮起來，要接觸地面</a:t>
            </a:r>
            <a:endParaRPr lang="en-US" altLang="zh-TW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zh-TW" sz="2600" dirty="0">
                <a:solidFill>
                  <a:schemeClr val="tx2"/>
                </a:solidFill>
              </a:rPr>
              <a:t>It is necessary to grasp the timing of the puppet's appearance and exit</a:t>
            </a:r>
          </a:p>
          <a:p>
            <a:pPr marL="0" indent="0">
              <a:buNone/>
            </a:pPr>
            <a:r>
              <a:rPr lang="zh-TW" altLang="en-US" sz="2600" dirty="0">
                <a:solidFill>
                  <a:schemeClr val="tx2"/>
                </a:solidFill>
              </a:rPr>
              <a:t>要掌握好偶出場與退場的時機</a:t>
            </a:r>
            <a:endParaRPr lang="en-US" altLang="zh-TW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zh-TW" sz="2600" dirty="0">
                <a:solidFill>
                  <a:schemeClr val="tx2"/>
                </a:solidFill>
              </a:rPr>
              <a:t>When the puppet speak, you need to give it some movement</a:t>
            </a:r>
          </a:p>
          <a:p>
            <a:pPr marL="0" indent="0">
              <a:buNone/>
            </a:pPr>
            <a:r>
              <a:rPr lang="zh-TW" altLang="en-US" sz="2600" dirty="0">
                <a:solidFill>
                  <a:schemeClr val="tx2"/>
                </a:solidFill>
              </a:rPr>
              <a:t>偶說話的時候要會動</a:t>
            </a:r>
          </a:p>
        </p:txBody>
      </p:sp>
    </p:spTree>
    <p:extLst>
      <p:ext uri="{BB962C8B-B14F-4D97-AF65-F5344CB8AC3E}">
        <p14:creationId xmlns:p14="http://schemas.microsoft.com/office/powerpoint/2010/main" val="68702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EEBDD985-BCA3-89F7-4B90-E311B7C9E115}"/>
              </a:ext>
            </a:extLst>
          </p:cNvPr>
          <p:cNvSpPr txBox="1"/>
          <p:nvPr/>
        </p:nvSpPr>
        <p:spPr>
          <a:xfrm>
            <a:off x="115614" y="525517"/>
            <a:ext cx="5990700" cy="609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600" dirty="0"/>
              <a:t>That’s it for today’s class.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zh-TW" altLang="en-US" sz="3600" dirty="0"/>
              <a:t>今天的課就到這裡</a:t>
            </a:r>
            <a:endParaRPr lang="en-US" altLang="zh-TW" sz="3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zh-TW" sz="3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600" dirty="0"/>
              <a:t>Next week is your official performance, so please be ready.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zh-TW" altLang="en-US" sz="3600" dirty="0"/>
              <a:t>下週就是你們正式呈現的時候，請做好準備</a:t>
            </a:r>
            <a:endParaRPr lang="en-US" altLang="zh-TW" sz="3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zh-TW" sz="3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600" dirty="0"/>
              <a:t>Class dismissed!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zh-TW" altLang="en-US" sz="3600" dirty="0"/>
              <a:t>下課</a:t>
            </a:r>
            <a:endParaRPr lang="en-US" altLang="zh-TW" sz="3600" dirty="0"/>
          </a:p>
        </p:txBody>
      </p:sp>
      <p:pic>
        <p:nvPicPr>
          <p:cNvPr id="7" name="圖片 6" descr="一張含有 服裝, 人員, 人的臉孔, 微笑 的圖片&#10;&#10;自動產生的描述">
            <a:extLst>
              <a:ext uri="{FF2B5EF4-FFF2-40B4-BE49-F238E27FC236}">
                <a16:creationId xmlns:a16="http://schemas.microsoft.com/office/drawing/2014/main" id="{D65AA824-13AE-0F44-147F-D35D11752EF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262" r="3849"/>
          <a:stretch/>
        </p:blipFill>
        <p:spPr>
          <a:xfrm>
            <a:off x="6967441" y="-136624"/>
            <a:ext cx="6095999" cy="6857990"/>
          </a:xfrm>
          <a:prstGeom prst="rect">
            <a:avLst/>
          </a:prstGeom>
        </p:spPr>
      </p:pic>
      <p:sp>
        <p:nvSpPr>
          <p:cNvPr id="17" name="Rectangle 11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69424" y="3028872"/>
            <a:ext cx="1559464" cy="6106313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57000">
                <a:schemeClr val="accent5">
                  <a:lumMod val="60000"/>
                  <a:lumOff val="40000"/>
                  <a:alpha val="0"/>
                </a:schemeClr>
              </a:gs>
            </a:gsLst>
            <a:lin ang="11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9C3A50E9-9119-7BC3-083B-2D84CCC78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15441" y="-3760"/>
            <a:ext cx="2176557" cy="68579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0000">
                <a:schemeClr val="accent2">
                  <a:alpha val="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096000" y="5502302"/>
            <a:ext cx="6106314" cy="1359456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89000"/>
                </a:schemeClr>
              </a:gs>
              <a:gs pos="38000">
                <a:schemeClr val="accent5">
                  <a:lumMod val="60000"/>
                  <a:lumOff val="40000"/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26892" y="2939627"/>
            <a:ext cx="3162908" cy="391461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59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350</Words>
  <Application>Microsoft Office PowerPoint</Application>
  <PresentationFormat>寬螢幕</PresentationFormat>
  <Paragraphs>32</Paragraphs>
  <Slides>7</Slides>
  <Notes>0</Notes>
  <HiddenSlides>0</HiddenSlides>
  <MMClips>1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龍貓 林</dc:creator>
  <cp:lastModifiedBy>龍貓 林</cp:lastModifiedBy>
  <cp:revision>2</cp:revision>
  <dcterms:created xsi:type="dcterms:W3CDTF">2024-11-20T03:48:35Z</dcterms:created>
  <dcterms:modified xsi:type="dcterms:W3CDTF">2024-12-24T01:55:22Z</dcterms:modified>
</cp:coreProperties>
</file>