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8217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CCD8601-C208-4D8F-8172-53746D1A1AB5}" type="datetimeFigureOut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6097BC3-D0F5-4693-917A-9D0B61B682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725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8601-C208-4D8F-8172-53746D1A1AB5}" type="datetimeFigureOut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BC3-D0F5-4693-917A-9D0B61B68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36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8601-C208-4D8F-8172-53746D1A1AB5}" type="datetimeFigureOut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BC3-D0F5-4693-917A-9D0B61B68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479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8601-C208-4D8F-8172-53746D1A1AB5}" type="datetimeFigureOut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BC3-D0F5-4693-917A-9D0B61B68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9067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CCD8601-C208-4D8F-8172-53746D1A1AB5}" type="datetimeFigureOut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6097BC3-D0F5-4693-917A-9D0B61B6822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89264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8601-C208-4D8F-8172-53746D1A1AB5}" type="datetimeFigureOut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BC3-D0F5-4693-917A-9D0B61B68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71460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8601-C208-4D8F-8172-53746D1A1AB5}" type="datetimeFigureOut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BC3-D0F5-4693-917A-9D0B61B68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64175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8601-C208-4D8F-8172-53746D1A1AB5}" type="datetimeFigureOut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BC3-D0F5-4693-917A-9D0B61B68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774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8601-C208-4D8F-8172-53746D1A1AB5}" type="datetimeFigureOut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BC3-D0F5-4693-917A-9D0B61B68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776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CCD8601-C208-4D8F-8172-53746D1A1AB5}" type="datetimeFigureOut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6097BC3-D0F5-4693-917A-9D0B61B682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9553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FCCD8601-C208-4D8F-8172-53746D1A1AB5}" type="datetimeFigureOut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6097BC3-D0F5-4693-917A-9D0B61B68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827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CCD8601-C208-4D8F-8172-53746D1A1AB5}" type="datetimeFigureOut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6097BC3-D0F5-4693-917A-9D0B61B682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97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w.piliapp.com/random/whee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477D82-C8EB-64AC-9885-3F7BC6DC01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我們都很棒</a:t>
            </a:r>
            <a:br>
              <a:rPr lang="en-US" altLang="zh-TW" dirty="0"/>
            </a:br>
            <a:r>
              <a:rPr lang="en-US" altLang="zh-TW" dirty="0"/>
              <a:t>We’re the best!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4C37C27-8549-084B-09DF-5231ACC533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3266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6DB48B-D679-56F4-AE51-F9E28D143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978407"/>
            <a:ext cx="10178322" cy="1011757"/>
          </a:xfrm>
        </p:spPr>
        <p:txBody>
          <a:bodyPr>
            <a:normAutofit fontScale="90000"/>
          </a:bodyPr>
          <a:lstStyle/>
          <a:p>
            <a:r>
              <a:rPr lang="zh-TW" altLang="en-US" b="1" i="0" dirty="0">
                <a:solidFill>
                  <a:srgbClr val="FF66FF"/>
                </a:solidFill>
                <a:effectLst/>
                <a:latin typeface="Roboto" panose="020F0502020204030204" pitchFamily="2" charset="0"/>
              </a:rPr>
              <a:t>想過你自己的特質嗎</a:t>
            </a:r>
            <a:r>
              <a:rPr lang="en-US" altLang="zh-TW" b="1" i="0" dirty="0">
                <a:solidFill>
                  <a:srgbClr val="FF66FF"/>
                </a:solidFill>
                <a:effectLst/>
                <a:latin typeface="Roboto" panose="020F0502020204030204" pitchFamily="2" charset="0"/>
              </a:rPr>
              <a:t>? </a:t>
            </a:r>
            <a:r>
              <a:rPr lang="zh-TW" altLang="en-US" b="1" i="0" dirty="0">
                <a:solidFill>
                  <a:srgbClr val="FF66FF"/>
                </a:solidFill>
                <a:effectLst/>
                <a:latin typeface="Roboto" panose="020F0502020204030204" pitchFamily="2" charset="0"/>
              </a:rPr>
              <a:t>別輕看自己</a:t>
            </a:r>
            <a:r>
              <a:rPr lang="en-US" altLang="zh-TW" b="1" i="0" dirty="0">
                <a:solidFill>
                  <a:srgbClr val="FF66FF"/>
                </a:solidFill>
                <a:effectLst/>
                <a:latin typeface="Roboto" panose="020F0502020204030204" pitchFamily="2" charset="0"/>
              </a:rPr>
              <a:t>!</a:t>
            </a:r>
            <a:br>
              <a:rPr lang="en-US" altLang="zh-TW" b="1" i="0" dirty="0">
                <a:solidFill>
                  <a:srgbClr val="FF66FF"/>
                </a:solidFill>
                <a:effectLst/>
                <a:latin typeface="Roboto" panose="020F0502020204030204" pitchFamily="2" charset="0"/>
              </a:rPr>
            </a:br>
            <a:endParaRPr lang="zh-TW" altLang="en-US" dirty="0">
              <a:solidFill>
                <a:srgbClr val="FF66FF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8ABB76-751E-83E1-FD61-7FCC6CC51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/>
              <a:t>https://www.youtube.com/watch?v=RKzwxDnvc8Y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15200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E51188-186E-E874-6956-3F59C0B61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28505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我有哪些特質</a:t>
            </a:r>
            <a:br>
              <a:rPr lang="en-US" altLang="zh-TW" dirty="0"/>
            </a:br>
            <a:r>
              <a:rPr lang="en-US" altLang="zh-TW" dirty="0"/>
              <a:t>my traits</a:t>
            </a:r>
            <a:endParaRPr lang="zh-TW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D3A37F72-3495-42A8-FC01-B1EB10AD64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187" y="1210235"/>
            <a:ext cx="6181904" cy="5409166"/>
          </a:xfr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BC54D2F6-6961-3A81-3C0E-EF3AA2FA0AC0}"/>
              </a:ext>
            </a:extLst>
          </p:cNvPr>
          <p:cNvSpPr txBox="1"/>
          <p:nvPr/>
        </p:nvSpPr>
        <p:spPr>
          <a:xfrm>
            <a:off x="6091218" y="1384526"/>
            <a:ext cx="553998" cy="28104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400" b="1" dirty="0">
                <a:solidFill>
                  <a:srgbClr val="0070C0"/>
                </a:solidFill>
              </a:rPr>
              <a:t>我喜歡自己的個性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43C81029-2DC5-283D-AB40-DC218651B37B}"/>
              </a:ext>
            </a:extLst>
          </p:cNvPr>
          <p:cNvSpPr txBox="1"/>
          <p:nvPr/>
        </p:nvSpPr>
        <p:spPr>
          <a:xfrm>
            <a:off x="7380737" y="1348151"/>
            <a:ext cx="553998" cy="28104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400" b="1" dirty="0">
                <a:solidFill>
                  <a:srgbClr val="0070C0"/>
                </a:solidFill>
              </a:rPr>
              <a:t>我喜歡自己的個性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BED5DEAE-6222-AD65-0984-625CC408D176}"/>
              </a:ext>
            </a:extLst>
          </p:cNvPr>
          <p:cNvSpPr txBox="1"/>
          <p:nvPr/>
        </p:nvSpPr>
        <p:spPr>
          <a:xfrm>
            <a:off x="9791793" y="2091874"/>
            <a:ext cx="553998" cy="28104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400" b="1" dirty="0">
                <a:solidFill>
                  <a:srgbClr val="7030A0"/>
                </a:solidFill>
              </a:rPr>
              <a:t>別人給我的建議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D25273C-0EF5-DB80-4542-364F4B16307B}"/>
              </a:ext>
            </a:extLst>
          </p:cNvPr>
          <p:cNvSpPr txBox="1"/>
          <p:nvPr/>
        </p:nvSpPr>
        <p:spPr>
          <a:xfrm>
            <a:off x="4519196" y="2509600"/>
            <a:ext cx="553998" cy="28104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400" b="1" dirty="0">
                <a:solidFill>
                  <a:srgbClr val="FF0000"/>
                </a:solidFill>
              </a:rPr>
              <a:t>我引以為傲的特質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F7D51A0-3F13-0CBA-F77F-7BCB2AA10240}"/>
              </a:ext>
            </a:extLst>
          </p:cNvPr>
          <p:cNvSpPr txBox="1"/>
          <p:nvPr/>
        </p:nvSpPr>
        <p:spPr>
          <a:xfrm>
            <a:off x="8309266" y="1348151"/>
            <a:ext cx="553998" cy="39718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400" b="1" dirty="0">
                <a:solidFill>
                  <a:srgbClr val="00B050"/>
                </a:solidFill>
              </a:rPr>
              <a:t>別人覺得的我的優點</a:t>
            </a:r>
          </a:p>
        </p:txBody>
      </p:sp>
    </p:spTree>
    <p:extLst>
      <p:ext uri="{BB962C8B-B14F-4D97-AF65-F5344CB8AC3E}">
        <p14:creationId xmlns:p14="http://schemas.microsoft.com/office/powerpoint/2010/main" val="262489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A62E47-00CE-A869-1641-4D343DBC3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55494"/>
            <a:ext cx="10178322" cy="621254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sz="2800" dirty="0">
                <a:solidFill>
                  <a:srgbClr val="00B050"/>
                </a:solidFill>
              </a:rPr>
              <a:t>1.</a:t>
            </a:r>
            <a:r>
              <a:rPr lang="zh-TW" altLang="en-US" sz="2800" dirty="0">
                <a:solidFill>
                  <a:srgbClr val="00B050"/>
                </a:solidFill>
              </a:rPr>
              <a:t>我的嗅覺很靈敏，能夠比媽媽更快聞出食物是否新鮮</a:t>
            </a:r>
            <a:endParaRPr lang="en-US" altLang="zh-TW" sz="28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TW" sz="2800" dirty="0">
                <a:solidFill>
                  <a:srgbClr val="00B050"/>
                </a:solidFill>
              </a:rPr>
              <a:t>2.</a:t>
            </a:r>
            <a:r>
              <a:rPr lang="zh-TW" altLang="en-US" sz="2800" dirty="0">
                <a:solidFill>
                  <a:srgbClr val="00B050"/>
                </a:solidFill>
              </a:rPr>
              <a:t>我有守時、守信的好習慣，從不遲到或失約</a:t>
            </a:r>
            <a:endParaRPr lang="en-US" altLang="zh-TW" sz="28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TW" sz="2800" dirty="0">
                <a:solidFill>
                  <a:srgbClr val="00B050"/>
                </a:solidFill>
              </a:rPr>
              <a:t>3.</a:t>
            </a:r>
            <a:r>
              <a:rPr lang="zh-TW" altLang="en-US" sz="2800" dirty="0">
                <a:solidFill>
                  <a:srgbClr val="00B050"/>
                </a:solidFill>
              </a:rPr>
              <a:t>我很喜歡做菜，還會做點心</a:t>
            </a:r>
            <a:endParaRPr lang="en-US" altLang="zh-TW" sz="28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TW" sz="2800" dirty="0">
                <a:solidFill>
                  <a:srgbClr val="00B050"/>
                </a:solidFill>
              </a:rPr>
              <a:t>4.</a:t>
            </a:r>
            <a:r>
              <a:rPr lang="zh-TW" altLang="en-US" sz="2800" dirty="0">
                <a:solidFill>
                  <a:srgbClr val="00B050"/>
                </a:solidFill>
              </a:rPr>
              <a:t>我的節奏感很強，能夠配合音樂自在的舞動身體</a:t>
            </a:r>
            <a:endParaRPr lang="en-US" altLang="zh-TW" sz="28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TW" sz="2800" dirty="0">
                <a:solidFill>
                  <a:srgbClr val="00B050"/>
                </a:solidFill>
              </a:rPr>
              <a:t>5.</a:t>
            </a:r>
            <a:r>
              <a:rPr lang="zh-TW" altLang="en-US" sz="2800" dirty="0">
                <a:solidFill>
                  <a:srgbClr val="00B050"/>
                </a:solidFill>
              </a:rPr>
              <a:t>我的好奇心強，遇到不明白的事都會盡力弄清楚</a:t>
            </a:r>
            <a:endParaRPr lang="en-US" altLang="zh-TW" sz="2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Spinning  Wheel</a:t>
            </a:r>
          </a:p>
          <a:p>
            <a:pPr marL="0" indent="0">
              <a:buNone/>
            </a:pPr>
            <a:r>
              <a:rPr lang="en-US" altLang="zh-TW" dirty="0">
                <a:hlinkClick r:id="rId2"/>
              </a:rPr>
              <a:t>https://tw.piliapp.com/random/wheel/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3480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264BA1-675E-1F82-4118-A172F33CE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活動真有趣</a:t>
            </a:r>
            <a:br>
              <a:rPr lang="en-US" altLang="zh-TW" dirty="0"/>
            </a:br>
            <a:r>
              <a:rPr lang="en-US" altLang="zh-TW" dirty="0"/>
              <a:t>Fun activities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828C4C-DF7B-C68A-2269-450AB8DE5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57399"/>
            <a:ext cx="10178322" cy="4639235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FF66FF"/>
                </a:solidFill>
              </a:rPr>
              <a:t>在日常生活互動中，哪些做法可以讓我展現自己的特質，並將特質發會得更好呢？</a:t>
            </a:r>
            <a:endParaRPr lang="en-US" altLang="zh-TW" b="1" dirty="0">
              <a:solidFill>
                <a:srgbClr val="FF66FF"/>
              </a:solidFill>
            </a:endParaRPr>
          </a:p>
          <a:p>
            <a:endParaRPr lang="en-US" altLang="zh-TW" dirty="0"/>
          </a:p>
          <a:p>
            <a:pPr marL="0" indent="0">
              <a:buNone/>
            </a:pPr>
            <a:r>
              <a:rPr lang="en-US" altLang="zh-TW" sz="4400" dirty="0">
                <a:solidFill>
                  <a:srgbClr val="00B050"/>
                </a:solidFill>
              </a:rPr>
              <a:t>Worksheet</a:t>
            </a:r>
          </a:p>
          <a:p>
            <a:pPr marL="0" indent="0">
              <a:buNone/>
            </a:pPr>
            <a:r>
              <a:rPr lang="en-US" altLang="zh-TW" sz="4400" dirty="0">
                <a:solidFill>
                  <a:srgbClr val="00B050"/>
                </a:solidFill>
              </a:rPr>
              <a:t>(1)</a:t>
            </a:r>
            <a:r>
              <a:rPr lang="zh-TW" altLang="en-US" sz="4400" dirty="0">
                <a:solidFill>
                  <a:srgbClr val="00B050"/>
                </a:solidFill>
              </a:rPr>
              <a:t>園遊會</a:t>
            </a:r>
            <a:endParaRPr lang="en-US" altLang="zh-TW" sz="44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TW" sz="4400" dirty="0">
                <a:solidFill>
                  <a:srgbClr val="00B050"/>
                </a:solidFill>
              </a:rPr>
              <a:t>(2)</a:t>
            </a:r>
            <a:r>
              <a:rPr lang="zh-TW" altLang="en-US" sz="4400" dirty="0">
                <a:solidFill>
                  <a:srgbClr val="00B050"/>
                </a:solidFill>
              </a:rPr>
              <a:t>話劇表演</a:t>
            </a:r>
            <a:endParaRPr lang="en-US" altLang="zh-TW" sz="44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TW" sz="4400" dirty="0">
                <a:solidFill>
                  <a:srgbClr val="00B050"/>
                </a:solidFill>
              </a:rPr>
              <a:t>(3)</a:t>
            </a:r>
            <a:r>
              <a:rPr lang="zh-TW" altLang="en-US" sz="4400" dirty="0">
                <a:solidFill>
                  <a:srgbClr val="00B050"/>
                </a:solidFill>
              </a:rPr>
              <a:t>浪浪領養活動</a:t>
            </a:r>
            <a:endParaRPr lang="en-US" altLang="zh-TW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37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430B91-5199-2909-823D-CFCDBA7B4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68191"/>
          </a:xfrm>
        </p:spPr>
        <p:txBody>
          <a:bodyPr/>
          <a:lstStyle/>
          <a:p>
            <a:r>
              <a:rPr lang="zh-TW" altLang="en-US" dirty="0">
                <a:solidFill>
                  <a:srgbClr val="00B0F0"/>
                </a:solidFill>
              </a:rPr>
              <a:t>我的特質和可以勝任的工作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F51FF9E-7A35-313E-DE1D-CE799E2D7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40541"/>
            <a:ext cx="10178322" cy="4835074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zh-TW" altLang="en-US" sz="2800" dirty="0"/>
              <a:t>我的聲音宏亮，適合招呼客人</a:t>
            </a:r>
            <a:endParaRPr lang="en-US" altLang="zh-TW" sz="2800" dirty="0"/>
          </a:p>
          <a:p>
            <a:pPr marL="457200" indent="-457200">
              <a:buAutoNum type="arabicPeriod"/>
            </a:pPr>
            <a:r>
              <a:rPr lang="zh-TW" altLang="en-US" sz="2800" dirty="0"/>
              <a:t>我細心謹慎，倒飲料不會灑出來</a:t>
            </a:r>
            <a:endParaRPr lang="en-US" altLang="zh-TW" sz="2800" dirty="0"/>
          </a:p>
          <a:p>
            <a:pPr marL="457200" indent="-457200">
              <a:buAutoNum type="arabicPeriod"/>
            </a:pPr>
            <a:r>
              <a:rPr lang="zh-TW" altLang="en-US" sz="2800" dirty="0"/>
              <a:t>我愛乾淨，可以維持攤位的清潔</a:t>
            </a:r>
            <a:endParaRPr lang="en-US" altLang="zh-TW" sz="2800" dirty="0"/>
          </a:p>
          <a:p>
            <a:pPr marL="457200" indent="-457200">
              <a:buAutoNum type="arabicPeriod"/>
            </a:pPr>
            <a:r>
              <a:rPr lang="zh-TW" altLang="en-US" sz="2800" dirty="0"/>
              <a:t>我的味覺敏銳</a:t>
            </a:r>
            <a:endParaRPr lang="en-US" altLang="zh-TW" sz="2800" dirty="0"/>
          </a:p>
          <a:p>
            <a:pPr marL="457200" indent="-457200">
              <a:buAutoNum type="arabicPeriod"/>
            </a:pPr>
            <a:r>
              <a:rPr lang="zh-TW" altLang="en-US" sz="2800" dirty="0"/>
              <a:t>我計算能力強，可以負責收錢、找零</a:t>
            </a:r>
            <a:endParaRPr lang="en-US" altLang="zh-TW" sz="2800" dirty="0"/>
          </a:p>
          <a:p>
            <a:pPr marL="457200" indent="-457200">
              <a:buAutoNum type="arabicPeriod"/>
            </a:pPr>
            <a:r>
              <a:rPr lang="zh-TW" altLang="en-US" sz="2800" dirty="0"/>
              <a:t>我擅長畫畫，可以負責海報設計</a:t>
            </a:r>
            <a:endParaRPr lang="en-US" altLang="zh-TW" sz="2800" dirty="0"/>
          </a:p>
          <a:p>
            <a:pPr marL="457200" indent="-457200">
              <a:buAutoNum type="arabicPeriod"/>
            </a:pPr>
            <a:r>
              <a:rPr lang="zh-TW" altLang="en-US" sz="2800" dirty="0"/>
              <a:t>我的手很巧，可以負責表演用道具</a:t>
            </a:r>
            <a:endParaRPr lang="en-US" altLang="zh-TW" sz="2800" dirty="0"/>
          </a:p>
          <a:p>
            <a:pPr marL="457200" indent="-457200">
              <a:buAutoNum type="arabicPeriod"/>
            </a:pPr>
            <a:r>
              <a:rPr lang="zh-TW" altLang="en-US" sz="2800" dirty="0"/>
              <a:t>我的力氣很大，可以幫忙搬道具</a:t>
            </a:r>
            <a:endParaRPr lang="en-US" altLang="zh-TW" sz="2800" dirty="0"/>
          </a:p>
          <a:p>
            <a:pPr marL="457200" indent="-457200">
              <a:buAutoNum type="arabicPeriod"/>
            </a:pPr>
            <a:r>
              <a:rPr lang="zh-TW" altLang="en-US" sz="2800" dirty="0"/>
              <a:t>我的肢體語言與想像力豐富，適合上台表演</a:t>
            </a:r>
            <a:endParaRPr lang="en-US" altLang="zh-TW" sz="28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2221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95C5BB-E204-ED38-6EC3-653E4B05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26539C-CF73-748F-F65B-9B003683D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TW" sz="6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Share Time!</a:t>
            </a:r>
            <a:endParaRPr lang="zh-TW" altLang="en-US" sz="60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71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111</TotalTime>
  <Words>301</Words>
  <Application>Microsoft Office PowerPoint</Application>
  <PresentationFormat>寬螢幕</PresentationFormat>
  <Paragraphs>38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Arial</vt:lpstr>
      <vt:lpstr>Gill Sans MT</vt:lpstr>
      <vt:lpstr>Impact</vt:lpstr>
      <vt:lpstr>Roboto</vt:lpstr>
      <vt:lpstr>徽章</vt:lpstr>
      <vt:lpstr>我們都很棒 We’re the best!</vt:lpstr>
      <vt:lpstr>想過你自己的特質嗎? 別輕看自己! </vt:lpstr>
      <vt:lpstr>我有哪些特質 my traits</vt:lpstr>
      <vt:lpstr>PowerPoint 簡報</vt:lpstr>
      <vt:lpstr>活動真有趣 Fun activities</vt:lpstr>
      <vt:lpstr>我的特質和可以勝任的工作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韻融 曲</dc:creator>
  <cp:lastModifiedBy>韻融 曲</cp:lastModifiedBy>
  <cp:revision>7</cp:revision>
  <dcterms:created xsi:type="dcterms:W3CDTF">2025-01-15T19:47:13Z</dcterms:created>
  <dcterms:modified xsi:type="dcterms:W3CDTF">2025-01-15T21:39:31Z</dcterms:modified>
</cp:coreProperties>
</file>