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12"/>
  </p:notesMasterIdLst>
  <p:handoutMasterIdLst>
    <p:handoutMasterId r:id="rId13"/>
  </p:handoutMasterIdLst>
  <p:sldIdLst>
    <p:sldId id="258" r:id="rId2"/>
    <p:sldId id="351" r:id="rId3"/>
    <p:sldId id="346" r:id="rId4"/>
    <p:sldId id="352" r:id="rId5"/>
    <p:sldId id="353" r:id="rId6"/>
    <p:sldId id="354" r:id="rId7"/>
    <p:sldId id="355" r:id="rId8"/>
    <p:sldId id="358" r:id="rId9"/>
    <p:sldId id="360" r:id="rId10"/>
    <p:sldId id="356" r:id="rId11"/>
  </p:sldIdLst>
  <p:sldSz cx="9144000" cy="6858000" type="screen4x3"/>
  <p:notesSz cx="7099300" cy="10234613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F9900"/>
    <a:srgbClr val="FF5050"/>
    <a:srgbClr val="99CCFF"/>
    <a:srgbClr val="FF00FF"/>
    <a:srgbClr val="9966FF"/>
    <a:srgbClr val="9999FF"/>
    <a:srgbClr val="FFCCFF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4753957-8EAE-48CB-BB42-1A222097BCE7}" v="14" dt="2021-09-22T14:23:51.066"/>
  </p1510:revLst>
</p1510:revInfo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淺色樣式 2 - 輔色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中等深淺樣式 1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中等深淺樣式 1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2C8C85-51F0-491E-9774-3900AFEF0FD7}" styleName="淺色樣式 2 - 輔色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8D230F3-CF80-4859-8CE7-A43EE81993B5}" styleName="淺色樣式 1 - 輔色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2833802-FEF1-4C79-8D5D-14CF1EAF98D9}" styleName="淺色樣式 2 - 輔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BC89EF96-8CEA-46FF-86C4-4CE0E7609802}" styleName="淺色樣式 3 - 輔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A107856-5554-42FB-B03E-39F5DBC370BA}" styleName="中等深淺樣式 4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DA37D80-6434-44D0-A028-1B22A696006F}" styleName="淺色樣式 3 - 輔色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1" autoAdjust="0"/>
    <p:restoredTop sz="93473" autoAdjust="0"/>
  </p:normalViewPr>
  <p:slideViewPr>
    <p:cSldViewPr snapToGrid="0">
      <p:cViewPr varScale="1">
        <p:scale>
          <a:sx n="73" d="100"/>
          <a:sy n="73" d="100"/>
        </p:scale>
        <p:origin x="11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6" d="100"/>
          <a:sy n="46" d="100"/>
        </p:scale>
        <p:origin x="-2434" y="-82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4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Relationship Id="rId43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敍馨 王" userId="59d18569dc6afad0" providerId="LiveId" clId="{F4753957-8EAE-48CB-BB42-1A222097BCE7}"/>
    <pc:docChg chg="undo custSel addSld delSld modSld">
      <pc:chgData name="敍馨 王" userId="59d18569dc6afad0" providerId="LiveId" clId="{F4753957-8EAE-48CB-BB42-1A222097BCE7}" dt="2021-09-23T05:00:27.412" v="446" actId="207"/>
      <pc:docMkLst>
        <pc:docMk/>
      </pc:docMkLst>
      <pc:sldChg chg="del">
        <pc:chgData name="敍馨 王" userId="59d18569dc6afad0" providerId="LiveId" clId="{F4753957-8EAE-48CB-BB42-1A222097BCE7}" dt="2021-09-23T04:25:12.786" v="363" actId="47"/>
        <pc:sldMkLst>
          <pc:docMk/>
          <pc:sldMk cId="0" sldId="280"/>
        </pc:sldMkLst>
      </pc:sldChg>
      <pc:sldChg chg="del">
        <pc:chgData name="敍馨 王" userId="59d18569dc6afad0" providerId="LiveId" clId="{F4753957-8EAE-48CB-BB42-1A222097BCE7}" dt="2021-09-23T04:25:18.257" v="369" actId="47"/>
        <pc:sldMkLst>
          <pc:docMk/>
          <pc:sldMk cId="0" sldId="282"/>
        </pc:sldMkLst>
      </pc:sldChg>
      <pc:sldChg chg="del">
        <pc:chgData name="敍馨 王" userId="59d18569dc6afad0" providerId="LiveId" clId="{F4753957-8EAE-48CB-BB42-1A222097BCE7}" dt="2021-09-23T04:25:22.805" v="372" actId="47"/>
        <pc:sldMkLst>
          <pc:docMk/>
          <pc:sldMk cId="0" sldId="291"/>
        </pc:sldMkLst>
      </pc:sldChg>
      <pc:sldChg chg="del">
        <pc:chgData name="敍馨 王" userId="59d18569dc6afad0" providerId="LiveId" clId="{F4753957-8EAE-48CB-BB42-1A222097BCE7}" dt="2021-09-23T04:25:23.822" v="373" actId="47"/>
        <pc:sldMkLst>
          <pc:docMk/>
          <pc:sldMk cId="0" sldId="295"/>
        </pc:sldMkLst>
      </pc:sldChg>
      <pc:sldChg chg="del">
        <pc:chgData name="敍馨 王" userId="59d18569dc6afad0" providerId="LiveId" clId="{F4753957-8EAE-48CB-BB42-1A222097BCE7}" dt="2021-09-23T04:25:21.020" v="370" actId="47"/>
        <pc:sldMkLst>
          <pc:docMk/>
          <pc:sldMk cId="0" sldId="296"/>
        </pc:sldMkLst>
      </pc:sldChg>
      <pc:sldChg chg="del">
        <pc:chgData name="敍馨 王" userId="59d18569dc6afad0" providerId="LiveId" clId="{F4753957-8EAE-48CB-BB42-1A222097BCE7}" dt="2021-09-23T04:25:22.190" v="371" actId="47"/>
        <pc:sldMkLst>
          <pc:docMk/>
          <pc:sldMk cId="0" sldId="302"/>
        </pc:sldMkLst>
      </pc:sldChg>
      <pc:sldChg chg="modSp mod">
        <pc:chgData name="敍馨 王" userId="59d18569dc6afad0" providerId="LiveId" clId="{F4753957-8EAE-48CB-BB42-1A222097BCE7}" dt="2021-09-22T14:23:51.063" v="165" actId="1076"/>
        <pc:sldMkLst>
          <pc:docMk/>
          <pc:sldMk cId="0" sldId="304"/>
        </pc:sldMkLst>
        <pc:spChg chg="mod">
          <ac:chgData name="敍馨 王" userId="59d18569dc6afad0" providerId="LiveId" clId="{F4753957-8EAE-48CB-BB42-1A222097BCE7}" dt="2021-09-22T14:23:51.063" v="165" actId="1076"/>
          <ac:spMkLst>
            <pc:docMk/>
            <pc:sldMk cId="0" sldId="304"/>
            <ac:spMk id="29" creationId="{9135ACBB-A3F7-4B0B-8712-E230CB650F6E}"/>
          </ac:spMkLst>
        </pc:spChg>
        <pc:spChg chg="mod">
          <ac:chgData name="敍馨 王" userId="59d18569dc6afad0" providerId="LiveId" clId="{F4753957-8EAE-48CB-BB42-1A222097BCE7}" dt="2021-09-22T14:21:52.557" v="122" actId="20577"/>
          <ac:spMkLst>
            <pc:docMk/>
            <pc:sldMk cId="0" sldId="304"/>
            <ac:spMk id="30" creationId="{288DEDD4-7F2E-4DDF-929F-C09EB4D83014}"/>
          </ac:spMkLst>
        </pc:spChg>
      </pc:sldChg>
      <pc:sldChg chg="modSp mod">
        <pc:chgData name="敍馨 王" userId="59d18569dc6afad0" providerId="LiveId" clId="{F4753957-8EAE-48CB-BB42-1A222097BCE7}" dt="2021-09-22T14:30:16.142" v="208" actId="207"/>
        <pc:sldMkLst>
          <pc:docMk/>
          <pc:sldMk cId="0" sldId="315"/>
        </pc:sldMkLst>
        <pc:spChg chg="mod">
          <ac:chgData name="敍馨 王" userId="59d18569dc6afad0" providerId="LiveId" clId="{F4753957-8EAE-48CB-BB42-1A222097BCE7}" dt="2021-09-22T14:30:16.142" v="208" actId="207"/>
          <ac:spMkLst>
            <pc:docMk/>
            <pc:sldMk cId="0" sldId="315"/>
            <ac:spMk id="2" creationId="{F4B625F8-17F3-4958-BB14-C2A06827E67F}"/>
          </ac:spMkLst>
        </pc:spChg>
      </pc:sldChg>
      <pc:sldChg chg="modSp mod">
        <pc:chgData name="敍馨 王" userId="59d18569dc6afad0" providerId="LiveId" clId="{F4753957-8EAE-48CB-BB42-1A222097BCE7}" dt="2021-09-22T14:34:44.142" v="338" actId="20577"/>
        <pc:sldMkLst>
          <pc:docMk/>
          <pc:sldMk cId="0" sldId="317"/>
        </pc:sldMkLst>
        <pc:spChg chg="mod">
          <ac:chgData name="敍馨 王" userId="59d18569dc6afad0" providerId="LiveId" clId="{F4753957-8EAE-48CB-BB42-1A222097BCE7}" dt="2021-09-22T14:34:44.142" v="338" actId="20577"/>
          <ac:spMkLst>
            <pc:docMk/>
            <pc:sldMk cId="0" sldId="317"/>
            <ac:spMk id="2" creationId="{6048BDE7-30C3-4E44-8148-AF8078D48408}"/>
          </ac:spMkLst>
        </pc:spChg>
        <pc:spChg chg="mod">
          <ac:chgData name="敍馨 王" userId="59d18569dc6afad0" providerId="LiveId" clId="{F4753957-8EAE-48CB-BB42-1A222097BCE7}" dt="2021-09-22T14:31:17.282" v="213" actId="6549"/>
          <ac:spMkLst>
            <pc:docMk/>
            <pc:sldMk cId="0" sldId="317"/>
            <ac:spMk id="32786" creationId="{B63510C0-9E61-4B9C-ABE4-EBDF96009158}"/>
          </ac:spMkLst>
        </pc:spChg>
      </pc:sldChg>
      <pc:sldChg chg="addSp delSp modSp mod">
        <pc:chgData name="敍馨 王" userId="59d18569dc6afad0" providerId="LiveId" clId="{F4753957-8EAE-48CB-BB42-1A222097BCE7}" dt="2021-09-23T05:00:27.412" v="446" actId="207"/>
        <pc:sldMkLst>
          <pc:docMk/>
          <pc:sldMk cId="0" sldId="326"/>
        </pc:sldMkLst>
        <pc:spChg chg="mod">
          <ac:chgData name="敍馨 王" userId="59d18569dc6afad0" providerId="LiveId" clId="{F4753957-8EAE-48CB-BB42-1A222097BCE7}" dt="2021-09-23T04:25:58.746" v="400" actId="1076"/>
          <ac:spMkLst>
            <pc:docMk/>
            <pc:sldMk cId="0" sldId="326"/>
            <ac:spMk id="6" creationId="{828F1EF8-D55F-4EAB-9B5F-B1D632BB5452}"/>
          </ac:spMkLst>
        </pc:spChg>
        <pc:spChg chg="add mod">
          <ac:chgData name="敍馨 王" userId="59d18569dc6afad0" providerId="LiveId" clId="{F4753957-8EAE-48CB-BB42-1A222097BCE7}" dt="2021-09-23T05:00:27.412" v="446" actId="207"/>
          <ac:spMkLst>
            <pc:docMk/>
            <pc:sldMk cId="0" sldId="326"/>
            <ac:spMk id="32" creationId="{FAA284E8-F28B-425E-B98F-1CAEBFFE15CF}"/>
          </ac:spMkLst>
        </pc:spChg>
        <pc:spChg chg="mod">
          <ac:chgData name="敍馨 王" userId="59d18569dc6afad0" providerId="LiveId" clId="{F4753957-8EAE-48CB-BB42-1A222097BCE7}" dt="2021-09-23T04:59:35.226" v="427" actId="14100"/>
          <ac:spMkLst>
            <pc:docMk/>
            <pc:sldMk cId="0" sldId="326"/>
            <ac:spMk id="45" creationId="{938E031A-960B-4597-BDF7-5AEA2FA404EE}"/>
          </ac:spMkLst>
        </pc:spChg>
        <pc:spChg chg="del mod">
          <ac:chgData name="敍馨 王" userId="59d18569dc6afad0" providerId="LiveId" clId="{F4753957-8EAE-48CB-BB42-1A222097BCE7}" dt="2021-09-23T04:26:11.493" v="404" actId="478"/>
          <ac:spMkLst>
            <pc:docMk/>
            <pc:sldMk cId="0" sldId="326"/>
            <ac:spMk id="48" creationId="{0823C732-8F44-466E-B9A4-83308DEE4F76}"/>
          </ac:spMkLst>
        </pc:spChg>
        <pc:spChg chg="del">
          <ac:chgData name="敍馨 王" userId="59d18569dc6afad0" providerId="LiveId" clId="{F4753957-8EAE-48CB-BB42-1A222097BCE7}" dt="2021-09-23T04:26:13.049" v="405" actId="478"/>
          <ac:spMkLst>
            <pc:docMk/>
            <pc:sldMk cId="0" sldId="326"/>
            <ac:spMk id="49" creationId="{0823C732-8F44-466E-B9A4-83308DEE4F76}"/>
          </ac:spMkLst>
        </pc:spChg>
        <pc:spChg chg="del">
          <ac:chgData name="敍馨 王" userId="59d18569dc6afad0" providerId="LiveId" clId="{F4753957-8EAE-48CB-BB42-1A222097BCE7}" dt="2021-09-23T04:26:14.350" v="406" actId="478"/>
          <ac:spMkLst>
            <pc:docMk/>
            <pc:sldMk cId="0" sldId="326"/>
            <ac:spMk id="50" creationId="{0823C732-8F44-466E-B9A4-83308DEE4F76}"/>
          </ac:spMkLst>
        </pc:spChg>
        <pc:spChg chg="del">
          <ac:chgData name="敍馨 王" userId="59d18569dc6afad0" providerId="LiveId" clId="{F4753957-8EAE-48CB-BB42-1A222097BCE7}" dt="2021-09-23T04:26:15.368" v="407" actId="478"/>
          <ac:spMkLst>
            <pc:docMk/>
            <pc:sldMk cId="0" sldId="326"/>
            <ac:spMk id="51" creationId="{0823C732-8F44-466E-B9A4-83308DEE4F76}"/>
          </ac:spMkLst>
        </pc:spChg>
        <pc:spChg chg="del">
          <ac:chgData name="敍馨 王" userId="59d18569dc6afad0" providerId="LiveId" clId="{F4753957-8EAE-48CB-BB42-1A222097BCE7}" dt="2021-09-23T04:26:16.598" v="408" actId="478"/>
          <ac:spMkLst>
            <pc:docMk/>
            <pc:sldMk cId="0" sldId="326"/>
            <ac:spMk id="52" creationId="{0823C732-8F44-466E-B9A4-83308DEE4F76}"/>
          </ac:spMkLst>
        </pc:spChg>
        <pc:spChg chg="del">
          <ac:chgData name="敍馨 王" userId="59d18569dc6afad0" providerId="LiveId" clId="{F4753957-8EAE-48CB-BB42-1A222097BCE7}" dt="2021-09-23T04:26:18.858" v="409" actId="478"/>
          <ac:spMkLst>
            <pc:docMk/>
            <pc:sldMk cId="0" sldId="326"/>
            <ac:spMk id="53" creationId="{0823C732-8F44-466E-B9A4-83308DEE4F76}"/>
          </ac:spMkLst>
        </pc:spChg>
        <pc:spChg chg="del">
          <ac:chgData name="敍馨 王" userId="59d18569dc6afad0" providerId="LiveId" clId="{F4753957-8EAE-48CB-BB42-1A222097BCE7}" dt="2021-09-23T04:26:27.799" v="410" actId="478"/>
          <ac:spMkLst>
            <pc:docMk/>
            <pc:sldMk cId="0" sldId="326"/>
            <ac:spMk id="54" creationId="{0823C732-8F44-466E-B9A4-83308DEE4F76}"/>
          </ac:spMkLst>
        </pc:spChg>
        <pc:spChg chg="del">
          <ac:chgData name="敍馨 王" userId="59d18569dc6afad0" providerId="LiveId" clId="{F4753957-8EAE-48CB-BB42-1A222097BCE7}" dt="2021-09-23T04:26:29.457" v="411" actId="478"/>
          <ac:spMkLst>
            <pc:docMk/>
            <pc:sldMk cId="0" sldId="326"/>
            <ac:spMk id="55" creationId="{0823C732-8F44-466E-B9A4-83308DEE4F76}"/>
          </ac:spMkLst>
        </pc:spChg>
        <pc:spChg chg="del">
          <ac:chgData name="敍馨 王" userId="59d18569dc6afad0" providerId="LiveId" clId="{F4753957-8EAE-48CB-BB42-1A222097BCE7}" dt="2021-09-23T04:26:30.708" v="412" actId="478"/>
          <ac:spMkLst>
            <pc:docMk/>
            <pc:sldMk cId="0" sldId="326"/>
            <ac:spMk id="56" creationId="{0823C732-8F44-466E-B9A4-83308DEE4F76}"/>
          </ac:spMkLst>
        </pc:spChg>
        <pc:spChg chg="del">
          <ac:chgData name="敍馨 王" userId="59d18569dc6afad0" providerId="LiveId" clId="{F4753957-8EAE-48CB-BB42-1A222097BCE7}" dt="2021-09-23T04:26:35.519" v="413" actId="478"/>
          <ac:spMkLst>
            <pc:docMk/>
            <pc:sldMk cId="0" sldId="326"/>
            <ac:spMk id="57" creationId="{0823C732-8F44-466E-B9A4-83308DEE4F76}"/>
          </ac:spMkLst>
        </pc:spChg>
        <pc:spChg chg="mod">
          <ac:chgData name="敍馨 王" userId="59d18569dc6afad0" providerId="LiveId" clId="{F4753957-8EAE-48CB-BB42-1A222097BCE7}" dt="2021-09-23T04:23:31.580" v="344" actId="6549"/>
          <ac:spMkLst>
            <pc:docMk/>
            <pc:sldMk cId="0" sldId="326"/>
            <ac:spMk id="44045" creationId="{F94C52DF-82C3-44C9-91DE-2B0557F97E39}"/>
          </ac:spMkLst>
        </pc:spChg>
        <pc:spChg chg="del">
          <ac:chgData name="敍馨 王" userId="59d18569dc6afad0" providerId="LiveId" clId="{F4753957-8EAE-48CB-BB42-1A222097BCE7}" dt="2021-09-23T04:26:06.947" v="402" actId="478"/>
          <ac:spMkLst>
            <pc:docMk/>
            <pc:sldMk cId="0" sldId="326"/>
            <ac:spMk id="44051" creationId="{D594D7FD-9505-4AD4-8B54-3E910226F38B}"/>
          </ac:spMkLst>
        </pc:spChg>
        <pc:spChg chg="add del mod">
          <ac:chgData name="敍馨 王" userId="59d18569dc6afad0" providerId="LiveId" clId="{F4753957-8EAE-48CB-BB42-1A222097BCE7}" dt="2021-09-23T04:23:46.876" v="350" actId="1076"/>
          <ac:spMkLst>
            <pc:docMk/>
            <pc:sldMk cId="0" sldId="326"/>
            <ac:spMk id="44062" creationId="{9AA5E9A1-36E3-4A94-A520-54A210E17148}"/>
          </ac:spMkLst>
        </pc:spChg>
      </pc:sldChg>
      <pc:sldChg chg="del">
        <pc:chgData name="敍馨 王" userId="59d18569dc6afad0" providerId="LiveId" clId="{F4753957-8EAE-48CB-BB42-1A222097BCE7}" dt="2021-09-23T04:24:02.447" v="351" actId="47"/>
        <pc:sldMkLst>
          <pc:docMk/>
          <pc:sldMk cId="0" sldId="327"/>
        </pc:sldMkLst>
      </pc:sldChg>
      <pc:sldChg chg="del">
        <pc:chgData name="敍馨 王" userId="59d18569dc6afad0" providerId="LiveId" clId="{F4753957-8EAE-48CB-BB42-1A222097BCE7}" dt="2021-09-23T04:24:04.428" v="352" actId="47"/>
        <pc:sldMkLst>
          <pc:docMk/>
          <pc:sldMk cId="0" sldId="328"/>
        </pc:sldMkLst>
      </pc:sldChg>
      <pc:sldChg chg="del">
        <pc:chgData name="敍馨 王" userId="59d18569dc6afad0" providerId="LiveId" clId="{F4753957-8EAE-48CB-BB42-1A222097BCE7}" dt="2021-09-23T04:24:05.481" v="353" actId="47"/>
        <pc:sldMkLst>
          <pc:docMk/>
          <pc:sldMk cId="0" sldId="329"/>
        </pc:sldMkLst>
      </pc:sldChg>
      <pc:sldChg chg="del">
        <pc:chgData name="敍馨 王" userId="59d18569dc6afad0" providerId="LiveId" clId="{F4753957-8EAE-48CB-BB42-1A222097BCE7}" dt="2021-09-23T04:24:40.195" v="354" actId="47"/>
        <pc:sldMkLst>
          <pc:docMk/>
          <pc:sldMk cId="0" sldId="333"/>
        </pc:sldMkLst>
      </pc:sldChg>
      <pc:sldChg chg="del">
        <pc:chgData name="敍馨 王" userId="59d18569dc6afad0" providerId="LiveId" clId="{F4753957-8EAE-48CB-BB42-1A222097BCE7}" dt="2021-09-23T04:24:43.484" v="355" actId="47"/>
        <pc:sldMkLst>
          <pc:docMk/>
          <pc:sldMk cId="0" sldId="334"/>
        </pc:sldMkLst>
      </pc:sldChg>
      <pc:sldChg chg="del">
        <pc:chgData name="敍馨 王" userId="59d18569dc6afad0" providerId="LiveId" clId="{F4753957-8EAE-48CB-BB42-1A222097BCE7}" dt="2021-09-23T04:24:44.532" v="356" actId="47"/>
        <pc:sldMkLst>
          <pc:docMk/>
          <pc:sldMk cId="0" sldId="336"/>
        </pc:sldMkLst>
      </pc:sldChg>
      <pc:sldChg chg="del">
        <pc:chgData name="敍馨 王" userId="59d18569dc6afad0" providerId="LiveId" clId="{F4753957-8EAE-48CB-BB42-1A222097BCE7}" dt="2021-09-23T04:24:45.319" v="357" actId="47"/>
        <pc:sldMkLst>
          <pc:docMk/>
          <pc:sldMk cId="0" sldId="337"/>
        </pc:sldMkLst>
      </pc:sldChg>
      <pc:sldChg chg="del">
        <pc:chgData name="敍馨 王" userId="59d18569dc6afad0" providerId="LiveId" clId="{F4753957-8EAE-48CB-BB42-1A222097BCE7}" dt="2021-09-23T04:25:10.708" v="361" actId="47"/>
        <pc:sldMkLst>
          <pc:docMk/>
          <pc:sldMk cId="0" sldId="338"/>
        </pc:sldMkLst>
      </pc:sldChg>
      <pc:sldChg chg="del">
        <pc:chgData name="敍馨 王" userId="59d18569dc6afad0" providerId="LiveId" clId="{F4753957-8EAE-48CB-BB42-1A222097BCE7}" dt="2021-09-23T04:25:11.739" v="362" actId="47"/>
        <pc:sldMkLst>
          <pc:docMk/>
          <pc:sldMk cId="0" sldId="339"/>
        </pc:sldMkLst>
      </pc:sldChg>
      <pc:sldChg chg="add del">
        <pc:chgData name="敍馨 王" userId="59d18569dc6afad0" providerId="LiveId" clId="{F4753957-8EAE-48CB-BB42-1A222097BCE7}" dt="2021-09-23T04:25:08.963" v="360" actId="47"/>
        <pc:sldMkLst>
          <pc:docMk/>
          <pc:sldMk cId="0" sldId="340"/>
        </pc:sldMkLst>
      </pc:sldChg>
      <pc:sldChg chg="del">
        <pc:chgData name="敍馨 王" userId="59d18569dc6afad0" providerId="LiveId" clId="{F4753957-8EAE-48CB-BB42-1A222097BCE7}" dt="2021-09-23T04:25:13.789" v="364" actId="47"/>
        <pc:sldMkLst>
          <pc:docMk/>
          <pc:sldMk cId="0" sldId="341"/>
        </pc:sldMkLst>
      </pc:sldChg>
      <pc:sldChg chg="del">
        <pc:chgData name="敍馨 王" userId="59d18569dc6afad0" providerId="LiveId" clId="{F4753957-8EAE-48CB-BB42-1A222097BCE7}" dt="2021-09-23T04:25:14.790" v="365" actId="47"/>
        <pc:sldMkLst>
          <pc:docMk/>
          <pc:sldMk cId="0" sldId="342"/>
        </pc:sldMkLst>
      </pc:sldChg>
      <pc:sldChg chg="del">
        <pc:chgData name="敍馨 王" userId="59d18569dc6afad0" providerId="LiveId" clId="{F4753957-8EAE-48CB-BB42-1A222097BCE7}" dt="2021-09-23T04:25:15.490" v="366" actId="47"/>
        <pc:sldMkLst>
          <pc:docMk/>
          <pc:sldMk cId="0" sldId="343"/>
        </pc:sldMkLst>
      </pc:sldChg>
      <pc:sldChg chg="del">
        <pc:chgData name="敍馨 王" userId="59d18569dc6afad0" providerId="LiveId" clId="{F4753957-8EAE-48CB-BB42-1A222097BCE7}" dt="2021-09-23T04:25:16.170" v="367" actId="47"/>
        <pc:sldMkLst>
          <pc:docMk/>
          <pc:sldMk cId="0" sldId="344"/>
        </pc:sldMkLst>
      </pc:sldChg>
      <pc:sldChg chg="del">
        <pc:chgData name="敍馨 王" userId="59d18569dc6afad0" providerId="LiveId" clId="{F4753957-8EAE-48CB-BB42-1A222097BCE7}" dt="2021-09-23T04:25:16.829" v="368" actId="47"/>
        <pc:sldMkLst>
          <pc:docMk/>
          <pc:sldMk cId="0" sldId="345"/>
        </pc:sldMkLst>
      </pc:sldChg>
      <pc:sldChg chg="modSp mod">
        <pc:chgData name="敍馨 王" userId="59d18569dc6afad0" providerId="LiveId" clId="{F4753957-8EAE-48CB-BB42-1A222097BCE7}" dt="2021-09-22T14:14:49.096" v="37" actId="6549"/>
        <pc:sldMkLst>
          <pc:docMk/>
          <pc:sldMk cId="3691152154" sldId="347"/>
        </pc:sldMkLst>
        <pc:spChg chg="mod">
          <ac:chgData name="敍馨 王" userId="59d18569dc6afad0" providerId="LiveId" clId="{F4753957-8EAE-48CB-BB42-1A222097BCE7}" dt="2021-09-22T14:14:49.096" v="37" actId="6549"/>
          <ac:spMkLst>
            <pc:docMk/>
            <pc:sldMk cId="3691152154" sldId="347"/>
            <ac:spMk id="3" creationId="{902CD833-44B4-463A-82EA-168047ACF122}"/>
          </ac:spMkLst>
        </pc:spChg>
      </pc:sldChg>
      <pc:sldChg chg="addSp delSp modSp new mod">
        <pc:chgData name="敍馨 王" userId="59d18569dc6afad0" providerId="LiveId" clId="{F4753957-8EAE-48CB-BB42-1A222097BCE7}" dt="2021-09-22T14:14:07.238" v="25" actId="1076"/>
        <pc:sldMkLst>
          <pc:docMk/>
          <pc:sldMk cId="843825287" sldId="349"/>
        </pc:sldMkLst>
        <pc:spChg chg="mod">
          <ac:chgData name="敍馨 王" userId="59d18569dc6afad0" providerId="LiveId" clId="{F4753957-8EAE-48CB-BB42-1A222097BCE7}" dt="2021-09-22T14:09:09.430" v="18" actId="20577"/>
          <ac:spMkLst>
            <pc:docMk/>
            <pc:sldMk cId="843825287" sldId="349"/>
            <ac:spMk id="2" creationId="{7431FD02-5C4F-471A-B58A-998CE484B12A}"/>
          </ac:spMkLst>
        </pc:spChg>
        <pc:spChg chg="del">
          <ac:chgData name="敍馨 王" userId="59d18569dc6afad0" providerId="LiveId" clId="{F4753957-8EAE-48CB-BB42-1A222097BCE7}" dt="2021-09-22T14:10:29.353" v="19" actId="931"/>
          <ac:spMkLst>
            <pc:docMk/>
            <pc:sldMk cId="843825287" sldId="349"/>
            <ac:spMk id="3" creationId="{1EC6AD6D-1E20-4633-886C-D5EC0795EE5D}"/>
          </ac:spMkLst>
        </pc:spChg>
        <pc:picChg chg="add mod">
          <ac:chgData name="敍馨 王" userId="59d18569dc6afad0" providerId="LiveId" clId="{F4753957-8EAE-48CB-BB42-1A222097BCE7}" dt="2021-09-22T14:14:07.238" v="25" actId="1076"/>
          <ac:picMkLst>
            <pc:docMk/>
            <pc:sldMk cId="843825287" sldId="349"/>
            <ac:picMk id="5" creationId="{E7EEC14D-2DF3-4383-8E70-B9DC1E1F4E83}"/>
          </ac:picMkLst>
        </pc:picChg>
      </pc:sldChg>
      <pc:sldChg chg="modSp new mod">
        <pc:chgData name="敍馨 王" userId="59d18569dc6afad0" providerId="LiveId" clId="{F4753957-8EAE-48CB-BB42-1A222097BCE7}" dt="2021-09-22T14:17:48.923" v="115" actId="20577"/>
        <pc:sldMkLst>
          <pc:docMk/>
          <pc:sldMk cId="3407635673" sldId="350"/>
        </pc:sldMkLst>
        <pc:spChg chg="mod">
          <ac:chgData name="敍馨 王" userId="59d18569dc6afad0" providerId="LiveId" clId="{F4753957-8EAE-48CB-BB42-1A222097BCE7}" dt="2021-09-22T14:16:20.821" v="68" actId="20577"/>
          <ac:spMkLst>
            <pc:docMk/>
            <pc:sldMk cId="3407635673" sldId="350"/>
            <ac:spMk id="2" creationId="{A4F1873B-92C5-46DB-A8EF-FD31AF4C19C6}"/>
          </ac:spMkLst>
        </pc:spChg>
        <pc:spChg chg="mod">
          <ac:chgData name="敍馨 王" userId="59d18569dc6afad0" providerId="LiveId" clId="{F4753957-8EAE-48CB-BB42-1A222097BCE7}" dt="2021-09-22T14:17:48.923" v="115" actId="20577"/>
          <ac:spMkLst>
            <pc:docMk/>
            <pc:sldMk cId="3407635673" sldId="350"/>
            <ac:spMk id="3" creationId="{0896BD1F-5EA5-4133-BCAC-B74177072995}"/>
          </ac:spMkLst>
        </pc:spChg>
      </pc:sldChg>
      <pc:sldChg chg="addSp delSp modSp add mod">
        <pc:chgData name="敍馨 王" userId="59d18569dc6afad0" providerId="LiveId" clId="{F4753957-8EAE-48CB-BB42-1A222097BCE7}" dt="2021-09-23T05:00:10.692" v="443" actId="207"/>
        <pc:sldMkLst>
          <pc:docMk/>
          <pc:sldMk cId="1982546841" sldId="351"/>
        </pc:sldMkLst>
        <pc:spChg chg="add mod">
          <ac:chgData name="敍馨 王" userId="59d18569dc6afad0" providerId="LiveId" clId="{F4753957-8EAE-48CB-BB42-1A222097BCE7}" dt="2021-09-23T05:00:10.692" v="443" actId="207"/>
          <ac:spMkLst>
            <pc:docMk/>
            <pc:sldMk cId="1982546841" sldId="351"/>
            <ac:spMk id="22" creationId="{492A4F46-B6ED-47F4-AFDC-0CF6B161556E}"/>
          </ac:spMkLst>
        </pc:spChg>
        <pc:spChg chg="del mod">
          <ac:chgData name="敍馨 王" userId="59d18569dc6afad0" providerId="LiveId" clId="{F4753957-8EAE-48CB-BB42-1A222097BCE7}" dt="2021-09-23T04:58:57.653" v="419" actId="478"/>
          <ac:spMkLst>
            <pc:docMk/>
            <pc:sldMk cId="1982546841" sldId="351"/>
            <ac:spMk id="32" creationId="{FAA284E8-F28B-425E-B98F-1CAEBFFE15CF}"/>
          </ac:spMkLst>
        </pc:spChg>
        <pc:spChg chg="mod">
          <ac:chgData name="敍馨 王" userId="59d18569dc6afad0" providerId="LiveId" clId="{F4753957-8EAE-48CB-BB42-1A222097BCE7}" dt="2021-09-23T04:59:46.164" v="440" actId="20577"/>
          <ac:spMkLst>
            <pc:docMk/>
            <pc:sldMk cId="1982546841" sldId="351"/>
            <ac:spMk id="45" creationId="{938E031A-960B-4597-BDF7-5AEA2FA404EE}"/>
          </ac:spMkLst>
        </pc:spChg>
        <pc:spChg chg="mod">
          <ac:chgData name="敍馨 王" userId="59d18569dc6afad0" providerId="LiveId" clId="{F4753957-8EAE-48CB-BB42-1A222097BCE7}" dt="2021-09-23T04:59:42.107" v="436" actId="20577"/>
          <ac:spMkLst>
            <pc:docMk/>
            <pc:sldMk cId="1982546841" sldId="351"/>
            <ac:spMk id="44050" creationId="{7EB1B4EE-069D-418A-BC02-29194489FC3D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73CEC28-982B-4628-AC9F-B661DECA95C0}" type="doc">
      <dgm:prSet loTypeId="urn:microsoft.com/office/officeart/2005/8/layout/matrix2" loCatId="matrix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zh-TW" altLang="en-US"/>
        </a:p>
      </dgm:t>
    </dgm:pt>
    <dgm:pt modelId="{CC82530A-205A-44BB-B99E-9433B4A32AB6}">
      <dgm:prSet phldrT="[文字]"/>
      <dgm:spPr/>
      <dgm:t>
        <a:bodyPr/>
        <a:lstStyle/>
        <a:p>
          <a:r>
            <a:rPr lang="zh-TW" altLang="en-US" b="1" dirty="0" smtClean="0">
              <a:solidFill>
                <a:schemeClr val="tx1"/>
              </a:solidFill>
            </a:rPr>
            <a:t>指事</a:t>
          </a:r>
          <a:endParaRPr lang="zh-TW" altLang="en-US" b="1" dirty="0">
            <a:solidFill>
              <a:schemeClr val="tx1"/>
            </a:solidFill>
          </a:endParaRPr>
        </a:p>
      </dgm:t>
    </dgm:pt>
    <dgm:pt modelId="{E4050E47-DC1F-48FB-B3AB-012BAA86E89C}" type="parTrans" cxnId="{2089EAC3-48E7-414E-BC75-6D137F908E95}">
      <dgm:prSet/>
      <dgm:spPr/>
      <dgm:t>
        <a:bodyPr/>
        <a:lstStyle/>
        <a:p>
          <a:endParaRPr lang="zh-TW" altLang="en-US"/>
        </a:p>
      </dgm:t>
    </dgm:pt>
    <dgm:pt modelId="{EB489B1E-1686-43B5-BD99-2951F68A8D92}" type="sibTrans" cxnId="{2089EAC3-48E7-414E-BC75-6D137F908E95}">
      <dgm:prSet/>
      <dgm:spPr/>
      <dgm:t>
        <a:bodyPr/>
        <a:lstStyle/>
        <a:p>
          <a:endParaRPr lang="zh-TW" altLang="en-US"/>
        </a:p>
      </dgm:t>
    </dgm:pt>
    <dgm:pt modelId="{CD2E2E34-83BB-4BFE-AF76-34BCC4E091D5}">
      <dgm:prSet phldrT="[文字]"/>
      <dgm:spPr/>
      <dgm:t>
        <a:bodyPr/>
        <a:lstStyle/>
        <a:p>
          <a:r>
            <a:rPr lang="zh-TW" altLang="en-US" b="1" dirty="0" smtClean="0">
              <a:solidFill>
                <a:schemeClr val="tx1"/>
              </a:solidFill>
            </a:rPr>
            <a:t>象形</a:t>
          </a:r>
          <a:endParaRPr lang="zh-TW" altLang="en-US" b="1" dirty="0">
            <a:solidFill>
              <a:schemeClr val="tx1"/>
            </a:solidFill>
          </a:endParaRPr>
        </a:p>
      </dgm:t>
    </dgm:pt>
    <dgm:pt modelId="{E7EB2893-A01D-47D1-86A6-69AA88D97686}" type="parTrans" cxnId="{032EA1D9-B20D-472D-AC59-5162C0206564}">
      <dgm:prSet/>
      <dgm:spPr/>
      <dgm:t>
        <a:bodyPr/>
        <a:lstStyle/>
        <a:p>
          <a:endParaRPr lang="zh-TW" altLang="en-US"/>
        </a:p>
      </dgm:t>
    </dgm:pt>
    <dgm:pt modelId="{EEAFAD4B-396F-416E-9C6B-CE6D588310F2}" type="sibTrans" cxnId="{032EA1D9-B20D-472D-AC59-5162C0206564}">
      <dgm:prSet/>
      <dgm:spPr/>
      <dgm:t>
        <a:bodyPr/>
        <a:lstStyle/>
        <a:p>
          <a:endParaRPr lang="zh-TW" altLang="en-US"/>
        </a:p>
      </dgm:t>
    </dgm:pt>
    <dgm:pt modelId="{AFACBE6D-D5A7-4C7F-9CB5-0F5A7BF4E373}">
      <dgm:prSet phldrT="[文字]"/>
      <dgm:spPr/>
      <dgm:t>
        <a:bodyPr/>
        <a:lstStyle/>
        <a:p>
          <a:r>
            <a:rPr lang="zh-TW" altLang="en-US" b="1" dirty="0" smtClean="0">
              <a:solidFill>
                <a:schemeClr val="tx1"/>
              </a:solidFill>
            </a:rPr>
            <a:t>會意</a:t>
          </a:r>
          <a:endParaRPr lang="zh-TW" altLang="en-US" b="1" dirty="0">
            <a:solidFill>
              <a:schemeClr val="tx1"/>
            </a:solidFill>
          </a:endParaRPr>
        </a:p>
      </dgm:t>
    </dgm:pt>
    <dgm:pt modelId="{C3B1BE5D-DF7C-4586-8A33-31987C28B64C}" type="parTrans" cxnId="{2F0266C5-F7C6-4DF4-907A-3A9FDCE23742}">
      <dgm:prSet/>
      <dgm:spPr/>
      <dgm:t>
        <a:bodyPr/>
        <a:lstStyle/>
        <a:p>
          <a:endParaRPr lang="zh-TW" altLang="en-US"/>
        </a:p>
      </dgm:t>
    </dgm:pt>
    <dgm:pt modelId="{737A584A-82F5-4FF1-AECB-54567FC04C33}" type="sibTrans" cxnId="{2F0266C5-F7C6-4DF4-907A-3A9FDCE23742}">
      <dgm:prSet/>
      <dgm:spPr/>
      <dgm:t>
        <a:bodyPr/>
        <a:lstStyle/>
        <a:p>
          <a:endParaRPr lang="zh-TW" altLang="en-US"/>
        </a:p>
      </dgm:t>
    </dgm:pt>
    <dgm:pt modelId="{D6BD317C-BF4F-4779-94CB-C9E0F47258D0}">
      <dgm:prSet phldrT="[文字]"/>
      <dgm:spPr/>
      <dgm:t>
        <a:bodyPr/>
        <a:lstStyle/>
        <a:p>
          <a:r>
            <a:rPr lang="zh-TW" altLang="en-US" b="1" dirty="0" smtClean="0">
              <a:solidFill>
                <a:schemeClr val="tx1"/>
              </a:solidFill>
            </a:rPr>
            <a:t>形聲</a:t>
          </a:r>
          <a:endParaRPr lang="zh-TW" altLang="en-US" b="1" dirty="0">
            <a:solidFill>
              <a:schemeClr val="tx1"/>
            </a:solidFill>
          </a:endParaRPr>
        </a:p>
      </dgm:t>
    </dgm:pt>
    <dgm:pt modelId="{5B0FB75B-F3C1-4A87-992C-6ADF6A6F8BF3}" type="parTrans" cxnId="{7A01F0E6-1E44-4523-864A-FD84D14981F2}">
      <dgm:prSet/>
      <dgm:spPr/>
      <dgm:t>
        <a:bodyPr/>
        <a:lstStyle/>
        <a:p>
          <a:endParaRPr lang="zh-TW" altLang="en-US"/>
        </a:p>
      </dgm:t>
    </dgm:pt>
    <dgm:pt modelId="{EE5936E6-DC61-490E-9A29-273357146649}" type="sibTrans" cxnId="{7A01F0E6-1E44-4523-864A-FD84D14981F2}">
      <dgm:prSet/>
      <dgm:spPr/>
      <dgm:t>
        <a:bodyPr/>
        <a:lstStyle/>
        <a:p>
          <a:endParaRPr lang="zh-TW" altLang="en-US"/>
        </a:p>
      </dgm:t>
    </dgm:pt>
    <dgm:pt modelId="{15C40214-E0B1-4433-B60C-42D0A2134AE5}">
      <dgm:prSet/>
      <dgm:spPr/>
      <dgm:t>
        <a:bodyPr/>
        <a:lstStyle/>
        <a:p>
          <a:endParaRPr lang="zh-TW" altLang="en-US"/>
        </a:p>
      </dgm:t>
    </dgm:pt>
    <dgm:pt modelId="{47CFFC4C-E00B-4F3D-93E7-ACA304AC918A}" type="parTrans" cxnId="{1E36DBE8-BCE4-4E05-8143-276A9F8CE53B}">
      <dgm:prSet/>
      <dgm:spPr/>
      <dgm:t>
        <a:bodyPr/>
        <a:lstStyle/>
        <a:p>
          <a:endParaRPr lang="zh-TW" altLang="en-US"/>
        </a:p>
      </dgm:t>
    </dgm:pt>
    <dgm:pt modelId="{A6CBFF91-0E88-43BC-93DC-F0FFDAA2964C}" type="sibTrans" cxnId="{1E36DBE8-BCE4-4E05-8143-276A9F8CE53B}">
      <dgm:prSet/>
      <dgm:spPr/>
      <dgm:t>
        <a:bodyPr/>
        <a:lstStyle/>
        <a:p>
          <a:endParaRPr lang="zh-TW" altLang="en-US"/>
        </a:p>
      </dgm:t>
    </dgm:pt>
    <dgm:pt modelId="{391EEB0F-5916-426C-A5F5-A48C262FCFF6}">
      <dgm:prSet/>
      <dgm:spPr/>
      <dgm:t>
        <a:bodyPr/>
        <a:lstStyle/>
        <a:p>
          <a:endParaRPr lang="zh-TW" altLang="en-US"/>
        </a:p>
      </dgm:t>
    </dgm:pt>
    <dgm:pt modelId="{6EEE33C0-24ED-4FE2-922A-565AC1CC9440}" type="parTrans" cxnId="{7101E3FD-C2DA-4FB0-98F6-4F547D0F048E}">
      <dgm:prSet/>
      <dgm:spPr/>
      <dgm:t>
        <a:bodyPr/>
        <a:lstStyle/>
        <a:p>
          <a:endParaRPr lang="zh-TW" altLang="en-US"/>
        </a:p>
      </dgm:t>
    </dgm:pt>
    <dgm:pt modelId="{97273ED1-2616-4DFB-B772-7E9FDBE27A80}" type="sibTrans" cxnId="{7101E3FD-C2DA-4FB0-98F6-4F547D0F048E}">
      <dgm:prSet/>
      <dgm:spPr/>
      <dgm:t>
        <a:bodyPr/>
        <a:lstStyle/>
        <a:p>
          <a:endParaRPr lang="zh-TW" altLang="en-US"/>
        </a:p>
      </dgm:t>
    </dgm:pt>
    <dgm:pt modelId="{B42733CF-286D-4FEC-8688-35A9F772B5D8}">
      <dgm:prSet/>
      <dgm:spPr/>
      <dgm:t>
        <a:bodyPr/>
        <a:lstStyle/>
        <a:p>
          <a:endParaRPr lang="zh-TW" altLang="en-US"/>
        </a:p>
      </dgm:t>
    </dgm:pt>
    <dgm:pt modelId="{040212E3-C0B4-4CF4-AAB1-C20A2AD4F9F1}" type="parTrans" cxnId="{97CB9C85-9C96-410D-BC4A-76AD5BD777A6}">
      <dgm:prSet/>
      <dgm:spPr/>
      <dgm:t>
        <a:bodyPr/>
        <a:lstStyle/>
        <a:p>
          <a:endParaRPr lang="zh-TW" altLang="en-US"/>
        </a:p>
      </dgm:t>
    </dgm:pt>
    <dgm:pt modelId="{0D3FC8F6-61AA-4112-A226-94A29B7B772A}" type="sibTrans" cxnId="{97CB9C85-9C96-410D-BC4A-76AD5BD777A6}">
      <dgm:prSet/>
      <dgm:spPr/>
      <dgm:t>
        <a:bodyPr/>
        <a:lstStyle/>
        <a:p>
          <a:endParaRPr lang="zh-TW" altLang="en-US"/>
        </a:p>
      </dgm:t>
    </dgm:pt>
    <dgm:pt modelId="{030E15CE-AEC4-41B5-8380-E1C468CA0B21}" type="pres">
      <dgm:prSet presAssocID="{773CEC28-982B-4628-AC9F-B661DECA95C0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A6D25686-C3A8-44BB-A171-21E28232CE0B}" type="pres">
      <dgm:prSet presAssocID="{773CEC28-982B-4628-AC9F-B661DECA95C0}" presName="axisShape" presStyleLbl="bgShp" presStyleIdx="0" presStyleCnt="1"/>
      <dgm:spPr/>
    </dgm:pt>
    <dgm:pt modelId="{7BBACE7F-F2BD-48F7-96F2-7CBCF5075B24}" type="pres">
      <dgm:prSet presAssocID="{773CEC28-982B-4628-AC9F-B661DECA95C0}" presName="rect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CD6FF8E-1551-4A4A-8ABE-A033568DEBF4}" type="pres">
      <dgm:prSet presAssocID="{773CEC28-982B-4628-AC9F-B661DECA95C0}" presName="rect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F2BC87E-971E-403B-838B-8C7EF8898EF7}" type="pres">
      <dgm:prSet presAssocID="{773CEC28-982B-4628-AC9F-B661DECA95C0}" presName="rect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380D5E8-6487-42CF-A3E0-E928F131F481}" type="pres">
      <dgm:prSet presAssocID="{773CEC28-982B-4628-AC9F-B661DECA95C0}" presName="rect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C5C52B6C-27E1-4391-AC9F-6E2233654873}" type="presOf" srcId="{773CEC28-982B-4628-AC9F-B661DECA95C0}" destId="{030E15CE-AEC4-41B5-8380-E1C468CA0B21}" srcOrd="0" destOrd="0" presId="urn:microsoft.com/office/officeart/2005/8/layout/matrix2"/>
    <dgm:cxn modelId="{2F0266C5-F7C6-4DF4-907A-3A9FDCE23742}" srcId="{773CEC28-982B-4628-AC9F-B661DECA95C0}" destId="{AFACBE6D-D5A7-4C7F-9CB5-0F5A7BF4E373}" srcOrd="2" destOrd="0" parTransId="{C3B1BE5D-DF7C-4586-8A33-31987C28B64C}" sibTransId="{737A584A-82F5-4FF1-AECB-54567FC04C33}"/>
    <dgm:cxn modelId="{032EA1D9-B20D-472D-AC59-5162C0206564}" srcId="{773CEC28-982B-4628-AC9F-B661DECA95C0}" destId="{CD2E2E34-83BB-4BFE-AF76-34BCC4E091D5}" srcOrd="1" destOrd="0" parTransId="{E7EB2893-A01D-47D1-86A6-69AA88D97686}" sibTransId="{EEAFAD4B-396F-416E-9C6B-CE6D588310F2}"/>
    <dgm:cxn modelId="{7101E3FD-C2DA-4FB0-98F6-4F547D0F048E}" srcId="{773CEC28-982B-4628-AC9F-B661DECA95C0}" destId="{391EEB0F-5916-426C-A5F5-A48C262FCFF6}" srcOrd="5" destOrd="0" parTransId="{6EEE33C0-24ED-4FE2-922A-565AC1CC9440}" sibTransId="{97273ED1-2616-4DFB-B772-7E9FDBE27A80}"/>
    <dgm:cxn modelId="{2089EAC3-48E7-414E-BC75-6D137F908E95}" srcId="{773CEC28-982B-4628-AC9F-B661DECA95C0}" destId="{CC82530A-205A-44BB-B99E-9433B4A32AB6}" srcOrd="0" destOrd="0" parTransId="{E4050E47-DC1F-48FB-B3AB-012BAA86E89C}" sibTransId="{EB489B1E-1686-43B5-BD99-2951F68A8D92}"/>
    <dgm:cxn modelId="{0323D547-AB76-44ED-8E59-D40B077F4001}" type="presOf" srcId="{D6BD317C-BF4F-4779-94CB-C9E0F47258D0}" destId="{F380D5E8-6487-42CF-A3E0-E928F131F481}" srcOrd="0" destOrd="0" presId="urn:microsoft.com/office/officeart/2005/8/layout/matrix2"/>
    <dgm:cxn modelId="{4312B144-49A7-42E9-8E25-78886062DB03}" type="presOf" srcId="{CC82530A-205A-44BB-B99E-9433B4A32AB6}" destId="{7BBACE7F-F2BD-48F7-96F2-7CBCF5075B24}" srcOrd="0" destOrd="0" presId="urn:microsoft.com/office/officeart/2005/8/layout/matrix2"/>
    <dgm:cxn modelId="{7A01F0E6-1E44-4523-864A-FD84D14981F2}" srcId="{773CEC28-982B-4628-AC9F-B661DECA95C0}" destId="{D6BD317C-BF4F-4779-94CB-C9E0F47258D0}" srcOrd="3" destOrd="0" parTransId="{5B0FB75B-F3C1-4A87-992C-6ADF6A6F8BF3}" sibTransId="{EE5936E6-DC61-490E-9A29-273357146649}"/>
    <dgm:cxn modelId="{97CB9C85-9C96-410D-BC4A-76AD5BD777A6}" srcId="{773CEC28-982B-4628-AC9F-B661DECA95C0}" destId="{B42733CF-286D-4FEC-8688-35A9F772B5D8}" srcOrd="6" destOrd="0" parTransId="{040212E3-C0B4-4CF4-AAB1-C20A2AD4F9F1}" sibTransId="{0D3FC8F6-61AA-4112-A226-94A29B7B772A}"/>
    <dgm:cxn modelId="{1E36DBE8-BCE4-4E05-8143-276A9F8CE53B}" srcId="{773CEC28-982B-4628-AC9F-B661DECA95C0}" destId="{15C40214-E0B1-4433-B60C-42D0A2134AE5}" srcOrd="4" destOrd="0" parTransId="{47CFFC4C-E00B-4F3D-93E7-ACA304AC918A}" sibTransId="{A6CBFF91-0E88-43BC-93DC-F0FFDAA2964C}"/>
    <dgm:cxn modelId="{F21984F9-865B-4F83-A1AA-FEB5C53DFD08}" type="presOf" srcId="{CD2E2E34-83BB-4BFE-AF76-34BCC4E091D5}" destId="{3CD6FF8E-1551-4A4A-8ABE-A033568DEBF4}" srcOrd="0" destOrd="0" presId="urn:microsoft.com/office/officeart/2005/8/layout/matrix2"/>
    <dgm:cxn modelId="{71408A69-C091-493C-9B6F-B449B06AEDD1}" type="presOf" srcId="{AFACBE6D-D5A7-4C7F-9CB5-0F5A7BF4E373}" destId="{9F2BC87E-971E-403B-838B-8C7EF8898EF7}" srcOrd="0" destOrd="0" presId="urn:microsoft.com/office/officeart/2005/8/layout/matrix2"/>
    <dgm:cxn modelId="{DB0C613B-57EF-426D-842D-9DA2A6E60E77}" type="presParOf" srcId="{030E15CE-AEC4-41B5-8380-E1C468CA0B21}" destId="{A6D25686-C3A8-44BB-A171-21E28232CE0B}" srcOrd="0" destOrd="0" presId="urn:microsoft.com/office/officeart/2005/8/layout/matrix2"/>
    <dgm:cxn modelId="{03247607-35EA-4B9B-8216-516A1230AF95}" type="presParOf" srcId="{030E15CE-AEC4-41B5-8380-E1C468CA0B21}" destId="{7BBACE7F-F2BD-48F7-96F2-7CBCF5075B24}" srcOrd="1" destOrd="0" presId="urn:microsoft.com/office/officeart/2005/8/layout/matrix2"/>
    <dgm:cxn modelId="{5798BA3F-6C43-4A6B-89FC-A323C05FEDAE}" type="presParOf" srcId="{030E15CE-AEC4-41B5-8380-E1C468CA0B21}" destId="{3CD6FF8E-1551-4A4A-8ABE-A033568DEBF4}" srcOrd="2" destOrd="0" presId="urn:microsoft.com/office/officeart/2005/8/layout/matrix2"/>
    <dgm:cxn modelId="{99AE5782-69E7-435A-B6F6-A86D49358028}" type="presParOf" srcId="{030E15CE-AEC4-41B5-8380-E1C468CA0B21}" destId="{9F2BC87E-971E-403B-838B-8C7EF8898EF7}" srcOrd="3" destOrd="0" presId="urn:microsoft.com/office/officeart/2005/8/layout/matrix2"/>
    <dgm:cxn modelId="{59F90CFC-B34D-4EF2-9A43-7B12E46F1EE3}" type="presParOf" srcId="{030E15CE-AEC4-41B5-8380-E1C468CA0B21}" destId="{F380D5E8-6487-42CF-A3E0-E928F131F481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73CEC28-982B-4628-AC9F-B661DECA95C0}" type="doc">
      <dgm:prSet loTypeId="urn:microsoft.com/office/officeart/2005/8/layout/matrix2" loCatId="matrix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zh-TW" altLang="en-US"/>
        </a:p>
      </dgm:t>
    </dgm:pt>
    <dgm:pt modelId="{CC82530A-205A-44BB-B99E-9433B4A32AB6}">
      <dgm:prSet phldrT="[文字]"/>
      <dgm:spPr/>
      <dgm:t>
        <a:bodyPr/>
        <a:lstStyle/>
        <a:p>
          <a:r>
            <a:rPr lang="zh-TW" altLang="en-US" b="1" dirty="0" smtClean="0">
              <a:solidFill>
                <a:schemeClr val="tx1"/>
              </a:solidFill>
            </a:rPr>
            <a:t>指事</a:t>
          </a:r>
          <a:endParaRPr lang="zh-TW" altLang="en-US" b="1" dirty="0">
            <a:solidFill>
              <a:schemeClr val="tx1"/>
            </a:solidFill>
          </a:endParaRPr>
        </a:p>
      </dgm:t>
    </dgm:pt>
    <dgm:pt modelId="{E4050E47-DC1F-48FB-B3AB-012BAA86E89C}" type="parTrans" cxnId="{2089EAC3-48E7-414E-BC75-6D137F908E95}">
      <dgm:prSet/>
      <dgm:spPr/>
      <dgm:t>
        <a:bodyPr/>
        <a:lstStyle/>
        <a:p>
          <a:endParaRPr lang="zh-TW" altLang="en-US"/>
        </a:p>
      </dgm:t>
    </dgm:pt>
    <dgm:pt modelId="{EB489B1E-1686-43B5-BD99-2951F68A8D92}" type="sibTrans" cxnId="{2089EAC3-48E7-414E-BC75-6D137F908E95}">
      <dgm:prSet/>
      <dgm:spPr/>
      <dgm:t>
        <a:bodyPr/>
        <a:lstStyle/>
        <a:p>
          <a:endParaRPr lang="zh-TW" altLang="en-US"/>
        </a:p>
      </dgm:t>
    </dgm:pt>
    <dgm:pt modelId="{CD2E2E34-83BB-4BFE-AF76-34BCC4E091D5}">
      <dgm:prSet phldrT="[文字]"/>
      <dgm:spPr/>
      <dgm:t>
        <a:bodyPr/>
        <a:lstStyle/>
        <a:p>
          <a:r>
            <a:rPr lang="zh-TW" altLang="en-US" b="1" dirty="0" smtClean="0">
              <a:solidFill>
                <a:schemeClr val="tx1"/>
              </a:solidFill>
            </a:rPr>
            <a:t>象形</a:t>
          </a:r>
          <a:endParaRPr lang="zh-TW" altLang="en-US" b="1" dirty="0">
            <a:solidFill>
              <a:schemeClr val="tx1"/>
            </a:solidFill>
          </a:endParaRPr>
        </a:p>
      </dgm:t>
    </dgm:pt>
    <dgm:pt modelId="{E7EB2893-A01D-47D1-86A6-69AA88D97686}" type="parTrans" cxnId="{032EA1D9-B20D-472D-AC59-5162C0206564}">
      <dgm:prSet/>
      <dgm:spPr/>
      <dgm:t>
        <a:bodyPr/>
        <a:lstStyle/>
        <a:p>
          <a:endParaRPr lang="zh-TW" altLang="en-US"/>
        </a:p>
      </dgm:t>
    </dgm:pt>
    <dgm:pt modelId="{EEAFAD4B-396F-416E-9C6B-CE6D588310F2}" type="sibTrans" cxnId="{032EA1D9-B20D-472D-AC59-5162C0206564}">
      <dgm:prSet/>
      <dgm:spPr/>
      <dgm:t>
        <a:bodyPr/>
        <a:lstStyle/>
        <a:p>
          <a:endParaRPr lang="zh-TW" altLang="en-US"/>
        </a:p>
      </dgm:t>
    </dgm:pt>
    <dgm:pt modelId="{AFACBE6D-D5A7-4C7F-9CB5-0F5A7BF4E373}">
      <dgm:prSet phldrT="[文字]"/>
      <dgm:spPr/>
      <dgm:t>
        <a:bodyPr/>
        <a:lstStyle/>
        <a:p>
          <a:r>
            <a:rPr lang="zh-TW" altLang="en-US" b="1" dirty="0" smtClean="0">
              <a:solidFill>
                <a:schemeClr val="tx1"/>
              </a:solidFill>
            </a:rPr>
            <a:t>會意</a:t>
          </a:r>
          <a:endParaRPr lang="zh-TW" altLang="en-US" b="1" dirty="0">
            <a:solidFill>
              <a:schemeClr val="tx1"/>
            </a:solidFill>
          </a:endParaRPr>
        </a:p>
      </dgm:t>
    </dgm:pt>
    <dgm:pt modelId="{C3B1BE5D-DF7C-4586-8A33-31987C28B64C}" type="parTrans" cxnId="{2F0266C5-F7C6-4DF4-907A-3A9FDCE23742}">
      <dgm:prSet/>
      <dgm:spPr/>
      <dgm:t>
        <a:bodyPr/>
        <a:lstStyle/>
        <a:p>
          <a:endParaRPr lang="zh-TW" altLang="en-US"/>
        </a:p>
      </dgm:t>
    </dgm:pt>
    <dgm:pt modelId="{737A584A-82F5-4FF1-AECB-54567FC04C33}" type="sibTrans" cxnId="{2F0266C5-F7C6-4DF4-907A-3A9FDCE23742}">
      <dgm:prSet/>
      <dgm:spPr/>
      <dgm:t>
        <a:bodyPr/>
        <a:lstStyle/>
        <a:p>
          <a:endParaRPr lang="zh-TW" altLang="en-US"/>
        </a:p>
      </dgm:t>
    </dgm:pt>
    <dgm:pt modelId="{D6BD317C-BF4F-4779-94CB-C9E0F47258D0}">
      <dgm:prSet phldrT="[文字]"/>
      <dgm:spPr/>
      <dgm:t>
        <a:bodyPr/>
        <a:lstStyle/>
        <a:p>
          <a:r>
            <a:rPr lang="zh-TW" altLang="en-US" b="1" dirty="0" smtClean="0">
              <a:solidFill>
                <a:schemeClr val="tx1"/>
              </a:solidFill>
            </a:rPr>
            <a:t>形聲</a:t>
          </a:r>
          <a:endParaRPr lang="zh-TW" altLang="en-US" b="1" dirty="0">
            <a:solidFill>
              <a:schemeClr val="tx1"/>
            </a:solidFill>
          </a:endParaRPr>
        </a:p>
      </dgm:t>
    </dgm:pt>
    <dgm:pt modelId="{5B0FB75B-F3C1-4A87-992C-6ADF6A6F8BF3}" type="parTrans" cxnId="{7A01F0E6-1E44-4523-864A-FD84D14981F2}">
      <dgm:prSet/>
      <dgm:spPr/>
      <dgm:t>
        <a:bodyPr/>
        <a:lstStyle/>
        <a:p>
          <a:endParaRPr lang="zh-TW" altLang="en-US"/>
        </a:p>
      </dgm:t>
    </dgm:pt>
    <dgm:pt modelId="{EE5936E6-DC61-490E-9A29-273357146649}" type="sibTrans" cxnId="{7A01F0E6-1E44-4523-864A-FD84D14981F2}">
      <dgm:prSet/>
      <dgm:spPr/>
      <dgm:t>
        <a:bodyPr/>
        <a:lstStyle/>
        <a:p>
          <a:endParaRPr lang="zh-TW" altLang="en-US"/>
        </a:p>
      </dgm:t>
    </dgm:pt>
    <dgm:pt modelId="{15C40214-E0B1-4433-B60C-42D0A2134AE5}">
      <dgm:prSet/>
      <dgm:spPr/>
      <dgm:t>
        <a:bodyPr/>
        <a:lstStyle/>
        <a:p>
          <a:endParaRPr lang="zh-TW" altLang="en-US"/>
        </a:p>
      </dgm:t>
    </dgm:pt>
    <dgm:pt modelId="{47CFFC4C-E00B-4F3D-93E7-ACA304AC918A}" type="parTrans" cxnId="{1E36DBE8-BCE4-4E05-8143-276A9F8CE53B}">
      <dgm:prSet/>
      <dgm:spPr/>
      <dgm:t>
        <a:bodyPr/>
        <a:lstStyle/>
        <a:p>
          <a:endParaRPr lang="zh-TW" altLang="en-US"/>
        </a:p>
      </dgm:t>
    </dgm:pt>
    <dgm:pt modelId="{A6CBFF91-0E88-43BC-93DC-F0FFDAA2964C}" type="sibTrans" cxnId="{1E36DBE8-BCE4-4E05-8143-276A9F8CE53B}">
      <dgm:prSet/>
      <dgm:spPr/>
      <dgm:t>
        <a:bodyPr/>
        <a:lstStyle/>
        <a:p>
          <a:endParaRPr lang="zh-TW" altLang="en-US"/>
        </a:p>
      </dgm:t>
    </dgm:pt>
    <dgm:pt modelId="{391EEB0F-5916-426C-A5F5-A48C262FCFF6}">
      <dgm:prSet/>
      <dgm:spPr/>
      <dgm:t>
        <a:bodyPr/>
        <a:lstStyle/>
        <a:p>
          <a:endParaRPr lang="zh-TW" altLang="en-US"/>
        </a:p>
      </dgm:t>
    </dgm:pt>
    <dgm:pt modelId="{6EEE33C0-24ED-4FE2-922A-565AC1CC9440}" type="parTrans" cxnId="{7101E3FD-C2DA-4FB0-98F6-4F547D0F048E}">
      <dgm:prSet/>
      <dgm:spPr/>
      <dgm:t>
        <a:bodyPr/>
        <a:lstStyle/>
        <a:p>
          <a:endParaRPr lang="zh-TW" altLang="en-US"/>
        </a:p>
      </dgm:t>
    </dgm:pt>
    <dgm:pt modelId="{97273ED1-2616-4DFB-B772-7E9FDBE27A80}" type="sibTrans" cxnId="{7101E3FD-C2DA-4FB0-98F6-4F547D0F048E}">
      <dgm:prSet/>
      <dgm:spPr/>
      <dgm:t>
        <a:bodyPr/>
        <a:lstStyle/>
        <a:p>
          <a:endParaRPr lang="zh-TW" altLang="en-US"/>
        </a:p>
      </dgm:t>
    </dgm:pt>
    <dgm:pt modelId="{B42733CF-286D-4FEC-8688-35A9F772B5D8}">
      <dgm:prSet/>
      <dgm:spPr/>
      <dgm:t>
        <a:bodyPr/>
        <a:lstStyle/>
        <a:p>
          <a:endParaRPr lang="zh-TW" altLang="en-US"/>
        </a:p>
      </dgm:t>
    </dgm:pt>
    <dgm:pt modelId="{040212E3-C0B4-4CF4-AAB1-C20A2AD4F9F1}" type="parTrans" cxnId="{97CB9C85-9C96-410D-BC4A-76AD5BD777A6}">
      <dgm:prSet/>
      <dgm:spPr/>
      <dgm:t>
        <a:bodyPr/>
        <a:lstStyle/>
        <a:p>
          <a:endParaRPr lang="zh-TW" altLang="en-US"/>
        </a:p>
      </dgm:t>
    </dgm:pt>
    <dgm:pt modelId="{0D3FC8F6-61AA-4112-A226-94A29B7B772A}" type="sibTrans" cxnId="{97CB9C85-9C96-410D-BC4A-76AD5BD777A6}">
      <dgm:prSet/>
      <dgm:spPr/>
      <dgm:t>
        <a:bodyPr/>
        <a:lstStyle/>
        <a:p>
          <a:endParaRPr lang="zh-TW" altLang="en-US"/>
        </a:p>
      </dgm:t>
    </dgm:pt>
    <dgm:pt modelId="{030E15CE-AEC4-41B5-8380-E1C468CA0B21}" type="pres">
      <dgm:prSet presAssocID="{773CEC28-982B-4628-AC9F-B661DECA95C0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A6D25686-C3A8-44BB-A171-21E28232CE0B}" type="pres">
      <dgm:prSet presAssocID="{773CEC28-982B-4628-AC9F-B661DECA95C0}" presName="axisShape" presStyleLbl="bgShp" presStyleIdx="0" presStyleCnt="1"/>
      <dgm:spPr/>
    </dgm:pt>
    <dgm:pt modelId="{7BBACE7F-F2BD-48F7-96F2-7CBCF5075B24}" type="pres">
      <dgm:prSet presAssocID="{773CEC28-982B-4628-AC9F-B661DECA95C0}" presName="rect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CD6FF8E-1551-4A4A-8ABE-A033568DEBF4}" type="pres">
      <dgm:prSet presAssocID="{773CEC28-982B-4628-AC9F-B661DECA95C0}" presName="rect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F2BC87E-971E-403B-838B-8C7EF8898EF7}" type="pres">
      <dgm:prSet presAssocID="{773CEC28-982B-4628-AC9F-B661DECA95C0}" presName="rect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380D5E8-6487-42CF-A3E0-E928F131F481}" type="pres">
      <dgm:prSet presAssocID="{773CEC28-982B-4628-AC9F-B661DECA95C0}" presName="rect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C5C52B6C-27E1-4391-AC9F-6E2233654873}" type="presOf" srcId="{773CEC28-982B-4628-AC9F-B661DECA95C0}" destId="{030E15CE-AEC4-41B5-8380-E1C468CA0B21}" srcOrd="0" destOrd="0" presId="urn:microsoft.com/office/officeart/2005/8/layout/matrix2"/>
    <dgm:cxn modelId="{2F0266C5-F7C6-4DF4-907A-3A9FDCE23742}" srcId="{773CEC28-982B-4628-AC9F-B661DECA95C0}" destId="{AFACBE6D-D5A7-4C7F-9CB5-0F5A7BF4E373}" srcOrd="2" destOrd="0" parTransId="{C3B1BE5D-DF7C-4586-8A33-31987C28B64C}" sibTransId="{737A584A-82F5-4FF1-AECB-54567FC04C33}"/>
    <dgm:cxn modelId="{032EA1D9-B20D-472D-AC59-5162C0206564}" srcId="{773CEC28-982B-4628-AC9F-B661DECA95C0}" destId="{CD2E2E34-83BB-4BFE-AF76-34BCC4E091D5}" srcOrd="1" destOrd="0" parTransId="{E7EB2893-A01D-47D1-86A6-69AA88D97686}" sibTransId="{EEAFAD4B-396F-416E-9C6B-CE6D588310F2}"/>
    <dgm:cxn modelId="{7101E3FD-C2DA-4FB0-98F6-4F547D0F048E}" srcId="{773CEC28-982B-4628-AC9F-B661DECA95C0}" destId="{391EEB0F-5916-426C-A5F5-A48C262FCFF6}" srcOrd="5" destOrd="0" parTransId="{6EEE33C0-24ED-4FE2-922A-565AC1CC9440}" sibTransId="{97273ED1-2616-4DFB-B772-7E9FDBE27A80}"/>
    <dgm:cxn modelId="{2089EAC3-48E7-414E-BC75-6D137F908E95}" srcId="{773CEC28-982B-4628-AC9F-B661DECA95C0}" destId="{CC82530A-205A-44BB-B99E-9433B4A32AB6}" srcOrd="0" destOrd="0" parTransId="{E4050E47-DC1F-48FB-B3AB-012BAA86E89C}" sibTransId="{EB489B1E-1686-43B5-BD99-2951F68A8D92}"/>
    <dgm:cxn modelId="{0323D547-AB76-44ED-8E59-D40B077F4001}" type="presOf" srcId="{D6BD317C-BF4F-4779-94CB-C9E0F47258D0}" destId="{F380D5E8-6487-42CF-A3E0-E928F131F481}" srcOrd="0" destOrd="0" presId="urn:microsoft.com/office/officeart/2005/8/layout/matrix2"/>
    <dgm:cxn modelId="{4312B144-49A7-42E9-8E25-78886062DB03}" type="presOf" srcId="{CC82530A-205A-44BB-B99E-9433B4A32AB6}" destId="{7BBACE7F-F2BD-48F7-96F2-7CBCF5075B24}" srcOrd="0" destOrd="0" presId="urn:microsoft.com/office/officeart/2005/8/layout/matrix2"/>
    <dgm:cxn modelId="{7A01F0E6-1E44-4523-864A-FD84D14981F2}" srcId="{773CEC28-982B-4628-AC9F-B661DECA95C0}" destId="{D6BD317C-BF4F-4779-94CB-C9E0F47258D0}" srcOrd="3" destOrd="0" parTransId="{5B0FB75B-F3C1-4A87-992C-6ADF6A6F8BF3}" sibTransId="{EE5936E6-DC61-490E-9A29-273357146649}"/>
    <dgm:cxn modelId="{97CB9C85-9C96-410D-BC4A-76AD5BD777A6}" srcId="{773CEC28-982B-4628-AC9F-B661DECA95C0}" destId="{B42733CF-286D-4FEC-8688-35A9F772B5D8}" srcOrd="6" destOrd="0" parTransId="{040212E3-C0B4-4CF4-AAB1-C20A2AD4F9F1}" sibTransId="{0D3FC8F6-61AA-4112-A226-94A29B7B772A}"/>
    <dgm:cxn modelId="{1E36DBE8-BCE4-4E05-8143-276A9F8CE53B}" srcId="{773CEC28-982B-4628-AC9F-B661DECA95C0}" destId="{15C40214-E0B1-4433-B60C-42D0A2134AE5}" srcOrd="4" destOrd="0" parTransId="{47CFFC4C-E00B-4F3D-93E7-ACA304AC918A}" sibTransId="{A6CBFF91-0E88-43BC-93DC-F0FFDAA2964C}"/>
    <dgm:cxn modelId="{F21984F9-865B-4F83-A1AA-FEB5C53DFD08}" type="presOf" srcId="{CD2E2E34-83BB-4BFE-AF76-34BCC4E091D5}" destId="{3CD6FF8E-1551-4A4A-8ABE-A033568DEBF4}" srcOrd="0" destOrd="0" presId="urn:microsoft.com/office/officeart/2005/8/layout/matrix2"/>
    <dgm:cxn modelId="{71408A69-C091-493C-9B6F-B449B06AEDD1}" type="presOf" srcId="{AFACBE6D-D5A7-4C7F-9CB5-0F5A7BF4E373}" destId="{9F2BC87E-971E-403B-838B-8C7EF8898EF7}" srcOrd="0" destOrd="0" presId="urn:microsoft.com/office/officeart/2005/8/layout/matrix2"/>
    <dgm:cxn modelId="{DB0C613B-57EF-426D-842D-9DA2A6E60E77}" type="presParOf" srcId="{030E15CE-AEC4-41B5-8380-E1C468CA0B21}" destId="{A6D25686-C3A8-44BB-A171-21E28232CE0B}" srcOrd="0" destOrd="0" presId="urn:microsoft.com/office/officeart/2005/8/layout/matrix2"/>
    <dgm:cxn modelId="{03247607-35EA-4B9B-8216-516A1230AF95}" type="presParOf" srcId="{030E15CE-AEC4-41B5-8380-E1C468CA0B21}" destId="{7BBACE7F-F2BD-48F7-96F2-7CBCF5075B24}" srcOrd="1" destOrd="0" presId="urn:microsoft.com/office/officeart/2005/8/layout/matrix2"/>
    <dgm:cxn modelId="{5798BA3F-6C43-4A6B-89FC-A323C05FEDAE}" type="presParOf" srcId="{030E15CE-AEC4-41B5-8380-E1C468CA0B21}" destId="{3CD6FF8E-1551-4A4A-8ABE-A033568DEBF4}" srcOrd="2" destOrd="0" presId="urn:microsoft.com/office/officeart/2005/8/layout/matrix2"/>
    <dgm:cxn modelId="{99AE5782-69E7-435A-B6F6-A86D49358028}" type="presParOf" srcId="{030E15CE-AEC4-41B5-8380-E1C468CA0B21}" destId="{9F2BC87E-971E-403B-838B-8C7EF8898EF7}" srcOrd="3" destOrd="0" presId="urn:microsoft.com/office/officeart/2005/8/layout/matrix2"/>
    <dgm:cxn modelId="{59F90CFC-B34D-4EF2-9A43-7B12E46F1EE3}" type="presParOf" srcId="{030E15CE-AEC4-41B5-8380-E1C468CA0B21}" destId="{F380D5E8-6487-42CF-A3E0-E928F131F481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D25686-C3A8-44BB-A171-21E28232CE0B}">
      <dsp:nvSpPr>
        <dsp:cNvPr id="0" name=""/>
        <dsp:cNvSpPr/>
      </dsp:nvSpPr>
      <dsp:spPr>
        <a:xfrm>
          <a:off x="1738303" y="0"/>
          <a:ext cx="5069160" cy="5069160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BACE7F-F2BD-48F7-96F2-7CBCF5075B24}">
      <dsp:nvSpPr>
        <dsp:cNvPr id="0" name=""/>
        <dsp:cNvSpPr/>
      </dsp:nvSpPr>
      <dsp:spPr>
        <a:xfrm>
          <a:off x="2067798" y="329495"/>
          <a:ext cx="2027664" cy="202766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5500" b="1" kern="1200" dirty="0" smtClean="0">
              <a:solidFill>
                <a:schemeClr val="tx1"/>
              </a:solidFill>
            </a:rPr>
            <a:t>指事</a:t>
          </a:r>
          <a:endParaRPr lang="zh-TW" altLang="en-US" sz="5500" b="1" kern="1200" dirty="0">
            <a:solidFill>
              <a:schemeClr val="tx1"/>
            </a:solidFill>
          </a:endParaRPr>
        </a:p>
      </dsp:txBody>
      <dsp:txXfrm>
        <a:off x="2166780" y="428477"/>
        <a:ext cx="1829700" cy="1829700"/>
      </dsp:txXfrm>
    </dsp:sp>
    <dsp:sp modelId="{3CD6FF8E-1551-4A4A-8ABE-A033568DEBF4}">
      <dsp:nvSpPr>
        <dsp:cNvPr id="0" name=""/>
        <dsp:cNvSpPr/>
      </dsp:nvSpPr>
      <dsp:spPr>
        <a:xfrm>
          <a:off x="4450303" y="329495"/>
          <a:ext cx="2027664" cy="2027664"/>
        </a:xfrm>
        <a:prstGeom prst="roundRect">
          <a:avLst/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5500" b="1" kern="1200" dirty="0" smtClean="0">
              <a:solidFill>
                <a:schemeClr val="tx1"/>
              </a:solidFill>
            </a:rPr>
            <a:t>象形</a:t>
          </a:r>
          <a:endParaRPr lang="zh-TW" altLang="en-US" sz="5500" b="1" kern="1200" dirty="0">
            <a:solidFill>
              <a:schemeClr val="tx1"/>
            </a:solidFill>
          </a:endParaRPr>
        </a:p>
      </dsp:txBody>
      <dsp:txXfrm>
        <a:off x="4549285" y="428477"/>
        <a:ext cx="1829700" cy="1829700"/>
      </dsp:txXfrm>
    </dsp:sp>
    <dsp:sp modelId="{9F2BC87E-971E-403B-838B-8C7EF8898EF7}">
      <dsp:nvSpPr>
        <dsp:cNvPr id="0" name=""/>
        <dsp:cNvSpPr/>
      </dsp:nvSpPr>
      <dsp:spPr>
        <a:xfrm>
          <a:off x="2067798" y="2712000"/>
          <a:ext cx="2027664" cy="2027664"/>
        </a:xfrm>
        <a:prstGeom prst="roundRect">
          <a:avLst/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5500" b="1" kern="1200" dirty="0" smtClean="0">
              <a:solidFill>
                <a:schemeClr val="tx1"/>
              </a:solidFill>
            </a:rPr>
            <a:t>會意</a:t>
          </a:r>
          <a:endParaRPr lang="zh-TW" altLang="en-US" sz="5500" b="1" kern="1200" dirty="0">
            <a:solidFill>
              <a:schemeClr val="tx1"/>
            </a:solidFill>
          </a:endParaRPr>
        </a:p>
      </dsp:txBody>
      <dsp:txXfrm>
        <a:off x="2166780" y="2810982"/>
        <a:ext cx="1829700" cy="1829700"/>
      </dsp:txXfrm>
    </dsp:sp>
    <dsp:sp modelId="{F380D5E8-6487-42CF-A3E0-E928F131F481}">
      <dsp:nvSpPr>
        <dsp:cNvPr id="0" name=""/>
        <dsp:cNvSpPr/>
      </dsp:nvSpPr>
      <dsp:spPr>
        <a:xfrm>
          <a:off x="4450303" y="2712000"/>
          <a:ext cx="2027664" cy="2027664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5500" b="1" kern="1200" dirty="0" smtClean="0">
              <a:solidFill>
                <a:schemeClr val="tx1"/>
              </a:solidFill>
            </a:rPr>
            <a:t>形聲</a:t>
          </a:r>
          <a:endParaRPr lang="zh-TW" altLang="en-US" sz="5500" b="1" kern="1200" dirty="0">
            <a:solidFill>
              <a:schemeClr val="tx1"/>
            </a:solidFill>
          </a:endParaRPr>
        </a:p>
      </dsp:txBody>
      <dsp:txXfrm>
        <a:off x="4549285" y="2810982"/>
        <a:ext cx="1829700" cy="18297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D25686-C3A8-44BB-A171-21E28232CE0B}">
      <dsp:nvSpPr>
        <dsp:cNvPr id="0" name=""/>
        <dsp:cNvSpPr/>
      </dsp:nvSpPr>
      <dsp:spPr>
        <a:xfrm>
          <a:off x="1851818" y="0"/>
          <a:ext cx="4525963" cy="4525963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BACE7F-F2BD-48F7-96F2-7CBCF5075B24}">
      <dsp:nvSpPr>
        <dsp:cNvPr id="0" name=""/>
        <dsp:cNvSpPr/>
      </dsp:nvSpPr>
      <dsp:spPr>
        <a:xfrm>
          <a:off x="2146006" y="294187"/>
          <a:ext cx="1810385" cy="181038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900" b="1" kern="1200" dirty="0" smtClean="0">
              <a:solidFill>
                <a:schemeClr val="tx1"/>
              </a:solidFill>
            </a:rPr>
            <a:t>指事</a:t>
          </a:r>
          <a:endParaRPr lang="zh-TW" altLang="en-US" sz="4900" b="1" kern="1200" dirty="0">
            <a:solidFill>
              <a:schemeClr val="tx1"/>
            </a:solidFill>
          </a:endParaRPr>
        </a:p>
      </dsp:txBody>
      <dsp:txXfrm>
        <a:off x="2234382" y="382563"/>
        <a:ext cx="1633633" cy="1633633"/>
      </dsp:txXfrm>
    </dsp:sp>
    <dsp:sp modelId="{3CD6FF8E-1551-4A4A-8ABE-A033568DEBF4}">
      <dsp:nvSpPr>
        <dsp:cNvPr id="0" name=""/>
        <dsp:cNvSpPr/>
      </dsp:nvSpPr>
      <dsp:spPr>
        <a:xfrm>
          <a:off x="4273208" y="294187"/>
          <a:ext cx="1810385" cy="1810385"/>
        </a:xfrm>
        <a:prstGeom prst="roundRect">
          <a:avLst/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900" b="1" kern="1200" dirty="0" smtClean="0">
              <a:solidFill>
                <a:schemeClr val="tx1"/>
              </a:solidFill>
            </a:rPr>
            <a:t>象形</a:t>
          </a:r>
          <a:endParaRPr lang="zh-TW" altLang="en-US" sz="4900" b="1" kern="1200" dirty="0">
            <a:solidFill>
              <a:schemeClr val="tx1"/>
            </a:solidFill>
          </a:endParaRPr>
        </a:p>
      </dsp:txBody>
      <dsp:txXfrm>
        <a:off x="4361584" y="382563"/>
        <a:ext cx="1633633" cy="1633633"/>
      </dsp:txXfrm>
    </dsp:sp>
    <dsp:sp modelId="{9F2BC87E-971E-403B-838B-8C7EF8898EF7}">
      <dsp:nvSpPr>
        <dsp:cNvPr id="0" name=""/>
        <dsp:cNvSpPr/>
      </dsp:nvSpPr>
      <dsp:spPr>
        <a:xfrm>
          <a:off x="2146006" y="2421390"/>
          <a:ext cx="1810385" cy="1810385"/>
        </a:xfrm>
        <a:prstGeom prst="roundRect">
          <a:avLst/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900" b="1" kern="1200" dirty="0" smtClean="0">
              <a:solidFill>
                <a:schemeClr val="tx1"/>
              </a:solidFill>
            </a:rPr>
            <a:t>會意</a:t>
          </a:r>
          <a:endParaRPr lang="zh-TW" altLang="en-US" sz="4900" b="1" kern="1200" dirty="0">
            <a:solidFill>
              <a:schemeClr val="tx1"/>
            </a:solidFill>
          </a:endParaRPr>
        </a:p>
      </dsp:txBody>
      <dsp:txXfrm>
        <a:off x="2234382" y="2509766"/>
        <a:ext cx="1633633" cy="1633633"/>
      </dsp:txXfrm>
    </dsp:sp>
    <dsp:sp modelId="{F380D5E8-6487-42CF-A3E0-E928F131F481}">
      <dsp:nvSpPr>
        <dsp:cNvPr id="0" name=""/>
        <dsp:cNvSpPr/>
      </dsp:nvSpPr>
      <dsp:spPr>
        <a:xfrm>
          <a:off x="4273208" y="2421390"/>
          <a:ext cx="1810385" cy="1810385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900" b="1" kern="1200" dirty="0" smtClean="0">
              <a:solidFill>
                <a:schemeClr val="tx1"/>
              </a:solidFill>
            </a:rPr>
            <a:t>形聲</a:t>
          </a:r>
          <a:endParaRPr lang="zh-TW" altLang="en-US" sz="4900" b="1" kern="1200" dirty="0">
            <a:solidFill>
              <a:schemeClr val="tx1"/>
            </a:solidFill>
          </a:endParaRPr>
        </a:p>
      </dsp:txBody>
      <dsp:txXfrm>
        <a:off x="4361584" y="2509766"/>
        <a:ext cx="1633633" cy="16336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D4B35142-A8E4-4B47-9C39-1B1F55D362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EC2FA65E-369A-4F10-9371-A1FF7B075CB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B0BD3C34-E37B-4CFC-86DA-FE7B898B66FF}" type="datetimeFigureOut">
              <a:rPr lang="zh-TW" altLang="en-US"/>
              <a:pPr>
                <a:defRPr/>
              </a:pPr>
              <a:t>2023/3/6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846FA931-892A-4801-A2FA-7172426CACE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B7B7AC59-911F-4491-ACAA-936A11FAE71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Calibri" panose="020F0502020204030204" pitchFamily="34" charset="0"/>
              </a:defRPr>
            </a:lvl1pPr>
          </a:lstStyle>
          <a:p>
            <a:fld id="{4BAC14B4-A4CE-49FE-A822-A188539032EC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4EA44D97-2047-4457-9ED6-C3575F889D3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5445" tIns="47723" rIns="95445" bIns="47723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0"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F3C8D19C-ACE9-4245-A56C-82236DE1F9F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5445" tIns="47723" rIns="95445" bIns="47723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kumimoji="0" sz="1300">
                <a:latin typeface="+mn-lt"/>
                <a:ea typeface="+mn-ea"/>
              </a:defRPr>
            </a:lvl1pPr>
          </a:lstStyle>
          <a:p>
            <a:pPr>
              <a:defRPr/>
            </a:pPr>
            <a:fld id="{3CA21039-9875-4396-9CB1-3B08A8AC1EC9}" type="datetimeFigureOut">
              <a:rPr lang="zh-TW" altLang="en-US"/>
              <a:pPr>
                <a:defRPr/>
              </a:pPr>
              <a:t>2023/3/6</a:t>
            </a:fld>
            <a:endParaRPr lang="zh-TW" altLang="en-US"/>
          </a:p>
        </p:txBody>
      </p:sp>
      <p:sp>
        <p:nvSpPr>
          <p:cNvPr id="4" name="投影片圖像版面配置區 3">
            <a:extLst>
              <a:ext uri="{FF2B5EF4-FFF2-40B4-BE49-F238E27FC236}">
                <a16:creationId xmlns:a16="http://schemas.microsoft.com/office/drawing/2014/main" id="{128D61B2-21BE-40FC-AD09-8C53286BAAD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247775" y="1279525"/>
            <a:ext cx="4603750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45" tIns="47723" rIns="95445" bIns="47723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>
            <a:extLst>
              <a:ext uri="{FF2B5EF4-FFF2-40B4-BE49-F238E27FC236}">
                <a16:creationId xmlns:a16="http://schemas.microsoft.com/office/drawing/2014/main" id="{D69387EE-D976-4E0C-BC89-79ADA4702D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9613" y="4926013"/>
            <a:ext cx="5680075" cy="4029075"/>
          </a:xfrm>
          <a:prstGeom prst="rect">
            <a:avLst/>
          </a:prstGeom>
        </p:spPr>
        <p:txBody>
          <a:bodyPr vert="horz" lIns="95445" tIns="47723" rIns="95445" bIns="47723" rtlCol="0"/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429257F3-A62F-4711-8BAA-69812A81C4E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5445" tIns="47723" rIns="95445" bIns="47723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0"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B19E99FE-9910-4D00-B018-39397FCE3D5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wrap="square" lIns="95445" tIns="47723" rIns="95445" bIns="4772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300">
                <a:latin typeface="Calibri" panose="020F0502020204030204" pitchFamily="34" charset="0"/>
              </a:defRPr>
            </a:lvl1pPr>
          </a:lstStyle>
          <a:p>
            <a:fld id="{77851251-D75F-4AE9-981A-DF3895E29764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投影片圖像版面配置區 1">
            <a:extLst>
              <a:ext uri="{FF2B5EF4-FFF2-40B4-BE49-F238E27FC236}">
                <a16:creationId xmlns:a16="http://schemas.microsoft.com/office/drawing/2014/main" id="{AA514FF2-9EE1-49EA-841C-0B931BED7D2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019175" y="1389063"/>
            <a:ext cx="4999038" cy="37480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備忘稿版面配置區 2">
            <a:extLst>
              <a:ext uri="{FF2B5EF4-FFF2-40B4-BE49-F238E27FC236}">
                <a16:creationId xmlns:a16="http://schemas.microsoft.com/office/drawing/2014/main" id="{7EC8AF7A-D017-4025-AEFF-DFF6566D689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/>
          </a:p>
        </p:txBody>
      </p:sp>
      <p:sp>
        <p:nvSpPr>
          <p:cNvPr id="6148" name="投影片編號版面配置區 3">
            <a:extLst>
              <a:ext uri="{FF2B5EF4-FFF2-40B4-BE49-F238E27FC236}">
                <a16:creationId xmlns:a16="http://schemas.microsoft.com/office/drawing/2014/main" id="{C380B861-F65A-4AEB-BF81-4DB9FFCC9BC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FEA7A1E3-EFA6-4048-99BB-C52E8A371291}" type="slidenum">
              <a:rPr kumimoji="0" lang="zh-TW" altLang="en-US">
                <a:solidFill>
                  <a:srgbClr val="000000"/>
                </a:solidFill>
                <a:latin typeface="Calibri" panose="020F0502020204030204" pitchFamily="34" charset="0"/>
              </a:rPr>
              <a:pPr/>
              <a:t>1</a:t>
            </a:fld>
            <a:endParaRPr kumimoji="0" lang="en-US" altLang="zh-TW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865BC11-680D-44DD-9D19-D48635A5E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75BBDD-512A-4A72-8153-440C3DABF48B}" type="datetimeFigureOut">
              <a:rPr lang="zh-TW" altLang="en-US"/>
              <a:pPr>
                <a:defRPr/>
              </a:pPr>
              <a:t>2023/3/6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9742DD1-92F7-4112-91A7-F1D1EEEBD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07F8786-1C2C-44B2-A715-F52771247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DFF095-F715-4726-8897-FBB40AB71666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76646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F480D76-5744-49DE-823B-15E8563D6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2EBD0-A155-442A-9346-0C8EC7644947}" type="datetimeFigureOut">
              <a:rPr lang="zh-TW" altLang="en-US"/>
              <a:pPr>
                <a:defRPr/>
              </a:pPr>
              <a:t>2023/3/6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6F3A82E-8279-46F1-9F6E-C97E16840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A920626-B2B9-4C05-A094-2D97E6C88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D23AF7-D649-416F-BE2B-D2855358E11A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23591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AB76A42-266F-434E-B8B9-92661B5B1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27AA4B-D5A8-4E74-AC57-21C6FEB48CD5}" type="datetimeFigureOut">
              <a:rPr lang="zh-TW" altLang="en-US"/>
              <a:pPr>
                <a:defRPr/>
              </a:pPr>
              <a:t>2023/3/6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765D348-93AB-493E-B1A9-89F9F0BEB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048EC9B-B317-4B65-BE84-E9B35ACF0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276770-722A-4D5A-A9F7-E3D999AC6C7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59639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FF5B3F4-408C-43D7-9881-598229064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DAA9D-391A-4461-9BBA-3DD9CEEFBA75}" type="datetimeFigureOut">
              <a:rPr lang="zh-TW" altLang="en-US"/>
              <a:pPr>
                <a:defRPr/>
              </a:pPr>
              <a:t>2023/3/6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C54E0D1-0688-4BD2-998A-BC8B8A4CA7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BF8C6D6-6CE4-4F89-BE9B-BD5BC57F6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EB9B5F-757B-4B10-B80B-72538550C80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88383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A5E1A33-74AB-424D-8DBD-2A8C1EA10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E17CB8-024F-44BF-ABBB-3B073C960FEF}" type="datetimeFigureOut">
              <a:rPr lang="zh-TW" altLang="en-US"/>
              <a:pPr>
                <a:defRPr/>
              </a:pPr>
              <a:t>2023/3/6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7A187C8-06EC-4372-BFA9-AA04B780E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0D0CB05-3246-429B-B44A-1C3CB61EE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32F717-C9F7-47B8-8305-73E02E6CC9F4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68220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3731B0AE-B4BB-430E-9ACE-0869A2104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6316CF-ED11-47BB-A966-10872E34490B}" type="datetimeFigureOut">
              <a:rPr lang="zh-TW" altLang="en-US"/>
              <a:pPr>
                <a:defRPr/>
              </a:pPr>
              <a:t>2023/3/6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C9525F06-6A2E-459B-ADB9-C865C705C4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3E9BCBB3-F333-4AB4-96B4-12A4CAE98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7538C6-13E7-40F8-B3D3-F9ADC08AA69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41525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3">
            <a:extLst>
              <a:ext uri="{FF2B5EF4-FFF2-40B4-BE49-F238E27FC236}">
                <a16:creationId xmlns:a16="http://schemas.microsoft.com/office/drawing/2014/main" id="{46659C4C-191D-432C-96E9-631D096A7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AC96CC-46A4-4ECD-B109-BC0C26797361}" type="datetimeFigureOut">
              <a:rPr lang="zh-TW" altLang="en-US"/>
              <a:pPr>
                <a:defRPr/>
              </a:pPr>
              <a:t>2023/3/6</a:t>
            </a:fld>
            <a:endParaRPr lang="zh-TW" altLang="en-US"/>
          </a:p>
        </p:txBody>
      </p:sp>
      <p:sp>
        <p:nvSpPr>
          <p:cNvPr id="8" name="頁尾版面配置區 4">
            <a:extLst>
              <a:ext uri="{FF2B5EF4-FFF2-40B4-BE49-F238E27FC236}">
                <a16:creationId xmlns:a16="http://schemas.microsoft.com/office/drawing/2014/main" id="{F9CD5309-37E0-4990-BB64-C9E4F9455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>
            <a:extLst>
              <a:ext uri="{FF2B5EF4-FFF2-40B4-BE49-F238E27FC236}">
                <a16:creationId xmlns:a16="http://schemas.microsoft.com/office/drawing/2014/main" id="{C3ED99DC-807C-423B-852F-24FC42130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D96725-05BB-41CF-9DFE-CCD53FCC0F54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8854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3">
            <a:extLst>
              <a:ext uri="{FF2B5EF4-FFF2-40B4-BE49-F238E27FC236}">
                <a16:creationId xmlns:a16="http://schemas.microsoft.com/office/drawing/2014/main" id="{49D369C5-30D6-4DBC-95A6-05BB784E6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063D5E-EBBD-4C9A-BF7D-7C4D3C3E920E}" type="datetimeFigureOut">
              <a:rPr lang="zh-TW" altLang="en-US"/>
              <a:pPr>
                <a:defRPr/>
              </a:pPr>
              <a:t>2023/3/6</a:t>
            </a:fld>
            <a:endParaRPr lang="zh-TW" altLang="en-US"/>
          </a:p>
        </p:txBody>
      </p:sp>
      <p:sp>
        <p:nvSpPr>
          <p:cNvPr id="4" name="頁尾版面配置區 4">
            <a:extLst>
              <a:ext uri="{FF2B5EF4-FFF2-40B4-BE49-F238E27FC236}">
                <a16:creationId xmlns:a16="http://schemas.microsoft.com/office/drawing/2014/main" id="{6DA386CD-4BEA-4B9B-9C79-8B826614E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>
            <a:extLst>
              <a:ext uri="{FF2B5EF4-FFF2-40B4-BE49-F238E27FC236}">
                <a16:creationId xmlns:a16="http://schemas.microsoft.com/office/drawing/2014/main" id="{E14328B0-6733-4503-96B6-BBDB1D345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5994E9-AFF9-4EBD-88BE-1037A747C09F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68532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>
            <a:extLst>
              <a:ext uri="{FF2B5EF4-FFF2-40B4-BE49-F238E27FC236}">
                <a16:creationId xmlns:a16="http://schemas.microsoft.com/office/drawing/2014/main" id="{1CEAD6C5-F1B6-41EA-A5AC-3A6AD0B9B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F5291A-61A3-4250-80B2-D1E1D32C2161}" type="datetimeFigureOut">
              <a:rPr lang="zh-TW" altLang="en-US"/>
              <a:pPr>
                <a:defRPr/>
              </a:pPr>
              <a:t>2023/3/6</a:t>
            </a:fld>
            <a:endParaRPr lang="zh-TW" altLang="en-US"/>
          </a:p>
        </p:txBody>
      </p:sp>
      <p:sp>
        <p:nvSpPr>
          <p:cNvPr id="3" name="頁尾版面配置區 4">
            <a:extLst>
              <a:ext uri="{FF2B5EF4-FFF2-40B4-BE49-F238E27FC236}">
                <a16:creationId xmlns:a16="http://schemas.microsoft.com/office/drawing/2014/main" id="{C26DE0FA-1946-4457-997D-8AF6DA85C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>
            <a:extLst>
              <a:ext uri="{FF2B5EF4-FFF2-40B4-BE49-F238E27FC236}">
                <a16:creationId xmlns:a16="http://schemas.microsoft.com/office/drawing/2014/main" id="{410E3C9A-2935-4A7D-9393-092E8AAE3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DCC1A4-552E-41C2-B50E-1927C08D35E9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17108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C2866E5C-282D-46B3-B421-B71C9881F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7CEF42-840B-422B-AEE6-29ADBF5B8647}" type="datetimeFigureOut">
              <a:rPr lang="zh-TW" altLang="en-US"/>
              <a:pPr>
                <a:defRPr/>
              </a:pPr>
              <a:t>2023/3/6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B3CF7859-A79C-4913-8CC9-24B3139F1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6DFA95C8-BC93-4853-A1F2-E171E1B49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D3ED42-4B41-4CED-B77E-DDD6974B8F3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05900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9A604834-3FEE-493D-81B1-F8D82A751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0EB8DE-AD48-45E3-A6DB-BB47E06BBB39}" type="datetimeFigureOut">
              <a:rPr lang="zh-TW" altLang="en-US"/>
              <a:pPr>
                <a:defRPr/>
              </a:pPr>
              <a:t>2023/3/6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F9C520E7-C0E2-4564-804E-01E44D64F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91F4E0F0-4B1A-41E2-B83B-C89615B56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F4F082-2407-4A51-8CBC-84AD8DCA196F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47465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>
            <a:extLst>
              <a:ext uri="{FF2B5EF4-FFF2-40B4-BE49-F238E27FC236}">
                <a16:creationId xmlns:a16="http://schemas.microsoft.com/office/drawing/2014/main" id="{00ED051C-E840-4AD4-846D-7EAC4BA0935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文字版面配置區 2">
            <a:extLst>
              <a:ext uri="{FF2B5EF4-FFF2-40B4-BE49-F238E27FC236}">
                <a16:creationId xmlns:a16="http://schemas.microsoft.com/office/drawing/2014/main" id="{139457C4-13FB-4F8B-877A-11C92D982C1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E787EFB-5978-4D7E-A8C3-B6C430AB4F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4305FE4-1744-46FC-BCB8-83A66D9BBCC3}" type="datetimeFigureOut">
              <a:rPr lang="zh-TW" altLang="en-US"/>
              <a:pPr>
                <a:defRPr/>
              </a:pPr>
              <a:t>2023/3/6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CA3FC17-91F6-424C-9E1A-DCA0A33587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AF595CC-A37D-4838-80E7-27B35A8992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9C0E6F7F-0C22-4C6E-9476-4C568F11BBB6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新細明體" panose="02020500000000000000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新細明體" panose="02020500000000000000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新細明體" panose="02020500000000000000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新細明體" panose="02020500000000000000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新細明體" panose="02020500000000000000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新細明體" panose="02020500000000000000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新細明體" panose="02020500000000000000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新細明體" panose="02020500000000000000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u3No3_dCbMw" TargetMode="External"/><Relationship Id="rId2" Type="http://schemas.openxmlformats.org/officeDocument/2006/relationships/hyperlink" Target="https://youtu.be/N76rgiy_OC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6hjvPPhG-g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7Dra1d-R_5E" TargetMode="External"/><Relationship Id="rId2" Type="http://schemas.openxmlformats.org/officeDocument/2006/relationships/hyperlink" Target="https://youtu.be/NknxZlnDDVw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投影片編號版面配置區 3">
            <a:extLst>
              <a:ext uri="{FF2B5EF4-FFF2-40B4-BE49-F238E27FC236}">
                <a16:creationId xmlns:a16="http://schemas.microsoft.com/office/drawing/2014/main" id="{9EAF87BD-35E5-4E02-9643-85A0F0022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1200"/>
              <a:t>2</a:t>
            </a:r>
            <a:endParaRPr lang="zh-TW" altLang="en-US" sz="1200"/>
          </a:p>
        </p:txBody>
      </p:sp>
      <p:sp>
        <p:nvSpPr>
          <p:cNvPr id="5123" name="文字方塊 4">
            <a:extLst>
              <a:ext uri="{FF2B5EF4-FFF2-40B4-BE49-F238E27FC236}">
                <a16:creationId xmlns:a16="http://schemas.microsoft.com/office/drawing/2014/main" id="{4EAAB5F0-44F6-4EFA-B0FC-844ACA2842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16950" y="6305550"/>
            <a:ext cx="3143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zh-TW" sz="2000" b="1">
                <a:solidFill>
                  <a:schemeClr val="bg1"/>
                </a:solidFill>
              </a:rPr>
              <a:t>2</a:t>
            </a:r>
            <a:endParaRPr kumimoji="0" lang="zh-TW" altLang="en-US" sz="2000" b="1">
              <a:solidFill>
                <a:schemeClr val="bg1"/>
              </a:solidFill>
            </a:endParaRPr>
          </a:p>
        </p:txBody>
      </p:sp>
      <p:sp>
        <p:nvSpPr>
          <p:cNvPr id="5127" name="文字方塊 5">
            <a:extLst>
              <a:ext uri="{FF2B5EF4-FFF2-40B4-BE49-F238E27FC236}">
                <a16:creationId xmlns:a16="http://schemas.microsoft.com/office/drawing/2014/main" id="{A0EB7A93-FDD9-49C5-AB7E-F4BAFFAA5D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2372" y="1783580"/>
            <a:ext cx="805174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zh-TW" altLang="en-US" sz="5400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文字結構基本說明</a:t>
            </a:r>
            <a:endParaRPr lang="en-US" altLang="zh-TW" sz="5400" b="1" dirty="0" smtClean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>
              <a:spcBef>
                <a:spcPct val="0"/>
              </a:spcBef>
              <a:buNone/>
            </a:pPr>
            <a:r>
              <a:rPr lang="zh-TW" altLang="en-US" sz="5400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與桌遊活動</a:t>
            </a:r>
            <a:endParaRPr lang="en-US" altLang="zh-TW" sz="5400" b="1" dirty="0" smtClean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  <p:transition spd="slow">
    <p:push dir="u"/>
    <p:sndAc>
      <p:stSnd>
        <p:snd r:embed="rId3" name="type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zh-TW" altLang="en-US" dirty="0" smtClean="0"/>
              <a:t>字形桌遊活動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04900" y="2006601"/>
            <a:ext cx="7658100" cy="965199"/>
          </a:xfrm>
        </p:spPr>
        <p:txBody>
          <a:bodyPr/>
          <a:lstStyle/>
          <a:p>
            <a:pPr marL="0" indent="0">
              <a:buNone/>
            </a:pPr>
            <a:r>
              <a:rPr lang="zh-TW" altLang="en-US" dirty="0" smtClean="0">
                <a:latin typeface="PMingLiU" panose="02020500000000000000" pitchFamily="18" charset="-120"/>
                <a:ea typeface="PMingLiU" panose="02020500000000000000" pitchFamily="18" charset="-120"/>
                <a:hlinkClick r:id="rId2"/>
              </a:rPr>
              <a:t>「</a:t>
            </a:r>
            <a:r>
              <a:rPr lang="zh-TW" altLang="en-US" dirty="0" smtClean="0">
                <a:hlinkClick r:id="rId2"/>
              </a:rPr>
              <a:t>動文字</a:t>
            </a:r>
            <a:r>
              <a:rPr lang="zh-TW" altLang="en-US" dirty="0" smtClean="0">
                <a:latin typeface="PMingLiU" panose="02020500000000000000" pitchFamily="18" charset="-120"/>
                <a:ea typeface="PMingLiU" panose="02020500000000000000" pitchFamily="18" charset="-120"/>
                <a:hlinkClick r:id="rId2"/>
              </a:rPr>
              <a:t>」桌遊</a:t>
            </a:r>
            <a:r>
              <a:rPr lang="zh-TW" altLang="en-US" dirty="0" smtClean="0">
                <a:hlinkClick r:id="rId2"/>
              </a:rPr>
              <a:t>教學影片基本版</a:t>
            </a:r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1104900" y="3466069"/>
            <a:ext cx="592982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sz="3200" dirty="0">
                <a:latin typeface="PMingLiU" panose="02020500000000000000" pitchFamily="18" charset="-120"/>
                <a:ea typeface="PMingLiU" panose="02020500000000000000" pitchFamily="18" charset="-120"/>
                <a:hlinkClick r:id="rId3"/>
              </a:rPr>
              <a:t>「動文字」桌遊教學影片變化版</a:t>
            </a:r>
            <a:endParaRPr lang="zh-TW" altLang="en-US" sz="3200" dirty="0">
              <a:latin typeface="PMingLiU" panose="02020500000000000000" pitchFamily="18" charset="-120"/>
              <a:ea typeface="PMingLiU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18073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r>
              <a:rPr lang="zh-TW" altLang="en-US" dirty="0" smtClean="0"/>
              <a:t>字形的創始故事－十二生肖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38497" y="2201091"/>
            <a:ext cx="6152606" cy="933994"/>
          </a:xfrm>
        </p:spPr>
        <p:txBody>
          <a:bodyPr/>
          <a:lstStyle/>
          <a:p>
            <a:pPr marL="0" indent="0">
              <a:buNone/>
            </a:pPr>
            <a:r>
              <a:rPr lang="zh-TW" altLang="en-US" b="1" dirty="0">
                <a:hlinkClick r:id="rId2"/>
              </a:rPr>
              <a:t>漢字的藝術</a:t>
            </a:r>
            <a:r>
              <a:rPr lang="en-US" altLang="zh-TW" b="1" dirty="0">
                <a:hlinkClick r:id="rId2"/>
              </a:rPr>
              <a:t>-</a:t>
            </a:r>
            <a:r>
              <a:rPr lang="zh-TW" altLang="en-US" b="1" dirty="0">
                <a:hlinkClick r:id="rId2"/>
              </a:rPr>
              <a:t>動物篇 </a:t>
            </a:r>
            <a:r>
              <a:rPr lang="en-US" altLang="zh-TW" b="1" dirty="0">
                <a:hlinkClick r:id="rId2"/>
              </a:rPr>
              <a:t>(</a:t>
            </a:r>
            <a:r>
              <a:rPr lang="zh-TW" altLang="en-US" b="1" dirty="0" smtClean="0">
                <a:hlinkClick r:id="rId2"/>
              </a:rPr>
              <a:t>十二生肖）</a:t>
            </a:r>
            <a:endParaRPr lang="zh-TW" altLang="en-US" b="1" dirty="0"/>
          </a:p>
        </p:txBody>
      </p:sp>
      <p:sp>
        <p:nvSpPr>
          <p:cNvPr id="7" name="文字方塊 6"/>
          <p:cNvSpPr txBox="1"/>
          <p:nvPr/>
        </p:nvSpPr>
        <p:spPr>
          <a:xfrm>
            <a:off x="928552" y="3839233"/>
            <a:ext cx="70343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 smtClean="0"/>
              <a:t>觀看影片後，回答相關問題</a:t>
            </a:r>
            <a:r>
              <a:rPr lang="zh-TW" altLang="en-US" sz="40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。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41352075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EA97AAF-A78C-4AE1-9B8B-13FBBFD124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005" y="0"/>
            <a:ext cx="8229600" cy="1143000"/>
          </a:xfrm>
        </p:spPr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字形的創始故事－十二生肖</a:t>
            </a:r>
          </a:p>
        </p:txBody>
      </p:sp>
      <p:sp>
        <p:nvSpPr>
          <p:cNvPr id="3" name="文字方塊 2"/>
          <p:cNvSpPr txBox="1"/>
          <p:nvPr/>
        </p:nvSpPr>
        <p:spPr>
          <a:xfrm>
            <a:off x="209005" y="1437195"/>
            <a:ext cx="8802410" cy="11757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sz="3200" b="1" dirty="0">
                <a:latin typeface="+mn-lt"/>
                <a:ea typeface="+mn-ea"/>
              </a:rPr>
              <a:t>問題一：在影片中，唯一沒有出現「原始字形</a:t>
            </a:r>
            <a:r>
              <a:rPr lang="zh-TW" altLang="en-US" sz="3200" b="1" dirty="0" smtClean="0">
                <a:latin typeface="+mn-lt"/>
                <a:ea typeface="+mn-ea"/>
              </a:rPr>
              <a:t>」</a:t>
            </a:r>
            <a:endParaRPr lang="en-US" altLang="zh-TW" sz="3200" b="1" dirty="0" smtClean="0">
              <a:latin typeface="+mn-lt"/>
              <a:ea typeface="+mn-ea"/>
            </a:endParaRPr>
          </a:p>
          <a:p>
            <a:pPr>
              <a:spcBef>
                <a:spcPct val="20000"/>
              </a:spcBef>
            </a:pPr>
            <a:r>
              <a:rPr lang="zh-TW" altLang="en-US" sz="3200" b="1" dirty="0" smtClean="0">
                <a:latin typeface="+mn-lt"/>
                <a:ea typeface="+mn-ea"/>
              </a:rPr>
              <a:t>的</a:t>
            </a:r>
            <a:r>
              <a:rPr lang="zh-TW" altLang="en-US" sz="3200" b="1" dirty="0">
                <a:latin typeface="+mn-lt"/>
                <a:ea typeface="+mn-ea"/>
              </a:rPr>
              <a:t>生肖，是哪一個生肖？</a:t>
            </a:r>
          </a:p>
        </p:txBody>
      </p:sp>
      <p:sp>
        <p:nvSpPr>
          <p:cNvPr id="5" name="文字方塊 4"/>
          <p:cNvSpPr txBox="1"/>
          <p:nvPr/>
        </p:nvSpPr>
        <p:spPr>
          <a:xfrm>
            <a:off x="330199" y="3187326"/>
            <a:ext cx="228418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 smtClean="0">
                <a:solidFill>
                  <a:srgbClr val="FF0000"/>
                </a:solidFill>
              </a:rPr>
              <a:t>答案</a:t>
            </a:r>
            <a:r>
              <a:rPr lang="zh-TW" altLang="en-US" sz="3200" b="1" dirty="0" smtClean="0">
                <a:solidFill>
                  <a:srgbClr val="FF00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：猴</a:t>
            </a:r>
            <a:r>
              <a:rPr lang="zh-TW" altLang="en-US" sz="32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　</a:t>
            </a:r>
            <a:endParaRPr lang="en-US" altLang="zh-TW" sz="3200" dirty="0" smtClean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endParaRPr lang="en-US" altLang="zh-TW" dirty="0">
              <a:latin typeface="PMingLiU" panose="02020500000000000000" pitchFamily="18" charset="-120"/>
              <a:ea typeface="PMingLiU" panose="02020500000000000000" pitchFamily="18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330199" y="4369526"/>
            <a:ext cx="85725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dirty="0" smtClean="0"/>
              <a:t>解析</a:t>
            </a:r>
            <a:r>
              <a:rPr lang="zh-TW" altLang="en-US" sz="2400" b="1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：</a:t>
            </a:r>
            <a:r>
              <a:rPr lang="zh-TW" altLang="en-US" sz="2400" b="1" dirty="0">
                <a:latin typeface="PMingLiU" panose="02020500000000000000" pitchFamily="18" charset="-120"/>
                <a:ea typeface="PMingLiU" panose="02020500000000000000" pitchFamily="18" charset="-120"/>
              </a:rPr>
              <a:t>因為「</a:t>
            </a:r>
            <a:r>
              <a:rPr lang="zh-TW" altLang="en-US" sz="2400" b="1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猴」這個字，是「犬」加「侯」兩個字組合而成</a:t>
            </a:r>
            <a:endParaRPr lang="en-US" altLang="zh-TW" sz="2400" b="1" dirty="0" smtClean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zh-TW" altLang="en-US" sz="2400" b="1" dirty="0">
                <a:latin typeface="PMingLiU" panose="02020500000000000000" pitchFamily="18" charset="-120"/>
                <a:ea typeface="PMingLiU" panose="02020500000000000000" pitchFamily="18" charset="-120"/>
              </a:rPr>
              <a:t>　</a:t>
            </a:r>
            <a:r>
              <a:rPr lang="zh-TW" altLang="en-US" sz="2400" b="1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　　</a:t>
            </a:r>
            <a:r>
              <a:rPr lang="en-US" altLang="zh-TW" sz="2400" b="1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，</a:t>
            </a:r>
            <a:r>
              <a:rPr lang="zh-TW" altLang="en-US" sz="2400" b="1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同時和「犬」的生肖重複，因此沒有原始字形。</a:t>
            </a:r>
            <a:endParaRPr lang="en-US" altLang="zh-TW" sz="2400" b="1" dirty="0" smtClean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endParaRPr lang="zh-TW" altLang="en-US" b="1" dirty="0"/>
          </a:p>
        </p:txBody>
      </p:sp>
    </p:spTree>
    <p:extLst>
      <p:ext uri="{BB962C8B-B14F-4D97-AF65-F5344CB8AC3E}">
        <p14:creationId xmlns:p14="http://schemas.microsoft.com/office/powerpoint/2010/main" val="30588224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65760" y="0"/>
            <a:ext cx="8229600" cy="1143000"/>
          </a:xfrm>
        </p:spPr>
        <p:txBody>
          <a:bodyPr/>
          <a:lstStyle/>
          <a:p>
            <a:r>
              <a:rPr lang="zh-TW" altLang="en-US" dirty="0"/>
              <a:t>字形的創始故事－十二生肖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9700" y="1298416"/>
            <a:ext cx="8851900" cy="1574074"/>
          </a:xfrm>
        </p:spPr>
        <p:txBody>
          <a:bodyPr/>
          <a:lstStyle/>
          <a:p>
            <a:pPr marL="0" indent="0">
              <a:buNone/>
            </a:pPr>
            <a:r>
              <a:rPr lang="zh-TW" altLang="en-US" b="1" dirty="0" smtClean="0"/>
              <a:t>問題二</a:t>
            </a:r>
            <a:r>
              <a:rPr lang="zh-TW" altLang="en-US" b="1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：在十二生肖中，那些動物沒有成為</a:t>
            </a:r>
            <a:endParaRPr lang="en-US" altLang="zh-TW" b="1" dirty="0" smtClean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0" indent="0">
              <a:buNone/>
            </a:pPr>
            <a:r>
              <a:rPr lang="zh-TW" altLang="en-US" b="1" dirty="0">
                <a:latin typeface="PMingLiU" panose="02020500000000000000" pitchFamily="18" charset="-120"/>
                <a:ea typeface="PMingLiU" panose="02020500000000000000" pitchFamily="18" charset="-120"/>
              </a:rPr>
              <a:t>字典</a:t>
            </a:r>
            <a:r>
              <a:rPr lang="zh-TW" altLang="en-US" b="1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中的「部首」？</a:t>
            </a:r>
            <a:endParaRPr lang="en-US" altLang="zh-TW" b="1" dirty="0" smtClean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0" indent="0">
              <a:buNone/>
            </a:pPr>
            <a:r>
              <a:rPr lang="zh-TW" altLang="en-US" b="1" dirty="0">
                <a:latin typeface="PMingLiU" panose="02020500000000000000" pitchFamily="18" charset="-120"/>
                <a:ea typeface="PMingLiU" panose="02020500000000000000" pitchFamily="18" charset="-120"/>
              </a:rPr>
              <a:t>　</a:t>
            </a:r>
            <a:r>
              <a:rPr lang="zh-TW" altLang="en-US" b="1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　　　</a:t>
            </a:r>
            <a:endParaRPr lang="zh-TW" altLang="en-US" b="1" dirty="0"/>
          </a:p>
        </p:txBody>
      </p:sp>
      <p:sp>
        <p:nvSpPr>
          <p:cNvPr id="4" name="文字方塊 3"/>
          <p:cNvSpPr txBox="1"/>
          <p:nvPr/>
        </p:nvSpPr>
        <p:spPr>
          <a:xfrm>
            <a:off x="476069" y="3321429"/>
            <a:ext cx="7315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>
                <a:solidFill>
                  <a:srgbClr val="FF0000"/>
                </a:solidFill>
              </a:rPr>
              <a:t>答案：虎、兔、蛇、猴、雞、狗、豬</a:t>
            </a:r>
          </a:p>
        </p:txBody>
      </p:sp>
      <p:sp>
        <p:nvSpPr>
          <p:cNvPr id="5" name="矩形 4"/>
          <p:cNvSpPr/>
          <p:nvPr/>
        </p:nvSpPr>
        <p:spPr>
          <a:xfrm>
            <a:off x="300264" y="4601980"/>
            <a:ext cx="854347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400" b="1" dirty="0">
                <a:latin typeface="PMingLiU" panose="02020500000000000000" pitchFamily="18" charset="-120"/>
                <a:ea typeface="PMingLiU" panose="02020500000000000000" pitchFamily="18" charset="-120"/>
              </a:rPr>
              <a:t>解析：虎</a:t>
            </a:r>
            <a:r>
              <a:rPr lang="zh-TW" altLang="en-US" sz="2400" b="1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是「</a:t>
            </a:r>
            <a:r>
              <a:rPr lang="zh-TW" altLang="en-US" sz="2400" b="1" dirty="0">
                <a:solidFill>
                  <a:srgbClr val="00206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虍</a:t>
            </a:r>
            <a:r>
              <a:rPr lang="zh-TW" altLang="en-US" sz="2400" b="1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」部</a:t>
            </a:r>
            <a:r>
              <a:rPr lang="zh-TW" altLang="en-US" sz="2400" b="1" dirty="0">
                <a:latin typeface="PMingLiU" panose="02020500000000000000" pitchFamily="18" charset="-120"/>
                <a:ea typeface="PMingLiU" panose="02020500000000000000" pitchFamily="18" charset="-120"/>
              </a:rPr>
              <a:t>、兔</a:t>
            </a:r>
            <a:r>
              <a:rPr lang="zh-TW" altLang="en-US" sz="2400" b="1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是「</a:t>
            </a:r>
            <a:r>
              <a:rPr lang="zh-TW" altLang="en-US" sz="2400" b="1" dirty="0">
                <a:solidFill>
                  <a:srgbClr val="00206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ㄦ</a:t>
            </a:r>
            <a:r>
              <a:rPr lang="zh-TW" altLang="en-US" sz="2400" b="1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」部</a:t>
            </a:r>
            <a:r>
              <a:rPr lang="zh-TW" altLang="en-US" sz="2400" b="1" dirty="0">
                <a:latin typeface="PMingLiU" panose="02020500000000000000" pitchFamily="18" charset="-120"/>
                <a:ea typeface="PMingLiU" panose="02020500000000000000" pitchFamily="18" charset="-120"/>
              </a:rPr>
              <a:t>、蛇</a:t>
            </a:r>
            <a:r>
              <a:rPr lang="zh-TW" altLang="en-US" sz="2400" b="1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是「</a:t>
            </a:r>
            <a:r>
              <a:rPr lang="zh-TW" altLang="en-US" sz="2400" b="1" dirty="0">
                <a:solidFill>
                  <a:srgbClr val="00206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虫</a:t>
            </a:r>
            <a:r>
              <a:rPr lang="zh-TW" altLang="en-US" sz="2400" b="1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」部</a:t>
            </a:r>
            <a:endParaRPr lang="en-US" altLang="zh-TW" sz="24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zh-TW" altLang="en-US" sz="2400" b="1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　　　猴是「</a:t>
            </a:r>
            <a:r>
              <a:rPr lang="zh-TW" altLang="en-US" sz="2400" b="1" dirty="0">
                <a:solidFill>
                  <a:srgbClr val="00206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犬</a:t>
            </a:r>
            <a:r>
              <a:rPr lang="zh-TW" altLang="en-US" sz="2400" b="1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」部</a:t>
            </a:r>
            <a:r>
              <a:rPr lang="zh-TW" altLang="en-US" sz="2400" b="1" dirty="0">
                <a:latin typeface="PMingLiU" panose="02020500000000000000" pitchFamily="18" charset="-120"/>
                <a:ea typeface="PMingLiU" panose="02020500000000000000" pitchFamily="18" charset="-120"/>
              </a:rPr>
              <a:t>、雞</a:t>
            </a:r>
            <a:r>
              <a:rPr lang="zh-TW" altLang="en-US" sz="2400" b="1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是「</a:t>
            </a:r>
            <a:r>
              <a:rPr lang="zh-TW" altLang="en-US" sz="2400" b="1" dirty="0">
                <a:solidFill>
                  <a:srgbClr val="00206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隹</a:t>
            </a:r>
            <a:r>
              <a:rPr lang="zh-TW" altLang="en-US" sz="2400" b="1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」部</a:t>
            </a:r>
            <a:r>
              <a:rPr lang="zh-TW" altLang="en-US" sz="2400" b="1" dirty="0">
                <a:latin typeface="PMingLiU" panose="02020500000000000000" pitchFamily="18" charset="-120"/>
                <a:ea typeface="PMingLiU" panose="02020500000000000000" pitchFamily="18" charset="-120"/>
              </a:rPr>
              <a:t>、狗</a:t>
            </a:r>
            <a:r>
              <a:rPr lang="zh-TW" altLang="en-US" sz="2400" b="1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是「</a:t>
            </a:r>
            <a:r>
              <a:rPr lang="zh-TW" altLang="en-US" sz="2400" b="1" dirty="0">
                <a:solidFill>
                  <a:srgbClr val="00206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犬</a:t>
            </a:r>
            <a:r>
              <a:rPr lang="zh-TW" altLang="en-US" sz="2400" b="1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」部</a:t>
            </a:r>
            <a:endParaRPr lang="en-US" altLang="zh-TW" sz="24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zh-TW" altLang="en-US" sz="2400" b="1" dirty="0">
                <a:latin typeface="PMingLiU" panose="02020500000000000000" pitchFamily="18" charset="-120"/>
                <a:ea typeface="PMingLiU" panose="02020500000000000000" pitchFamily="18" charset="-120"/>
              </a:rPr>
              <a:t>　　　豬是　「</a:t>
            </a:r>
            <a:r>
              <a:rPr lang="zh-TW" altLang="en-US" sz="2400" b="1" dirty="0">
                <a:solidFill>
                  <a:srgbClr val="00206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豕</a:t>
            </a:r>
            <a:r>
              <a:rPr lang="zh-TW" altLang="en-US" sz="2400" b="1" dirty="0">
                <a:latin typeface="PMingLiU" panose="02020500000000000000" pitchFamily="18" charset="-120"/>
                <a:ea typeface="PMingLiU" panose="02020500000000000000" pitchFamily="18" charset="-120"/>
              </a:rPr>
              <a:t>」　部</a:t>
            </a:r>
            <a:endParaRPr lang="en-US" altLang="zh-TW" sz="24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endParaRPr lang="en-US" altLang="zh-TW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7078833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18011" y="65316"/>
            <a:ext cx="8229600" cy="1143000"/>
          </a:xfrm>
        </p:spPr>
        <p:txBody>
          <a:bodyPr/>
          <a:lstStyle/>
          <a:p>
            <a:r>
              <a:rPr lang="zh-TW" altLang="en-US" dirty="0" smtClean="0"/>
              <a:t>字形的規則－六書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09897" y="1835333"/>
            <a:ext cx="4872446" cy="933994"/>
          </a:xfrm>
        </p:spPr>
        <p:txBody>
          <a:bodyPr/>
          <a:lstStyle/>
          <a:p>
            <a:pPr marL="0" indent="0">
              <a:buNone/>
            </a:pPr>
            <a:r>
              <a:rPr lang="zh-TW" altLang="en-US" dirty="0">
                <a:hlinkClick r:id="rId2"/>
              </a:rPr>
              <a:t>動畫說漢字：六書篇</a:t>
            </a:r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928224" y="4877164"/>
            <a:ext cx="685315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000" dirty="0"/>
              <a:t>觀看影片後，回答相關問題。</a:t>
            </a:r>
          </a:p>
        </p:txBody>
      </p:sp>
      <p:sp>
        <p:nvSpPr>
          <p:cNvPr id="5" name="文字方塊 4"/>
          <p:cNvSpPr txBox="1"/>
          <p:nvPr/>
        </p:nvSpPr>
        <p:spPr>
          <a:xfrm>
            <a:off x="809897" y="3396344"/>
            <a:ext cx="42454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>
                <a:latin typeface="+mn-lt"/>
                <a:ea typeface="+mn-ea"/>
                <a:hlinkClick r:id="rId3"/>
              </a:rPr>
              <a:t>秒懂六書法則</a:t>
            </a:r>
            <a:endParaRPr lang="zh-TW" altLang="en-US" sz="3200" dirty="0"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40396430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zh-TW" altLang="en-US" dirty="0"/>
              <a:t>字形的規則－六書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188" y="1143000"/>
            <a:ext cx="8965112" cy="2070463"/>
          </a:xfrm>
        </p:spPr>
        <p:txBody>
          <a:bodyPr/>
          <a:lstStyle/>
          <a:p>
            <a:pPr marL="0" indent="0">
              <a:buNone/>
            </a:pPr>
            <a:r>
              <a:rPr lang="zh-TW" altLang="en-US" b="1" dirty="0"/>
              <a:t>問題一</a:t>
            </a:r>
            <a:r>
              <a:rPr lang="zh-TW" altLang="en-US" b="1" dirty="0" smtClean="0"/>
              <a:t>：造字規則中的</a:t>
            </a:r>
            <a:r>
              <a:rPr lang="zh-TW" altLang="en-US" b="1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「六書」，是哪六種造字原理？</a:t>
            </a:r>
            <a:endParaRPr lang="en-US" altLang="zh-TW" b="1" dirty="0" smtClean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0" indent="0">
              <a:buNone/>
            </a:pPr>
            <a:r>
              <a:rPr lang="zh-TW" altLang="en-US" b="1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其中的</a:t>
            </a:r>
            <a:r>
              <a:rPr lang="zh-TW" altLang="en-US" b="1" u="sng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基本原則</a:t>
            </a:r>
            <a:r>
              <a:rPr lang="zh-TW" altLang="en-US" b="1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和</a:t>
            </a:r>
            <a:r>
              <a:rPr lang="zh-TW" altLang="en-US" b="1" u="sng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補充原則</a:t>
            </a:r>
            <a:r>
              <a:rPr lang="zh-TW" altLang="en-US" b="1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分別是哪幾種？</a:t>
            </a:r>
            <a:endParaRPr lang="zh-TW" altLang="en-US" b="1" dirty="0"/>
          </a:p>
        </p:txBody>
      </p:sp>
      <p:sp>
        <p:nvSpPr>
          <p:cNvPr id="4" name="文字方塊 3"/>
          <p:cNvSpPr txBox="1"/>
          <p:nvPr/>
        </p:nvSpPr>
        <p:spPr>
          <a:xfrm>
            <a:off x="152400" y="3536769"/>
            <a:ext cx="8991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dirty="0">
                <a:solidFill>
                  <a:srgbClr val="FF00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答案</a:t>
            </a:r>
            <a:r>
              <a:rPr lang="zh-TW" altLang="en-US" sz="2400" b="1" dirty="0" smtClean="0">
                <a:solidFill>
                  <a:srgbClr val="FF00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：</a:t>
            </a:r>
            <a:endParaRPr lang="en-US" altLang="zh-TW" sz="2400" b="1" dirty="0" smtClean="0">
              <a:solidFill>
                <a:srgbClr val="FF0000"/>
              </a:solidFill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zh-TW" altLang="en-US" sz="2400" b="1" dirty="0">
                <a:solidFill>
                  <a:srgbClr val="FF00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　</a:t>
            </a:r>
            <a:r>
              <a:rPr lang="zh-TW" altLang="en-US" sz="2400" b="1" dirty="0" smtClean="0">
                <a:solidFill>
                  <a:srgbClr val="FF00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　象形</a:t>
            </a:r>
            <a:r>
              <a:rPr lang="zh-TW" altLang="en-US" sz="2400" b="1" dirty="0">
                <a:solidFill>
                  <a:srgbClr val="FF00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、指事、會意、形聲、轉注、假借，合</a:t>
            </a:r>
            <a:r>
              <a:rPr lang="zh-TW" altLang="en-US" sz="2400" b="1" dirty="0" smtClean="0">
                <a:solidFill>
                  <a:srgbClr val="FF00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稱　「</a:t>
            </a:r>
            <a:r>
              <a:rPr lang="zh-TW" altLang="en-US" sz="2400" b="1" dirty="0">
                <a:solidFill>
                  <a:srgbClr val="FF00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六書」。</a:t>
            </a:r>
            <a:endParaRPr lang="en-US" altLang="zh-TW" sz="2400" b="1" dirty="0">
              <a:solidFill>
                <a:srgbClr val="FF0000"/>
              </a:solidFill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endParaRPr lang="en-US" altLang="zh-TW" sz="2400" b="1" dirty="0">
              <a:solidFill>
                <a:srgbClr val="FF0000"/>
              </a:solidFill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zh-TW" altLang="en-US" sz="2400" b="1" dirty="0">
                <a:solidFill>
                  <a:srgbClr val="FF00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　　</a:t>
            </a:r>
            <a:r>
              <a:rPr lang="zh-TW" altLang="en-US" sz="2400" b="1" dirty="0" smtClean="0">
                <a:solidFill>
                  <a:srgbClr val="FF00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基本</a:t>
            </a:r>
            <a:r>
              <a:rPr lang="zh-TW" altLang="en-US" sz="2400" b="1" dirty="0">
                <a:solidFill>
                  <a:srgbClr val="FF00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原則是象形、指事、會意、形聲四類；</a:t>
            </a:r>
            <a:endParaRPr lang="en-US" altLang="zh-TW" sz="2400" b="1" dirty="0">
              <a:solidFill>
                <a:srgbClr val="FF0000"/>
              </a:solidFill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endParaRPr lang="en-US" altLang="zh-TW" sz="2400" b="1" dirty="0">
              <a:solidFill>
                <a:srgbClr val="FF0000"/>
              </a:solidFill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zh-TW" altLang="en-US" sz="2400" b="1" dirty="0">
                <a:solidFill>
                  <a:srgbClr val="FF00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　　</a:t>
            </a:r>
            <a:r>
              <a:rPr lang="zh-TW" altLang="en-US" sz="2400" b="1" dirty="0" smtClean="0">
                <a:solidFill>
                  <a:srgbClr val="FF00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補充</a:t>
            </a:r>
            <a:r>
              <a:rPr lang="zh-TW" altLang="en-US" sz="2400" b="1" dirty="0">
                <a:solidFill>
                  <a:srgbClr val="FF00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原則是轉注、假借兩類。</a:t>
            </a:r>
            <a:endParaRPr lang="en-US" altLang="zh-TW" sz="2400" b="1" dirty="0">
              <a:solidFill>
                <a:srgbClr val="FF0000"/>
              </a:solidFill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endParaRPr lang="en-US" altLang="zh-TW" sz="2400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endParaRPr lang="zh-TW" altLang="en-US" sz="2400" dirty="0">
              <a:latin typeface="PMingLiU" panose="02020500000000000000" pitchFamily="18" charset="-120"/>
              <a:ea typeface="PMingLiU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3926283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zh-TW" altLang="en-US" dirty="0"/>
              <a:t>字形的規則－六書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52400" y="1257301"/>
            <a:ext cx="8229600" cy="622300"/>
          </a:xfrm>
        </p:spPr>
        <p:txBody>
          <a:bodyPr/>
          <a:lstStyle/>
          <a:p>
            <a:pPr marL="0" indent="0">
              <a:buNone/>
            </a:pPr>
            <a:r>
              <a:rPr lang="zh-TW" altLang="en-US" b="1" dirty="0" smtClean="0"/>
              <a:t>請分析下列字形的六書分類陣營</a:t>
            </a:r>
            <a:r>
              <a:rPr lang="zh-TW" altLang="en-US" b="1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：</a:t>
            </a:r>
            <a:endParaRPr lang="zh-TW" altLang="en-US" b="1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2261143"/>
              </p:ext>
            </p:extLst>
          </p:nvPr>
        </p:nvGraphicFramePr>
        <p:xfrm>
          <a:off x="330200" y="2260600"/>
          <a:ext cx="8610600" cy="398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9500">
                  <a:extLst>
                    <a:ext uri="{9D8B030D-6E8A-4147-A177-3AD203B41FA5}">
                      <a16:colId xmlns:a16="http://schemas.microsoft.com/office/drawing/2014/main" val="2861161199"/>
                    </a:ext>
                  </a:extLst>
                </a:gridCol>
                <a:gridCol w="3581400">
                  <a:extLst>
                    <a:ext uri="{9D8B030D-6E8A-4147-A177-3AD203B41FA5}">
                      <a16:colId xmlns:a16="http://schemas.microsoft.com/office/drawing/2014/main" val="3559326716"/>
                    </a:ext>
                  </a:extLst>
                </a:gridCol>
                <a:gridCol w="3949700">
                  <a:extLst>
                    <a:ext uri="{9D8B030D-6E8A-4147-A177-3AD203B41FA5}">
                      <a16:colId xmlns:a16="http://schemas.microsoft.com/office/drawing/2014/main" val="3769482426"/>
                    </a:ext>
                  </a:extLst>
                </a:gridCol>
              </a:tblGrid>
              <a:tr h="79756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dirty="0" smtClean="0">
                          <a:solidFill>
                            <a:schemeClr val="tx1"/>
                          </a:solidFill>
                        </a:rPr>
                        <a:t>字形</a:t>
                      </a:r>
                      <a:endParaRPr lang="zh-TW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dirty="0" smtClean="0">
                          <a:solidFill>
                            <a:schemeClr val="tx1"/>
                          </a:solidFill>
                        </a:rPr>
                        <a:t>六書陣營</a:t>
                      </a:r>
                      <a:endParaRPr lang="zh-TW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448636"/>
                  </a:ext>
                </a:extLst>
              </a:tr>
              <a:tr h="79756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１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b="1" dirty="0" smtClean="0">
                          <a:latin typeface="+mj-ea"/>
                          <a:ea typeface="+mj-ea"/>
                        </a:rPr>
                        <a:t>牛</a:t>
                      </a:r>
                      <a:endParaRPr lang="zh-TW" altLang="en-US" sz="4000" b="1" dirty="0"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2401676"/>
                  </a:ext>
                </a:extLst>
              </a:tr>
              <a:tr h="79756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２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b="1" dirty="0" smtClean="0">
                          <a:latin typeface="+mj-ea"/>
                          <a:ea typeface="+mj-ea"/>
                        </a:rPr>
                        <a:t>乃</a:t>
                      </a:r>
                      <a:endParaRPr lang="zh-TW" altLang="en-US" sz="4000" b="1" dirty="0"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2471352"/>
                  </a:ext>
                </a:extLst>
              </a:tr>
              <a:tr h="79756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３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b="1" dirty="0" smtClean="0">
                          <a:latin typeface="+mj-ea"/>
                          <a:ea typeface="+mj-ea"/>
                        </a:rPr>
                        <a:t>好</a:t>
                      </a:r>
                      <a:endParaRPr lang="zh-TW" altLang="en-US" sz="4000" b="1" dirty="0"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2773115"/>
                  </a:ext>
                </a:extLst>
              </a:tr>
              <a:tr h="79756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４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b="1" dirty="0" smtClean="0">
                          <a:latin typeface="+mj-ea"/>
                          <a:ea typeface="+mj-ea"/>
                        </a:rPr>
                        <a:t>喝</a:t>
                      </a:r>
                      <a:endParaRPr lang="zh-TW" altLang="en-US" sz="4000" b="1" dirty="0"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9171912"/>
                  </a:ext>
                </a:extLst>
              </a:tr>
            </a:tbl>
          </a:graphicData>
        </a:graphic>
      </p:graphicFrame>
      <p:sp>
        <p:nvSpPr>
          <p:cNvPr id="5" name="文字方塊 4"/>
          <p:cNvSpPr txBox="1"/>
          <p:nvPr/>
        </p:nvSpPr>
        <p:spPr>
          <a:xfrm>
            <a:off x="6286500" y="3129290"/>
            <a:ext cx="124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 smtClean="0">
                <a:solidFill>
                  <a:srgbClr val="FF0000"/>
                </a:solidFill>
              </a:rPr>
              <a:t>象形</a:t>
            </a:r>
            <a:endParaRPr lang="zh-TW" altLang="en-US" sz="3200" b="1" dirty="0">
              <a:solidFill>
                <a:srgbClr val="FF0000"/>
              </a:solidFill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6286500" y="3911026"/>
            <a:ext cx="1092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>
                <a:solidFill>
                  <a:srgbClr val="00B050"/>
                </a:solidFill>
              </a:rPr>
              <a:t>指事</a:t>
            </a:r>
          </a:p>
        </p:txBody>
      </p:sp>
      <p:sp>
        <p:nvSpPr>
          <p:cNvPr id="7" name="文字方塊 6"/>
          <p:cNvSpPr txBox="1"/>
          <p:nvPr/>
        </p:nvSpPr>
        <p:spPr>
          <a:xfrm>
            <a:off x="6235700" y="4711126"/>
            <a:ext cx="114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>
                <a:solidFill>
                  <a:srgbClr val="002060"/>
                </a:solidFill>
              </a:rPr>
              <a:t>會意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6235700" y="5511226"/>
            <a:ext cx="114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>
                <a:solidFill>
                  <a:srgbClr val="FF9900"/>
                </a:solidFill>
              </a:rPr>
              <a:t>形聲</a:t>
            </a:r>
          </a:p>
        </p:txBody>
      </p:sp>
    </p:spTree>
    <p:extLst>
      <p:ext uri="{BB962C8B-B14F-4D97-AF65-F5344CB8AC3E}">
        <p14:creationId xmlns:p14="http://schemas.microsoft.com/office/powerpoint/2010/main" val="15690569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8177579"/>
              </p:ext>
            </p:extLst>
          </p:nvPr>
        </p:nvGraphicFramePr>
        <p:xfrm>
          <a:off x="357058" y="1340768"/>
          <a:ext cx="8545766" cy="5069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文字方塊 4"/>
          <p:cNvSpPr txBox="1"/>
          <p:nvPr/>
        </p:nvSpPr>
        <p:spPr>
          <a:xfrm>
            <a:off x="7020272" y="1727602"/>
            <a:ext cx="18825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b="1" dirty="0" smtClean="0">
                <a:solidFill>
                  <a:srgbClr val="FF0000"/>
                </a:solidFill>
              </a:rPr>
              <a:t>字不可以拆開</a:t>
            </a:r>
            <a:endParaRPr lang="zh-TW" altLang="en-US" sz="2000" b="1" dirty="0">
              <a:solidFill>
                <a:srgbClr val="FF000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367101" y="1763172"/>
            <a:ext cx="172354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zh-TW" altLang="en-US" sz="2000" b="1" dirty="0">
                <a:solidFill>
                  <a:srgbClr val="FF0000"/>
                </a:solidFill>
              </a:rPr>
              <a:t>字不可以拆開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7164288" y="2483767"/>
            <a:ext cx="18490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/>
              <a:t>具體事物</a:t>
            </a:r>
            <a:endParaRPr lang="en-US" altLang="zh-TW" b="1" dirty="0"/>
          </a:p>
          <a:p>
            <a:r>
              <a:rPr lang="zh-TW" altLang="en-US" b="1" dirty="0"/>
              <a:t>看得到、摸</a:t>
            </a:r>
            <a:r>
              <a:rPr lang="zh-TW" altLang="en-US" b="1" dirty="0" smtClean="0"/>
              <a:t>得到</a:t>
            </a:r>
            <a:endParaRPr lang="en-US" altLang="zh-TW" b="1" dirty="0" smtClean="0"/>
          </a:p>
          <a:p>
            <a:r>
              <a:rPr lang="zh-TW" altLang="en-US" b="1" dirty="0"/>
              <a:t>確實存在</a:t>
            </a:r>
          </a:p>
        </p:txBody>
      </p:sp>
      <p:sp>
        <p:nvSpPr>
          <p:cNvPr id="9" name="文字方塊 8"/>
          <p:cNvSpPr txBox="1"/>
          <p:nvPr/>
        </p:nvSpPr>
        <p:spPr>
          <a:xfrm>
            <a:off x="467544" y="2502171"/>
            <a:ext cx="16231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/>
              <a:t>抽象事物</a:t>
            </a:r>
            <a:endParaRPr lang="en-US" altLang="zh-TW" b="1" dirty="0"/>
          </a:p>
          <a:p>
            <a:r>
              <a:rPr lang="zh-TW" altLang="en-US" b="1" dirty="0"/>
              <a:t>想法、</a:t>
            </a:r>
            <a:r>
              <a:rPr lang="zh-TW" altLang="en-US" b="1" dirty="0" smtClean="0"/>
              <a:t>符號</a:t>
            </a:r>
            <a:endParaRPr lang="en-US" altLang="zh-TW" b="1" dirty="0"/>
          </a:p>
          <a:p>
            <a:r>
              <a:rPr lang="zh-TW" altLang="en-US" b="1" dirty="0"/>
              <a:t>方向 </a:t>
            </a:r>
            <a:r>
              <a:rPr lang="en-US" altLang="zh-TW" b="1" dirty="0" smtClean="0"/>
              <a:t>…</a:t>
            </a:r>
            <a:endParaRPr lang="en-US" altLang="zh-TW" b="1" dirty="0"/>
          </a:p>
        </p:txBody>
      </p:sp>
      <p:sp>
        <p:nvSpPr>
          <p:cNvPr id="10" name="矩形 9"/>
          <p:cNvSpPr/>
          <p:nvPr/>
        </p:nvSpPr>
        <p:spPr>
          <a:xfrm>
            <a:off x="367101" y="4167228"/>
            <a:ext cx="17235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zh-TW" altLang="en-US" sz="2400" b="1" dirty="0">
                <a:solidFill>
                  <a:srgbClr val="002060"/>
                </a:solidFill>
              </a:rPr>
              <a:t>字可以拆開</a:t>
            </a:r>
          </a:p>
        </p:txBody>
      </p:sp>
      <p:sp>
        <p:nvSpPr>
          <p:cNvPr id="11" name="矩形 10"/>
          <p:cNvSpPr/>
          <p:nvPr/>
        </p:nvSpPr>
        <p:spPr>
          <a:xfrm>
            <a:off x="7020272" y="4167227"/>
            <a:ext cx="17235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zh-TW" altLang="en-US" sz="2400" b="1" dirty="0" smtClean="0">
                <a:solidFill>
                  <a:srgbClr val="002060"/>
                </a:solidFill>
              </a:rPr>
              <a:t>字可以</a:t>
            </a:r>
            <a:r>
              <a:rPr lang="zh-TW" altLang="en-US" sz="2400" b="1" dirty="0">
                <a:solidFill>
                  <a:srgbClr val="002060"/>
                </a:solidFill>
              </a:rPr>
              <a:t>拆開</a:t>
            </a:r>
          </a:p>
        </p:txBody>
      </p:sp>
      <p:sp>
        <p:nvSpPr>
          <p:cNvPr id="12" name="文字方塊 11"/>
          <p:cNvSpPr txBox="1"/>
          <p:nvPr/>
        </p:nvSpPr>
        <p:spPr>
          <a:xfrm>
            <a:off x="367101" y="5047454"/>
            <a:ext cx="21121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/>
              <a:t>兩字以上組合後</a:t>
            </a:r>
            <a:r>
              <a:rPr lang="zh-TW" altLang="en-US" b="1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，出現新的意義</a:t>
            </a:r>
            <a:endParaRPr lang="en-US" altLang="zh-TW" b="1" dirty="0"/>
          </a:p>
        </p:txBody>
      </p:sp>
      <p:sp>
        <p:nvSpPr>
          <p:cNvPr id="13" name="文字方塊 12"/>
          <p:cNvSpPr txBox="1"/>
          <p:nvPr/>
        </p:nvSpPr>
        <p:spPr>
          <a:xfrm>
            <a:off x="7020272" y="4897798"/>
            <a:ext cx="203777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b="1" dirty="0" smtClean="0"/>
              <a:t>兩字以上組合後</a:t>
            </a:r>
            <a:r>
              <a:rPr lang="zh-TW" altLang="en-US" sz="2000" b="1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，有</a:t>
            </a:r>
            <a:r>
              <a:rPr lang="zh-TW" altLang="en-US" sz="2000" b="1" dirty="0" smtClean="0">
                <a:solidFill>
                  <a:srgbClr val="FF00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注音符號</a:t>
            </a:r>
            <a:r>
              <a:rPr lang="zh-TW" altLang="en-US" sz="2000" b="1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相似</a:t>
            </a:r>
            <a:endParaRPr lang="en-US" altLang="zh-TW" sz="2000" b="1" dirty="0" smtClean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en-US" altLang="zh-TW" sz="2000" b="1" dirty="0" smtClean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(</a:t>
            </a:r>
            <a:r>
              <a:rPr lang="zh-TW" altLang="en-US" sz="2000" b="1" dirty="0" smtClean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有邊讀邊的音</a:t>
            </a:r>
            <a:r>
              <a:rPr lang="en-US" altLang="zh-TW" sz="2000" b="1" dirty="0" smtClean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)</a:t>
            </a:r>
            <a:endParaRPr lang="en-US" altLang="zh-TW" sz="2000" b="1" dirty="0">
              <a:solidFill>
                <a:srgbClr val="0000FF"/>
              </a:solidFill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59898" y="28156"/>
            <a:ext cx="8229600" cy="1143000"/>
          </a:xfrm>
        </p:spPr>
        <p:txBody>
          <a:bodyPr/>
          <a:lstStyle/>
          <a:p>
            <a:r>
              <a:rPr lang="zh-TW" altLang="en-US" dirty="0"/>
              <a:t>字形的規則－六書</a:t>
            </a:r>
          </a:p>
        </p:txBody>
      </p:sp>
    </p:spTree>
    <p:extLst>
      <p:ext uri="{BB962C8B-B14F-4D97-AF65-F5344CB8AC3E}">
        <p14:creationId xmlns:p14="http://schemas.microsoft.com/office/powerpoint/2010/main" val="390234285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5" grpId="0"/>
      <p:bldP spid="7" grpId="0"/>
      <p:bldP spid="8" grpId="0"/>
      <p:bldP spid="9" grpId="0"/>
      <p:bldP spid="10" grpId="0"/>
      <p:bldP spid="1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086468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文字方塊 4"/>
          <p:cNvSpPr txBox="1"/>
          <p:nvPr/>
        </p:nvSpPr>
        <p:spPr>
          <a:xfrm>
            <a:off x="7020272" y="2132856"/>
            <a:ext cx="10081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000" b="1" dirty="0" smtClean="0">
                <a:solidFill>
                  <a:srgbClr val="FF0000"/>
                </a:solidFill>
              </a:rPr>
              <a:t>牛</a:t>
            </a:r>
            <a:endParaRPr lang="zh-TW" altLang="en-US" sz="6000" b="1" dirty="0">
              <a:solidFill>
                <a:srgbClr val="FF0000"/>
              </a:solidFill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1115616" y="2132856"/>
            <a:ext cx="10081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000" b="1" dirty="0" smtClean="0">
                <a:solidFill>
                  <a:srgbClr val="FF0000"/>
                </a:solidFill>
              </a:rPr>
              <a:t>乃</a:t>
            </a:r>
            <a:endParaRPr lang="zh-TW" altLang="en-US" sz="6000" b="1" dirty="0">
              <a:solidFill>
                <a:srgbClr val="FF0000"/>
              </a:solidFill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1115616" y="4214428"/>
            <a:ext cx="10081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000" b="1" dirty="0" smtClean="0">
                <a:solidFill>
                  <a:srgbClr val="002060"/>
                </a:solidFill>
              </a:rPr>
              <a:t>好</a:t>
            </a:r>
            <a:endParaRPr lang="zh-TW" altLang="en-US" sz="6000" b="1" dirty="0">
              <a:solidFill>
                <a:srgbClr val="002060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7020272" y="4219155"/>
            <a:ext cx="10081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000" b="1" dirty="0">
                <a:solidFill>
                  <a:srgbClr val="002060"/>
                </a:solidFill>
              </a:rPr>
              <a:t>喝</a:t>
            </a:r>
          </a:p>
        </p:txBody>
      </p:sp>
      <p:cxnSp>
        <p:nvCxnSpPr>
          <p:cNvPr id="11" name="直線接點 10"/>
          <p:cNvCxnSpPr/>
          <p:nvPr/>
        </p:nvCxnSpPr>
        <p:spPr>
          <a:xfrm>
            <a:off x="1547664" y="3907993"/>
            <a:ext cx="0" cy="172819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直線接點 11"/>
          <p:cNvCxnSpPr/>
          <p:nvPr/>
        </p:nvCxnSpPr>
        <p:spPr>
          <a:xfrm>
            <a:off x="7376591" y="3884066"/>
            <a:ext cx="0" cy="172819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3" name="圓角矩形 12"/>
          <p:cNvSpPr/>
          <p:nvPr/>
        </p:nvSpPr>
        <p:spPr>
          <a:xfrm>
            <a:off x="7952654" y="4306733"/>
            <a:ext cx="508101" cy="1015663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57200" y="79760"/>
            <a:ext cx="8229600" cy="1143000"/>
          </a:xfrm>
        </p:spPr>
        <p:txBody>
          <a:bodyPr/>
          <a:lstStyle/>
          <a:p>
            <a:r>
              <a:rPr lang="zh-TW" altLang="en-US" dirty="0"/>
              <a:t>字形的規則－六書</a:t>
            </a:r>
          </a:p>
        </p:txBody>
      </p:sp>
      <p:sp>
        <p:nvSpPr>
          <p:cNvPr id="7" name="文字方塊 6"/>
          <p:cNvSpPr txBox="1"/>
          <p:nvPr/>
        </p:nvSpPr>
        <p:spPr>
          <a:xfrm>
            <a:off x="7913798" y="4312956"/>
            <a:ext cx="615553" cy="87041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sz="2800" b="1" dirty="0" smtClean="0"/>
              <a:t>ㄏㄜ</a:t>
            </a:r>
            <a:endParaRPr lang="zh-TW" altLang="en-US" sz="2800" b="1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6582878" y="4385583"/>
            <a:ext cx="615553" cy="87041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sz="2800" b="1" dirty="0" smtClean="0"/>
              <a:t>ㄎㄡ</a:t>
            </a:r>
            <a:endParaRPr lang="zh-TW" altLang="en-US" sz="2800" b="1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7122999" y="5788409"/>
            <a:ext cx="615553" cy="87041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sz="2800" b="1" dirty="0" smtClean="0"/>
              <a:t>ㄏㄜ</a:t>
            </a:r>
            <a:endParaRPr lang="zh-TW" altLang="en-US" sz="2800" b="1" dirty="0"/>
          </a:p>
        </p:txBody>
      </p:sp>
      <p:sp>
        <p:nvSpPr>
          <p:cNvPr id="16" name="圓角矩形 15"/>
          <p:cNvSpPr/>
          <p:nvPr/>
        </p:nvSpPr>
        <p:spPr>
          <a:xfrm>
            <a:off x="7117778" y="5700657"/>
            <a:ext cx="508101" cy="1015663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文字方塊 16"/>
          <p:cNvSpPr txBox="1"/>
          <p:nvPr/>
        </p:nvSpPr>
        <p:spPr>
          <a:xfrm>
            <a:off x="557536" y="4374619"/>
            <a:ext cx="615553" cy="87041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sz="2800" b="1" dirty="0" smtClean="0"/>
              <a:t>ㄋㄩ</a:t>
            </a:r>
            <a:endParaRPr lang="zh-TW" altLang="en-US" sz="2800" b="1" dirty="0"/>
          </a:p>
        </p:txBody>
      </p:sp>
      <p:sp>
        <p:nvSpPr>
          <p:cNvPr id="18" name="文字方塊 17"/>
          <p:cNvSpPr txBox="1"/>
          <p:nvPr/>
        </p:nvSpPr>
        <p:spPr>
          <a:xfrm>
            <a:off x="1239595" y="5788408"/>
            <a:ext cx="615553" cy="87041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sz="2800" b="1" dirty="0" smtClean="0"/>
              <a:t>ㄏㄠ</a:t>
            </a:r>
            <a:endParaRPr lang="zh-TW" altLang="en-US" sz="2800" b="1" dirty="0"/>
          </a:p>
        </p:txBody>
      </p:sp>
      <p:sp>
        <p:nvSpPr>
          <p:cNvPr id="19" name="文字方塊 18"/>
          <p:cNvSpPr txBox="1"/>
          <p:nvPr/>
        </p:nvSpPr>
        <p:spPr>
          <a:xfrm>
            <a:off x="1899579" y="4562728"/>
            <a:ext cx="615553" cy="87041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sz="2800" b="1" dirty="0"/>
              <a:t>ㄗ</a:t>
            </a:r>
          </a:p>
        </p:txBody>
      </p:sp>
    </p:spTree>
    <p:extLst>
      <p:ext uri="{BB962C8B-B14F-4D97-AF65-F5344CB8AC3E}">
        <p14:creationId xmlns:p14="http://schemas.microsoft.com/office/powerpoint/2010/main" val="363689637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  <p:bldP spid="13" grpId="0" animBg="1"/>
      <p:bldP spid="7" grpId="0"/>
      <p:bldP spid="14" grpId="0"/>
      <p:bldP spid="15" grpId="0"/>
      <p:bldP spid="16" grpId="0" animBg="1"/>
      <p:bldP spid="17" grpId="0"/>
      <p:bldP spid="18" grpId="0"/>
      <p:bldP spid="19" grpId="0"/>
    </p:bldLst>
  </p:timing>
</p:sld>
</file>

<file path=ppt/theme/theme1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4205</TotalTime>
  <Words>344</Words>
  <Application>Microsoft Office PowerPoint</Application>
  <PresentationFormat>如螢幕大小 (4:3)</PresentationFormat>
  <Paragraphs>87</Paragraphs>
  <Slides>10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6" baseType="lpstr">
      <vt:lpstr>微軟正黑體</vt:lpstr>
      <vt:lpstr>新細明體</vt:lpstr>
      <vt:lpstr>新細明體</vt:lpstr>
      <vt:lpstr>Arial</vt:lpstr>
      <vt:lpstr>Calibri</vt:lpstr>
      <vt:lpstr>自訂設計</vt:lpstr>
      <vt:lpstr>PowerPoint 簡報</vt:lpstr>
      <vt:lpstr>字形的創始故事－十二生肖</vt:lpstr>
      <vt:lpstr>字形的創始故事－十二生肖</vt:lpstr>
      <vt:lpstr>字形的創始故事－十二生肖</vt:lpstr>
      <vt:lpstr>字形的規則－六書</vt:lpstr>
      <vt:lpstr>字形的規則－六書</vt:lpstr>
      <vt:lpstr>字形的規則－六書</vt:lpstr>
      <vt:lpstr>字形的規則－六書</vt:lpstr>
      <vt:lpstr>字形的規則－六書</vt:lpstr>
      <vt:lpstr>字形桌遊活動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305</cp:revision>
  <cp:lastPrinted>2017-12-11T01:12:51Z</cp:lastPrinted>
  <dcterms:created xsi:type="dcterms:W3CDTF">2016-11-26T04:45:22Z</dcterms:created>
  <dcterms:modified xsi:type="dcterms:W3CDTF">2023-03-06T02:53:57Z</dcterms:modified>
</cp:coreProperties>
</file>