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6" r:id="rId1"/>
  </p:sldMasterIdLst>
  <p:notesMasterIdLst>
    <p:notesMasterId r:id="rId18"/>
  </p:notesMasterIdLst>
  <p:sldIdLst>
    <p:sldId id="256" r:id="rId2"/>
    <p:sldId id="333" r:id="rId3"/>
    <p:sldId id="334" r:id="rId4"/>
    <p:sldId id="337" r:id="rId5"/>
    <p:sldId id="338" r:id="rId6"/>
    <p:sldId id="342" r:id="rId7"/>
    <p:sldId id="341" r:id="rId8"/>
    <p:sldId id="343" r:id="rId9"/>
    <p:sldId id="345" r:id="rId10"/>
    <p:sldId id="344" r:id="rId11"/>
    <p:sldId id="346" r:id="rId12"/>
    <p:sldId id="347" r:id="rId13"/>
    <p:sldId id="348" r:id="rId14"/>
    <p:sldId id="349" r:id="rId15"/>
    <p:sldId id="350" r:id="rId16"/>
    <p:sldId id="351" r:id="rId17"/>
  </p:sldIdLst>
  <p:sldSz cx="12192000" cy="6858000"/>
  <p:notesSz cx="6858000" cy="9144000"/>
  <p:defaultTextStyle>
    <a:defPPr>
      <a:defRPr lang="zh-CN"/>
    </a:defPPr>
    <a:lvl1pPr marL="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64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C61E"/>
    <a:srgbClr val="836F2D"/>
    <a:srgbClr val="0036A2"/>
    <a:srgbClr val="020594"/>
    <a:srgbClr val="F23C00"/>
    <a:srgbClr val="CC0099"/>
    <a:srgbClr val="008000"/>
    <a:srgbClr val="FF9999"/>
    <a:srgbClr val="FF0066"/>
    <a:srgbClr val="9BE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淺色樣式 1 - 輔色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05" autoAdjust="0"/>
    <p:restoredTop sz="86994" autoAdjust="0"/>
  </p:normalViewPr>
  <p:slideViewPr>
    <p:cSldViewPr snapToGrid="0" snapToObjects="1">
      <p:cViewPr varScale="1">
        <p:scale>
          <a:sx n="84" d="100"/>
          <a:sy n="84" d="100"/>
        </p:scale>
        <p:origin x="546" y="84"/>
      </p:cViewPr>
      <p:guideLst>
        <p:guide pos="3864"/>
        <p:guide orient="horz" pos="2160"/>
      </p:guideLst>
    </p:cSldViewPr>
  </p:slideViewPr>
  <p:outlineViewPr>
    <p:cViewPr>
      <p:scale>
        <a:sx n="33" d="100"/>
        <a:sy n="33" d="100"/>
      </p:scale>
      <p:origin x="0" y="5002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604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52E897-7F16-4322-8354-0BEBA4427851}" type="datetimeFigureOut">
              <a:rPr lang="en-US" smtClean="0"/>
              <a:t>11/2/2022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01DC6E-E687-4DD1-B495-CF34C747BB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627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01DC6E-E687-4DD1-B495-CF34C747BB3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2241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01DC6E-E687-4DD1-B495-CF34C747BB3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7017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01DC6E-E687-4DD1-B495-CF34C747BB3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5322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01DC6E-E687-4DD1-B495-CF34C747BB3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5322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01DC6E-E687-4DD1-B495-CF34C747BB3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2328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01DC6E-E687-4DD1-B495-CF34C747BB3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320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面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 userDrawn="1"/>
        </p:nvSpPr>
        <p:spPr>
          <a:xfrm>
            <a:off x="0" y="0"/>
            <a:ext cx="12192000" cy="6305550"/>
          </a:xfrm>
          <a:custGeom>
            <a:avLst/>
            <a:gdLst>
              <a:gd name="connsiteX0" fmla="*/ 0 w 12192000"/>
              <a:gd name="connsiteY0" fmla="*/ 0 h 6305550"/>
              <a:gd name="connsiteX1" fmla="*/ 12192000 w 12192000"/>
              <a:gd name="connsiteY1" fmla="*/ 0 h 6305550"/>
              <a:gd name="connsiteX2" fmla="*/ 12192000 w 12192000"/>
              <a:gd name="connsiteY2" fmla="*/ 4954269 h 6305550"/>
              <a:gd name="connsiteX3" fmla="*/ 12092166 w 12192000"/>
              <a:gd name="connsiteY3" fmla="*/ 5007596 h 6305550"/>
              <a:gd name="connsiteX4" fmla="*/ 6096000 w 12192000"/>
              <a:gd name="connsiteY4" fmla="*/ 6305550 h 6305550"/>
              <a:gd name="connsiteX5" fmla="*/ 99834 w 12192000"/>
              <a:gd name="connsiteY5" fmla="*/ 5007596 h 6305550"/>
              <a:gd name="connsiteX6" fmla="*/ 0 w 12192000"/>
              <a:gd name="connsiteY6" fmla="*/ 4954269 h 6305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6305550">
                <a:moveTo>
                  <a:pt x="0" y="0"/>
                </a:moveTo>
                <a:lnTo>
                  <a:pt x="12192000" y="0"/>
                </a:lnTo>
                <a:lnTo>
                  <a:pt x="12192000" y="4954269"/>
                </a:lnTo>
                <a:lnTo>
                  <a:pt x="12092166" y="5007596"/>
                </a:lnTo>
                <a:cubicBezTo>
                  <a:pt x="10508469" y="5814037"/>
                  <a:pt x="8404686" y="6305550"/>
                  <a:pt x="6096000" y="6305550"/>
                </a:cubicBezTo>
                <a:cubicBezTo>
                  <a:pt x="3787314" y="6305550"/>
                  <a:pt x="1683531" y="5814037"/>
                  <a:pt x="99834" y="5007596"/>
                </a:cubicBezTo>
                <a:lnTo>
                  <a:pt x="0" y="4954269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1600200" y="2293328"/>
            <a:ext cx="8991600" cy="108952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7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r>
              <a:rPr lang="en-US" dirty="0"/>
              <a:t>BUSINESS REPORT</a:t>
            </a:r>
          </a:p>
        </p:txBody>
      </p:sp>
      <p:grpSp>
        <p:nvGrpSpPr>
          <p:cNvPr id="22" name="Group 21"/>
          <p:cNvGrpSpPr/>
          <p:nvPr userDrawn="1"/>
        </p:nvGrpSpPr>
        <p:grpSpPr>
          <a:xfrm>
            <a:off x="9260114" y="1710311"/>
            <a:ext cx="647949" cy="583017"/>
            <a:chOff x="9260114" y="1710311"/>
            <a:chExt cx="647949" cy="583017"/>
          </a:xfrm>
        </p:grpSpPr>
        <p:sp>
          <p:nvSpPr>
            <p:cNvPr id="9" name="Oval 8"/>
            <p:cNvSpPr/>
            <p:nvPr userDrawn="1"/>
          </p:nvSpPr>
          <p:spPr>
            <a:xfrm>
              <a:off x="9260114" y="2133600"/>
              <a:ext cx="159728" cy="15972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 userDrawn="1"/>
          </p:nvSpPr>
          <p:spPr>
            <a:xfrm>
              <a:off x="9644707" y="1710311"/>
              <a:ext cx="263356" cy="26335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 userDrawn="1"/>
          </p:nvSpPr>
          <p:spPr>
            <a:xfrm>
              <a:off x="9440189" y="1943809"/>
              <a:ext cx="204518" cy="20451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3" name="Straight Connector 12"/>
          <p:cNvCxnSpPr/>
          <p:nvPr userDrawn="1"/>
        </p:nvCxnSpPr>
        <p:spPr>
          <a:xfrm>
            <a:off x="3308350" y="3581400"/>
            <a:ext cx="5575300" cy="0"/>
          </a:xfrm>
          <a:prstGeom prst="line">
            <a:avLst/>
          </a:prstGeom>
          <a:ln w="28575">
            <a:gradFill flip="none" rotWithShape="1">
              <a:gsLst>
                <a:gs pos="0">
                  <a:schemeClr val="accent2">
                    <a:alpha val="96000"/>
                  </a:schemeClr>
                </a:gs>
                <a:gs pos="100000">
                  <a:schemeClr val="accent1">
                    <a:lumMod val="79000"/>
                    <a:alpha val="2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1600200" y="3655402"/>
            <a:ext cx="8991600" cy="3693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2000" b="1">
                <a:solidFill>
                  <a:schemeClr val="accent2"/>
                </a:solidFill>
                <a:effectLst/>
              </a:defRPr>
            </a:lvl1pPr>
          </a:lstStyle>
          <a:p>
            <a:pPr lvl="0"/>
            <a:r>
              <a:rPr lang="en-US" dirty="0"/>
              <a:t>PRESENTED BY </a:t>
            </a:r>
            <a:r>
              <a:rPr lang="en-US" dirty="0" err="1"/>
              <a:t>OfficePLUS</a:t>
            </a:r>
            <a:endParaRPr lang="en-US" dirty="0"/>
          </a:p>
        </p:txBody>
      </p:sp>
      <p:sp>
        <p:nvSpPr>
          <p:cNvPr id="17" name="Rounded Rectangle 16"/>
          <p:cNvSpPr/>
          <p:nvPr userDrawn="1"/>
        </p:nvSpPr>
        <p:spPr>
          <a:xfrm>
            <a:off x="4813935" y="4616502"/>
            <a:ext cx="2564130" cy="5486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5013960" y="4706156"/>
            <a:ext cx="2164080" cy="3693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2000" b="1"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US" altLang="zh-CN" dirty="0"/>
              <a:t>Add the Text</a:t>
            </a:r>
            <a:endParaRPr lang="en-US" dirty="0"/>
          </a:p>
        </p:txBody>
      </p:sp>
      <p:grpSp>
        <p:nvGrpSpPr>
          <p:cNvPr id="21" name="Group 20"/>
          <p:cNvGrpSpPr/>
          <p:nvPr userDrawn="1"/>
        </p:nvGrpSpPr>
        <p:grpSpPr>
          <a:xfrm>
            <a:off x="4705350" y="-1390650"/>
            <a:ext cx="2781300" cy="2781300"/>
            <a:chOff x="4705350" y="-1390650"/>
            <a:chExt cx="2781300" cy="2781300"/>
          </a:xfrm>
        </p:grpSpPr>
        <p:sp>
          <p:nvSpPr>
            <p:cNvPr id="5" name="Oval 4"/>
            <p:cNvSpPr/>
            <p:nvPr userDrawn="1"/>
          </p:nvSpPr>
          <p:spPr>
            <a:xfrm>
              <a:off x="4705350" y="-1390650"/>
              <a:ext cx="2781300" cy="27813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152400" dist="38100" dir="2700000" algn="tl" rotWithShape="0">
                <a:prstClr val="black">
                  <a:alpha val="31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 userDrawn="1"/>
          </p:nvSpPr>
          <p:spPr>
            <a:xfrm>
              <a:off x="5377815" y="-718185"/>
              <a:ext cx="1436370" cy="1436370"/>
            </a:xfrm>
            <a:prstGeom prst="ellipse">
              <a:avLst/>
            </a:prstGeom>
            <a:gradFill flip="none" rotWithShape="1">
              <a:gsLst>
                <a:gs pos="0">
                  <a:schemeClr val="accent1"/>
                </a:gs>
                <a:gs pos="100000">
                  <a:schemeClr val="accent3"/>
                </a:gs>
              </a:gsLst>
              <a:lin ang="2700000" scaled="1"/>
              <a:tileRect/>
            </a:gradFill>
            <a:ln>
              <a:noFill/>
            </a:ln>
            <a:effectLst>
              <a:outerShdw blurRad="152400" sx="99000" sy="99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Pie 19"/>
            <p:cNvSpPr/>
            <p:nvPr userDrawn="1"/>
          </p:nvSpPr>
          <p:spPr>
            <a:xfrm rot="1800000">
              <a:off x="5584507" y="-520408"/>
              <a:ext cx="1022985" cy="1022985"/>
            </a:xfrm>
            <a:prstGeom prst="pie">
              <a:avLst>
                <a:gd name="adj1" fmla="val 8330851"/>
                <a:gd name="adj2" fmla="val 16200000"/>
              </a:avLst>
            </a:prstGeom>
            <a:gradFill>
              <a:gsLst>
                <a:gs pos="0">
                  <a:schemeClr val="bg1">
                    <a:alpha val="50000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27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386243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页_4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933371" y="519481"/>
            <a:ext cx="4325258" cy="5909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600" b="1">
                <a:solidFill>
                  <a:schemeClr val="accent1"/>
                </a:solidFill>
                <a:effectLst/>
              </a:defRPr>
            </a:lvl1pPr>
          </a:lstStyle>
          <a:p>
            <a:pPr lvl="0"/>
            <a:r>
              <a:rPr lang="zh-CN" altLang="en-US" dirty="0"/>
              <a:t>输入标题</a:t>
            </a:r>
            <a:endParaRPr lang="en-US" dirty="0"/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5098483" y="1129909"/>
            <a:ext cx="1995034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8175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页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 userDrawn="1"/>
        </p:nvSpPr>
        <p:spPr>
          <a:xfrm rot="10800000">
            <a:off x="0" y="5722374"/>
            <a:ext cx="12192000" cy="1135626"/>
          </a:xfrm>
          <a:custGeom>
            <a:avLst/>
            <a:gdLst>
              <a:gd name="connsiteX0" fmla="*/ 6096000 w 12192000"/>
              <a:gd name="connsiteY0" fmla="*/ 1873044 h 1873044"/>
              <a:gd name="connsiteX1" fmla="*/ 99834 w 12192000"/>
              <a:gd name="connsiteY1" fmla="*/ 575090 h 1873044"/>
              <a:gd name="connsiteX2" fmla="*/ 0 w 12192000"/>
              <a:gd name="connsiteY2" fmla="*/ 521763 h 1873044"/>
              <a:gd name="connsiteX3" fmla="*/ 0 w 12192000"/>
              <a:gd name="connsiteY3" fmla="*/ 0 h 1873044"/>
              <a:gd name="connsiteX4" fmla="*/ 12192000 w 12192000"/>
              <a:gd name="connsiteY4" fmla="*/ 0 h 1873044"/>
              <a:gd name="connsiteX5" fmla="*/ 12192000 w 12192000"/>
              <a:gd name="connsiteY5" fmla="*/ 521763 h 1873044"/>
              <a:gd name="connsiteX6" fmla="*/ 12092166 w 12192000"/>
              <a:gd name="connsiteY6" fmla="*/ 575090 h 1873044"/>
              <a:gd name="connsiteX7" fmla="*/ 6096000 w 12192000"/>
              <a:gd name="connsiteY7" fmla="*/ 1873044 h 1873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1873044">
                <a:moveTo>
                  <a:pt x="6096000" y="1873044"/>
                </a:moveTo>
                <a:cubicBezTo>
                  <a:pt x="3787314" y="1873044"/>
                  <a:pt x="1683531" y="1381531"/>
                  <a:pt x="99834" y="575090"/>
                </a:cubicBezTo>
                <a:lnTo>
                  <a:pt x="0" y="521763"/>
                </a:lnTo>
                <a:lnTo>
                  <a:pt x="0" y="0"/>
                </a:lnTo>
                <a:lnTo>
                  <a:pt x="12192000" y="0"/>
                </a:lnTo>
                <a:lnTo>
                  <a:pt x="12192000" y="521763"/>
                </a:lnTo>
                <a:lnTo>
                  <a:pt x="12092166" y="575090"/>
                </a:lnTo>
                <a:cubicBezTo>
                  <a:pt x="10508469" y="1381531"/>
                  <a:pt x="8404686" y="1873044"/>
                  <a:pt x="6096000" y="1873044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933371" y="519481"/>
            <a:ext cx="4325258" cy="5909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600" b="1">
                <a:solidFill>
                  <a:schemeClr val="accent1"/>
                </a:solidFill>
                <a:effectLst/>
              </a:defRPr>
            </a:lvl1pPr>
          </a:lstStyle>
          <a:p>
            <a:pPr lvl="0"/>
            <a:r>
              <a:rPr lang="zh-CN" altLang="en-US" dirty="0"/>
              <a:t>输入标题</a:t>
            </a:r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5098483" y="1129909"/>
            <a:ext cx="199503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2621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24" name="群組 2823"/>
          <p:cNvGrpSpPr/>
          <p:nvPr userDrawn="1"/>
        </p:nvGrpSpPr>
        <p:grpSpPr>
          <a:xfrm>
            <a:off x="0" y="0"/>
            <a:ext cx="13226133" cy="979714"/>
            <a:chOff x="0" y="0"/>
            <a:chExt cx="13226133" cy="979714"/>
          </a:xfrm>
        </p:grpSpPr>
        <p:grpSp>
          <p:nvGrpSpPr>
            <p:cNvPr id="2792" name="群組 2791"/>
            <p:cNvGrpSpPr/>
            <p:nvPr userDrawn="1"/>
          </p:nvGrpSpPr>
          <p:grpSpPr>
            <a:xfrm>
              <a:off x="0" y="0"/>
              <a:ext cx="13226133" cy="489857"/>
              <a:chOff x="0" y="0"/>
              <a:chExt cx="13226133" cy="489857"/>
            </a:xfrm>
          </p:grpSpPr>
          <p:grpSp>
            <p:nvGrpSpPr>
              <p:cNvPr id="2771" name="群組 2770"/>
              <p:cNvGrpSpPr/>
              <p:nvPr userDrawn="1"/>
            </p:nvGrpSpPr>
            <p:grpSpPr>
              <a:xfrm>
                <a:off x="0" y="0"/>
                <a:ext cx="4408711" cy="489857"/>
                <a:chOff x="0" y="0"/>
                <a:chExt cx="4408711" cy="489857"/>
              </a:xfrm>
            </p:grpSpPr>
            <p:sp>
              <p:nvSpPr>
                <p:cNvPr id="2761" name="矩形 2760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63" name="矩形 2762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64" name="矩形 2763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65" name="矩形 2764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66" name="矩形 2765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67" name="矩形 2766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68" name="矩形 2767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69" name="矩形 2768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70" name="矩形 2769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2772" name="群組 2771"/>
              <p:cNvGrpSpPr/>
              <p:nvPr userDrawn="1"/>
            </p:nvGrpSpPr>
            <p:grpSpPr>
              <a:xfrm>
                <a:off x="4408711" y="0"/>
                <a:ext cx="4408711" cy="489857"/>
                <a:chOff x="0" y="0"/>
                <a:chExt cx="4408711" cy="489857"/>
              </a:xfrm>
            </p:grpSpPr>
            <p:sp>
              <p:nvSpPr>
                <p:cNvPr id="2773" name="矩形 2772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74" name="矩形 2773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75" name="矩形 2774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76" name="矩形 2775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77" name="矩形 2776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78" name="矩形 2777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79" name="矩形 2778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80" name="矩形 2779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81" name="矩形 2780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2782" name="群組 2781"/>
              <p:cNvGrpSpPr/>
              <p:nvPr userDrawn="1"/>
            </p:nvGrpSpPr>
            <p:grpSpPr>
              <a:xfrm>
                <a:off x="8817422" y="0"/>
                <a:ext cx="4408711" cy="489857"/>
                <a:chOff x="0" y="0"/>
                <a:chExt cx="4408711" cy="489857"/>
              </a:xfrm>
            </p:grpSpPr>
            <p:sp>
              <p:nvSpPr>
                <p:cNvPr id="2783" name="矩形 2782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84" name="矩形 2783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85" name="矩形 2784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86" name="矩形 2785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87" name="矩形 2786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88" name="矩形 2787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89" name="矩形 2788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90" name="矩形 2789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91" name="矩形 2790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</p:grpSp>
        <p:grpSp>
          <p:nvGrpSpPr>
            <p:cNvPr id="2793" name="群組 2792"/>
            <p:cNvGrpSpPr/>
            <p:nvPr userDrawn="1"/>
          </p:nvGrpSpPr>
          <p:grpSpPr>
            <a:xfrm>
              <a:off x="0" y="489857"/>
              <a:ext cx="13226133" cy="489857"/>
              <a:chOff x="0" y="0"/>
              <a:chExt cx="13226133" cy="489857"/>
            </a:xfrm>
          </p:grpSpPr>
          <p:grpSp>
            <p:nvGrpSpPr>
              <p:cNvPr id="2794" name="群組 2793"/>
              <p:cNvGrpSpPr/>
              <p:nvPr userDrawn="1"/>
            </p:nvGrpSpPr>
            <p:grpSpPr>
              <a:xfrm>
                <a:off x="0" y="0"/>
                <a:ext cx="4408711" cy="489857"/>
                <a:chOff x="0" y="0"/>
                <a:chExt cx="4408711" cy="489857"/>
              </a:xfrm>
            </p:grpSpPr>
            <p:sp>
              <p:nvSpPr>
                <p:cNvPr id="2815" name="矩形 2814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16" name="矩形 2815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17" name="矩形 2816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18" name="矩形 2817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19" name="矩形 2818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20" name="矩形 2819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21" name="矩形 2820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22" name="矩形 2821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23" name="矩形 2822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2795" name="群組 2794"/>
              <p:cNvGrpSpPr/>
              <p:nvPr userDrawn="1"/>
            </p:nvGrpSpPr>
            <p:grpSpPr>
              <a:xfrm>
                <a:off x="4408711" y="0"/>
                <a:ext cx="4408711" cy="489857"/>
                <a:chOff x="0" y="0"/>
                <a:chExt cx="4408711" cy="489857"/>
              </a:xfrm>
            </p:grpSpPr>
            <p:sp>
              <p:nvSpPr>
                <p:cNvPr id="2806" name="矩形 2805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07" name="矩形 2806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08" name="矩形 2807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09" name="矩形 2808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10" name="矩形 2809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11" name="矩形 2810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12" name="矩形 2811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13" name="矩形 2812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14" name="矩形 2813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2796" name="群組 2795"/>
              <p:cNvGrpSpPr/>
              <p:nvPr userDrawn="1"/>
            </p:nvGrpSpPr>
            <p:grpSpPr>
              <a:xfrm>
                <a:off x="8817422" y="0"/>
                <a:ext cx="4408711" cy="489857"/>
                <a:chOff x="0" y="0"/>
                <a:chExt cx="4408711" cy="489857"/>
              </a:xfrm>
            </p:grpSpPr>
            <p:sp>
              <p:nvSpPr>
                <p:cNvPr id="2797" name="矩形 2796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98" name="矩形 2797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799" name="矩形 2798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00" name="矩形 2799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01" name="矩形 2800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02" name="矩形 2801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03" name="矩形 2802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04" name="矩形 2803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05" name="矩形 2804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</p:grpSp>
      </p:grpSp>
      <p:grpSp>
        <p:nvGrpSpPr>
          <p:cNvPr id="2825" name="群組 2824"/>
          <p:cNvGrpSpPr/>
          <p:nvPr userDrawn="1"/>
        </p:nvGrpSpPr>
        <p:grpSpPr>
          <a:xfrm>
            <a:off x="0" y="979714"/>
            <a:ext cx="13226133" cy="979714"/>
            <a:chOff x="0" y="0"/>
            <a:chExt cx="13226133" cy="979714"/>
          </a:xfrm>
        </p:grpSpPr>
        <p:grpSp>
          <p:nvGrpSpPr>
            <p:cNvPr id="2826" name="群組 2825"/>
            <p:cNvGrpSpPr/>
            <p:nvPr userDrawn="1"/>
          </p:nvGrpSpPr>
          <p:grpSpPr>
            <a:xfrm>
              <a:off x="0" y="0"/>
              <a:ext cx="13226133" cy="489857"/>
              <a:chOff x="0" y="0"/>
              <a:chExt cx="13226133" cy="489857"/>
            </a:xfrm>
          </p:grpSpPr>
          <p:grpSp>
            <p:nvGrpSpPr>
              <p:cNvPr id="2858" name="群組 2857"/>
              <p:cNvGrpSpPr/>
              <p:nvPr userDrawn="1"/>
            </p:nvGrpSpPr>
            <p:grpSpPr>
              <a:xfrm>
                <a:off x="0" y="0"/>
                <a:ext cx="4408711" cy="489857"/>
                <a:chOff x="0" y="0"/>
                <a:chExt cx="4408711" cy="489857"/>
              </a:xfrm>
            </p:grpSpPr>
            <p:sp>
              <p:nvSpPr>
                <p:cNvPr id="2879" name="矩形 2878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80" name="矩形 2879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81" name="矩形 2880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82" name="矩形 2881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83" name="矩形 2882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84" name="矩形 2883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85" name="矩形 2884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86" name="矩形 2885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87" name="矩形 2886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2859" name="群組 2858"/>
              <p:cNvGrpSpPr/>
              <p:nvPr userDrawn="1"/>
            </p:nvGrpSpPr>
            <p:grpSpPr>
              <a:xfrm>
                <a:off x="4408711" y="0"/>
                <a:ext cx="4408711" cy="489857"/>
                <a:chOff x="0" y="0"/>
                <a:chExt cx="4408711" cy="489857"/>
              </a:xfrm>
            </p:grpSpPr>
            <p:sp>
              <p:nvSpPr>
                <p:cNvPr id="2870" name="矩形 2869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71" name="矩形 2870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72" name="矩形 2871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73" name="矩形 2872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74" name="矩形 2873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75" name="矩形 2874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76" name="矩形 2875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77" name="矩形 2876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78" name="矩形 2877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2860" name="群組 2859"/>
              <p:cNvGrpSpPr/>
              <p:nvPr userDrawn="1"/>
            </p:nvGrpSpPr>
            <p:grpSpPr>
              <a:xfrm>
                <a:off x="8817422" y="0"/>
                <a:ext cx="4408711" cy="489857"/>
                <a:chOff x="0" y="0"/>
                <a:chExt cx="4408711" cy="489857"/>
              </a:xfrm>
            </p:grpSpPr>
            <p:sp>
              <p:nvSpPr>
                <p:cNvPr id="2861" name="矩形 2860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62" name="矩形 2861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63" name="矩形 2862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64" name="矩形 2863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65" name="矩形 2864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66" name="矩形 2865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67" name="矩形 2866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68" name="矩形 2867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69" name="矩形 2868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</p:grpSp>
        <p:grpSp>
          <p:nvGrpSpPr>
            <p:cNvPr id="2827" name="群組 2826"/>
            <p:cNvGrpSpPr/>
            <p:nvPr userDrawn="1"/>
          </p:nvGrpSpPr>
          <p:grpSpPr>
            <a:xfrm>
              <a:off x="0" y="489857"/>
              <a:ext cx="13226133" cy="489857"/>
              <a:chOff x="0" y="0"/>
              <a:chExt cx="13226133" cy="489857"/>
            </a:xfrm>
          </p:grpSpPr>
          <p:grpSp>
            <p:nvGrpSpPr>
              <p:cNvPr id="2828" name="群組 2827"/>
              <p:cNvGrpSpPr/>
              <p:nvPr userDrawn="1"/>
            </p:nvGrpSpPr>
            <p:grpSpPr>
              <a:xfrm>
                <a:off x="0" y="0"/>
                <a:ext cx="4408711" cy="489857"/>
                <a:chOff x="0" y="0"/>
                <a:chExt cx="4408711" cy="489857"/>
              </a:xfrm>
            </p:grpSpPr>
            <p:sp>
              <p:nvSpPr>
                <p:cNvPr id="2849" name="矩形 2848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50" name="矩形 2849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51" name="矩形 2850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52" name="矩形 2851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53" name="矩形 2852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54" name="矩形 2853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55" name="矩形 2854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56" name="矩形 2855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57" name="矩形 2856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2829" name="群組 2828"/>
              <p:cNvGrpSpPr/>
              <p:nvPr userDrawn="1"/>
            </p:nvGrpSpPr>
            <p:grpSpPr>
              <a:xfrm>
                <a:off x="4408711" y="0"/>
                <a:ext cx="4408711" cy="489857"/>
                <a:chOff x="0" y="0"/>
                <a:chExt cx="4408711" cy="489857"/>
              </a:xfrm>
            </p:grpSpPr>
            <p:sp>
              <p:nvSpPr>
                <p:cNvPr id="2840" name="矩形 2839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41" name="矩形 2840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42" name="矩形 2841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43" name="矩形 2842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44" name="矩形 2843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45" name="矩形 2844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46" name="矩形 2845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47" name="矩形 2846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48" name="矩形 2847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2830" name="群組 2829"/>
              <p:cNvGrpSpPr/>
              <p:nvPr userDrawn="1"/>
            </p:nvGrpSpPr>
            <p:grpSpPr>
              <a:xfrm>
                <a:off x="8817422" y="0"/>
                <a:ext cx="4408711" cy="489857"/>
                <a:chOff x="0" y="0"/>
                <a:chExt cx="4408711" cy="489857"/>
              </a:xfrm>
            </p:grpSpPr>
            <p:sp>
              <p:nvSpPr>
                <p:cNvPr id="2831" name="矩形 2830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32" name="矩形 2831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33" name="矩形 2832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34" name="矩形 2833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35" name="矩形 2834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36" name="矩形 2835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37" name="矩形 2836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38" name="矩形 2837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39" name="矩形 2838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</p:grpSp>
      </p:grpSp>
      <p:grpSp>
        <p:nvGrpSpPr>
          <p:cNvPr id="2888" name="群組 2887"/>
          <p:cNvGrpSpPr/>
          <p:nvPr userDrawn="1"/>
        </p:nvGrpSpPr>
        <p:grpSpPr>
          <a:xfrm>
            <a:off x="0" y="1959428"/>
            <a:ext cx="13226133" cy="979714"/>
            <a:chOff x="0" y="0"/>
            <a:chExt cx="13226133" cy="979714"/>
          </a:xfrm>
        </p:grpSpPr>
        <p:grpSp>
          <p:nvGrpSpPr>
            <p:cNvPr id="2889" name="群組 2888"/>
            <p:cNvGrpSpPr/>
            <p:nvPr userDrawn="1"/>
          </p:nvGrpSpPr>
          <p:grpSpPr>
            <a:xfrm>
              <a:off x="0" y="0"/>
              <a:ext cx="13226133" cy="489857"/>
              <a:chOff x="0" y="0"/>
              <a:chExt cx="13226133" cy="489857"/>
            </a:xfrm>
          </p:grpSpPr>
          <p:grpSp>
            <p:nvGrpSpPr>
              <p:cNvPr id="2921" name="群組 2920"/>
              <p:cNvGrpSpPr/>
              <p:nvPr userDrawn="1"/>
            </p:nvGrpSpPr>
            <p:grpSpPr>
              <a:xfrm>
                <a:off x="0" y="0"/>
                <a:ext cx="4408711" cy="489857"/>
                <a:chOff x="0" y="0"/>
                <a:chExt cx="4408711" cy="489857"/>
              </a:xfrm>
            </p:grpSpPr>
            <p:sp>
              <p:nvSpPr>
                <p:cNvPr id="2942" name="矩形 2941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43" name="矩形 2942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44" name="矩形 2943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45" name="矩形 2944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46" name="矩形 2945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47" name="矩形 2946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48" name="矩形 2947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49" name="矩形 2948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50" name="矩形 2949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2922" name="群組 2921"/>
              <p:cNvGrpSpPr/>
              <p:nvPr userDrawn="1"/>
            </p:nvGrpSpPr>
            <p:grpSpPr>
              <a:xfrm>
                <a:off x="4408711" y="0"/>
                <a:ext cx="4408711" cy="489857"/>
                <a:chOff x="0" y="0"/>
                <a:chExt cx="4408711" cy="489857"/>
              </a:xfrm>
            </p:grpSpPr>
            <p:sp>
              <p:nvSpPr>
                <p:cNvPr id="2933" name="矩形 2932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34" name="矩形 2933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35" name="矩形 2934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36" name="矩形 2935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37" name="矩形 2936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38" name="矩形 2937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39" name="矩形 2938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40" name="矩形 2939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41" name="矩形 2940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2923" name="群組 2922"/>
              <p:cNvGrpSpPr/>
              <p:nvPr userDrawn="1"/>
            </p:nvGrpSpPr>
            <p:grpSpPr>
              <a:xfrm>
                <a:off x="8817422" y="0"/>
                <a:ext cx="4408711" cy="489857"/>
                <a:chOff x="0" y="0"/>
                <a:chExt cx="4408711" cy="489857"/>
              </a:xfrm>
            </p:grpSpPr>
            <p:sp>
              <p:nvSpPr>
                <p:cNvPr id="2924" name="矩形 2923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25" name="矩形 2924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26" name="矩形 2925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27" name="矩形 2926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28" name="矩形 2927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29" name="矩形 2928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30" name="矩形 2929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31" name="矩形 2930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32" name="矩形 2931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</p:grpSp>
        <p:grpSp>
          <p:nvGrpSpPr>
            <p:cNvPr id="2890" name="群組 2889"/>
            <p:cNvGrpSpPr/>
            <p:nvPr userDrawn="1"/>
          </p:nvGrpSpPr>
          <p:grpSpPr>
            <a:xfrm>
              <a:off x="0" y="489857"/>
              <a:ext cx="13226133" cy="489857"/>
              <a:chOff x="0" y="0"/>
              <a:chExt cx="13226133" cy="489857"/>
            </a:xfrm>
          </p:grpSpPr>
          <p:grpSp>
            <p:nvGrpSpPr>
              <p:cNvPr id="2891" name="群組 2890"/>
              <p:cNvGrpSpPr/>
              <p:nvPr userDrawn="1"/>
            </p:nvGrpSpPr>
            <p:grpSpPr>
              <a:xfrm>
                <a:off x="0" y="0"/>
                <a:ext cx="4408711" cy="489857"/>
                <a:chOff x="0" y="0"/>
                <a:chExt cx="4408711" cy="489857"/>
              </a:xfrm>
            </p:grpSpPr>
            <p:sp>
              <p:nvSpPr>
                <p:cNvPr id="2912" name="矩形 2911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13" name="矩形 2912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14" name="矩形 2913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15" name="矩形 2914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16" name="矩形 2915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17" name="矩形 2916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18" name="矩形 2917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19" name="矩形 2918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20" name="矩形 2919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2892" name="群組 2891"/>
              <p:cNvGrpSpPr/>
              <p:nvPr userDrawn="1"/>
            </p:nvGrpSpPr>
            <p:grpSpPr>
              <a:xfrm>
                <a:off x="4408711" y="0"/>
                <a:ext cx="4408711" cy="489857"/>
                <a:chOff x="0" y="0"/>
                <a:chExt cx="4408711" cy="489857"/>
              </a:xfrm>
            </p:grpSpPr>
            <p:sp>
              <p:nvSpPr>
                <p:cNvPr id="2903" name="矩形 2902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04" name="矩形 2903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05" name="矩形 2904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06" name="矩形 2905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07" name="矩形 2906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08" name="矩形 2907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09" name="矩形 2908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10" name="矩形 2909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11" name="矩形 2910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2893" name="群組 2892"/>
              <p:cNvGrpSpPr/>
              <p:nvPr userDrawn="1"/>
            </p:nvGrpSpPr>
            <p:grpSpPr>
              <a:xfrm>
                <a:off x="8817422" y="0"/>
                <a:ext cx="4408711" cy="489857"/>
                <a:chOff x="0" y="0"/>
                <a:chExt cx="4408711" cy="489857"/>
              </a:xfrm>
            </p:grpSpPr>
            <p:sp>
              <p:nvSpPr>
                <p:cNvPr id="2894" name="矩形 2893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95" name="矩形 2894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96" name="矩形 2895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97" name="矩形 2896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98" name="矩形 2897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899" name="矩形 2898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00" name="矩形 2899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01" name="矩形 2900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02" name="矩形 2901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</p:grpSp>
      </p:grpSp>
      <p:grpSp>
        <p:nvGrpSpPr>
          <p:cNvPr id="2951" name="群組 2950"/>
          <p:cNvGrpSpPr/>
          <p:nvPr userDrawn="1"/>
        </p:nvGrpSpPr>
        <p:grpSpPr>
          <a:xfrm>
            <a:off x="0" y="2939142"/>
            <a:ext cx="13226133" cy="979714"/>
            <a:chOff x="0" y="0"/>
            <a:chExt cx="13226133" cy="979714"/>
          </a:xfrm>
        </p:grpSpPr>
        <p:grpSp>
          <p:nvGrpSpPr>
            <p:cNvPr id="2952" name="群組 2951"/>
            <p:cNvGrpSpPr/>
            <p:nvPr userDrawn="1"/>
          </p:nvGrpSpPr>
          <p:grpSpPr>
            <a:xfrm>
              <a:off x="0" y="0"/>
              <a:ext cx="13226133" cy="489857"/>
              <a:chOff x="0" y="0"/>
              <a:chExt cx="13226133" cy="489857"/>
            </a:xfrm>
          </p:grpSpPr>
          <p:grpSp>
            <p:nvGrpSpPr>
              <p:cNvPr id="2984" name="群組 2983"/>
              <p:cNvGrpSpPr/>
              <p:nvPr userDrawn="1"/>
            </p:nvGrpSpPr>
            <p:grpSpPr>
              <a:xfrm>
                <a:off x="0" y="0"/>
                <a:ext cx="4408711" cy="489857"/>
                <a:chOff x="0" y="0"/>
                <a:chExt cx="4408711" cy="489857"/>
              </a:xfrm>
            </p:grpSpPr>
            <p:sp>
              <p:nvSpPr>
                <p:cNvPr id="3005" name="矩形 3004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06" name="矩形 3005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07" name="矩形 3006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08" name="矩形 3007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09" name="矩形 3008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10" name="矩形 3009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11" name="矩形 3010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12" name="矩形 3011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13" name="矩形 3012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2985" name="群組 2984"/>
              <p:cNvGrpSpPr/>
              <p:nvPr userDrawn="1"/>
            </p:nvGrpSpPr>
            <p:grpSpPr>
              <a:xfrm>
                <a:off x="4408711" y="0"/>
                <a:ext cx="4408711" cy="489857"/>
                <a:chOff x="0" y="0"/>
                <a:chExt cx="4408711" cy="489857"/>
              </a:xfrm>
            </p:grpSpPr>
            <p:sp>
              <p:nvSpPr>
                <p:cNvPr id="2996" name="矩形 2995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97" name="矩形 2996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98" name="矩形 2997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99" name="矩形 2998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00" name="矩形 2999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01" name="矩形 3000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02" name="矩形 3001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03" name="矩形 3002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04" name="矩形 3003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2986" name="群組 2985"/>
              <p:cNvGrpSpPr/>
              <p:nvPr userDrawn="1"/>
            </p:nvGrpSpPr>
            <p:grpSpPr>
              <a:xfrm>
                <a:off x="8817422" y="0"/>
                <a:ext cx="4408711" cy="489857"/>
                <a:chOff x="0" y="0"/>
                <a:chExt cx="4408711" cy="489857"/>
              </a:xfrm>
            </p:grpSpPr>
            <p:sp>
              <p:nvSpPr>
                <p:cNvPr id="2987" name="矩形 2986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88" name="矩形 2987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89" name="矩形 2988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90" name="矩形 2989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91" name="矩形 2990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92" name="矩形 2991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93" name="矩形 2992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94" name="矩形 2993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95" name="矩形 2994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</p:grpSp>
        <p:grpSp>
          <p:nvGrpSpPr>
            <p:cNvPr id="2953" name="群組 2952"/>
            <p:cNvGrpSpPr/>
            <p:nvPr userDrawn="1"/>
          </p:nvGrpSpPr>
          <p:grpSpPr>
            <a:xfrm>
              <a:off x="0" y="489857"/>
              <a:ext cx="13226133" cy="489857"/>
              <a:chOff x="0" y="0"/>
              <a:chExt cx="13226133" cy="489857"/>
            </a:xfrm>
          </p:grpSpPr>
          <p:grpSp>
            <p:nvGrpSpPr>
              <p:cNvPr id="2954" name="群組 2953"/>
              <p:cNvGrpSpPr/>
              <p:nvPr userDrawn="1"/>
            </p:nvGrpSpPr>
            <p:grpSpPr>
              <a:xfrm>
                <a:off x="0" y="0"/>
                <a:ext cx="4408711" cy="489857"/>
                <a:chOff x="0" y="0"/>
                <a:chExt cx="4408711" cy="489857"/>
              </a:xfrm>
            </p:grpSpPr>
            <p:sp>
              <p:nvSpPr>
                <p:cNvPr id="2975" name="矩形 2974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76" name="矩形 2975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77" name="矩形 2976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78" name="矩形 2977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79" name="矩形 2978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80" name="矩形 2979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81" name="矩形 2980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82" name="矩形 2981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83" name="矩形 2982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2955" name="群組 2954"/>
              <p:cNvGrpSpPr/>
              <p:nvPr userDrawn="1"/>
            </p:nvGrpSpPr>
            <p:grpSpPr>
              <a:xfrm>
                <a:off x="4408711" y="0"/>
                <a:ext cx="4408711" cy="489857"/>
                <a:chOff x="0" y="0"/>
                <a:chExt cx="4408711" cy="489857"/>
              </a:xfrm>
            </p:grpSpPr>
            <p:sp>
              <p:nvSpPr>
                <p:cNvPr id="2966" name="矩形 2965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67" name="矩形 2966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68" name="矩形 2967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69" name="矩形 2968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70" name="矩形 2969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71" name="矩形 2970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72" name="矩形 2971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73" name="矩形 2972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74" name="矩形 2973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2956" name="群組 2955"/>
              <p:cNvGrpSpPr/>
              <p:nvPr userDrawn="1"/>
            </p:nvGrpSpPr>
            <p:grpSpPr>
              <a:xfrm>
                <a:off x="8817422" y="0"/>
                <a:ext cx="4408711" cy="489857"/>
                <a:chOff x="0" y="0"/>
                <a:chExt cx="4408711" cy="489857"/>
              </a:xfrm>
            </p:grpSpPr>
            <p:sp>
              <p:nvSpPr>
                <p:cNvPr id="2957" name="矩形 2956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58" name="矩形 2957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59" name="矩形 2958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60" name="矩形 2959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61" name="矩形 2960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62" name="矩形 2961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63" name="矩形 2962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64" name="矩形 2963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2965" name="矩形 2964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</p:grpSp>
      </p:grpSp>
      <p:grpSp>
        <p:nvGrpSpPr>
          <p:cNvPr id="3014" name="群組 3013"/>
          <p:cNvGrpSpPr/>
          <p:nvPr userDrawn="1"/>
        </p:nvGrpSpPr>
        <p:grpSpPr>
          <a:xfrm>
            <a:off x="0" y="3918856"/>
            <a:ext cx="13226133" cy="979714"/>
            <a:chOff x="0" y="0"/>
            <a:chExt cx="13226133" cy="979714"/>
          </a:xfrm>
        </p:grpSpPr>
        <p:grpSp>
          <p:nvGrpSpPr>
            <p:cNvPr id="3015" name="群組 3014"/>
            <p:cNvGrpSpPr/>
            <p:nvPr userDrawn="1"/>
          </p:nvGrpSpPr>
          <p:grpSpPr>
            <a:xfrm>
              <a:off x="0" y="0"/>
              <a:ext cx="13226133" cy="489857"/>
              <a:chOff x="0" y="0"/>
              <a:chExt cx="13226133" cy="489857"/>
            </a:xfrm>
          </p:grpSpPr>
          <p:grpSp>
            <p:nvGrpSpPr>
              <p:cNvPr id="3047" name="群組 3046"/>
              <p:cNvGrpSpPr/>
              <p:nvPr userDrawn="1"/>
            </p:nvGrpSpPr>
            <p:grpSpPr>
              <a:xfrm>
                <a:off x="0" y="0"/>
                <a:ext cx="4408711" cy="489857"/>
                <a:chOff x="0" y="0"/>
                <a:chExt cx="4408711" cy="489857"/>
              </a:xfrm>
            </p:grpSpPr>
            <p:sp>
              <p:nvSpPr>
                <p:cNvPr id="3068" name="矩形 3067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69" name="矩形 3068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70" name="矩形 3069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71" name="矩形 3070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72" name="矩形 3071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73" name="矩形 3072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74" name="矩形 3073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75" name="矩形 3074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76" name="矩形 3075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3048" name="群組 3047"/>
              <p:cNvGrpSpPr/>
              <p:nvPr userDrawn="1"/>
            </p:nvGrpSpPr>
            <p:grpSpPr>
              <a:xfrm>
                <a:off x="4408711" y="0"/>
                <a:ext cx="4408711" cy="489857"/>
                <a:chOff x="0" y="0"/>
                <a:chExt cx="4408711" cy="489857"/>
              </a:xfrm>
            </p:grpSpPr>
            <p:sp>
              <p:nvSpPr>
                <p:cNvPr id="3059" name="矩形 3058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60" name="矩形 3059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61" name="矩形 3060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62" name="矩形 3061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63" name="矩形 3062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64" name="矩形 3063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65" name="矩形 3064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66" name="矩形 3065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67" name="矩形 3066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3049" name="群組 3048"/>
              <p:cNvGrpSpPr/>
              <p:nvPr userDrawn="1"/>
            </p:nvGrpSpPr>
            <p:grpSpPr>
              <a:xfrm>
                <a:off x="8817422" y="0"/>
                <a:ext cx="4408711" cy="489857"/>
                <a:chOff x="0" y="0"/>
                <a:chExt cx="4408711" cy="489857"/>
              </a:xfrm>
            </p:grpSpPr>
            <p:sp>
              <p:nvSpPr>
                <p:cNvPr id="3050" name="矩形 3049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51" name="矩形 3050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52" name="矩形 3051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53" name="矩形 3052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54" name="矩形 3053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55" name="矩形 3054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56" name="矩形 3055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57" name="矩形 3056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58" name="矩形 3057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</p:grpSp>
        <p:grpSp>
          <p:nvGrpSpPr>
            <p:cNvPr id="3016" name="群組 3015"/>
            <p:cNvGrpSpPr/>
            <p:nvPr userDrawn="1"/>
          </p:nvGrpSpPr>
          <p:grpSpPr>
            <a:xfrm>
              <a:off x="0" y="489857"/>
              <a:ext cx="13226133" cy="489857"/>
              <a:chOff x="0" y="0"/>
              <a:chExt cx="13226133" cy="489857"/>
            </a:xfrm>
          </p:grpSpPr>
          <p:grpSp>
            <p:nvGrpSpPr>
              <p:cNvPr id="3017" name="群組 3016"/>
              <p:cNvGrpSpPr/>
              <p:nvPr userDrawn="1"/>
            </p:nvGrpSpPr>
            <p:grpSpPr>
              <a:xfrm>
                <a:off x="0" y="0"/>
                <a:ext cx="4408711" cy="489857"/>
                <a:chOff x="0" y="0"/>
                <a:chExt cx="4408711" cy="489857"/>
              </a:xfrm>
            </p:grpSpPr>
            <p:sp>
              <p:nvSpPr>
                <p:cNvPr id="3038" name="矩形 3037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39" name="矩形 3038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40" name="矩形 3039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41" name="矩形 3040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42" name="矩形 3041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43" name="矩形 3042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44" name="矩形 3043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45" name="矩形 3044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46" name="矩形 3045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3018" name="群組 3017"/>
              <p:cNvGrpSpPr/>
              <p:nvPr userDrawn="1"/>
            </p:nvGrpSpPr>
            <p:grpSpPr>
              <a:xfrm>
                <a:off x="4408711" y="0"/>
                <a:ext cx="4408711" cy="489857"/>
                <a:chOff x="0" y="0"/>
                <a:chExt cx="4408711" cy="489857"/>
              </a:xfrm>
            </p:grpSpPr>
            <p:sp>
              <p:nvSpPr>
                <p:cNvPr id="3029" name="矩形 3028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30" name="矩形 3029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31" name="矩形 3030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32" name="矩形 3031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33" name="矩形 3032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34" name="矩形 3033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35" name="矩形 3034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36" name="矩形 3035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37" name="矩形 3036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3019" name="群組 3018"/>
              <p:cNvGrpSpPr/>
              <p:nvPr userDrawn="1"/>
            </p:nvGrpSpPr>
            <p:grpSpPr>
              <a:xfrm>
                <a:off x="8817422" y="0"/>
                <a:ext cx="4408711" cy="489857"/>
                <a:chOff x="0" y="0"/>
                <a:chExt cx="4408711" cy="489857"/>
              </a:xfrm>
            </p:grpSpPr>
            <p:sp>
              <p:nvSpPr>
                <p:cNvPr id="3020" name="矩形 3019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21" name="矩形 3020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22" name="矩形 3021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23" name="矩形 3022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24" name="矩形 3023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25" name="矩形 3024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26" name="矩形 3025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27" name="矩形 3026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28" name="矩形 3027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</p:grpSp>
      </p:grpSp>
      <p:grpSp>
        <p:nvGrpSpPr>
          <p:cNvPr id="3077" name="群組 3076"/>
          <p:cNvGrpSpPr/>
          <p:nvPr userDrawn="1"/>
        </p:nvGrpSpPr>
        <p:grpSpPr>
          <a:xfrm>
            <a:off x="0" y="4898570"/>
            <a:ext cx="13226133" cy="979714"/>
            <a:chOff x="0" y="0"/>
            <a:chExt cx="13226133" cy="979714"/>
          </a:xfrm>
        </p:grpSpPr>
        <p:grpSp>
          <p:nvGrpSpPr>
            <p:cNvPr id="3078" name="群組 3077"/>
            <p:cNvGrpSpPr/>
            <p:nvPr userDrawn="1"/>
          </p:nvGrpSpPr>
          <p:grpSpPr>
            <a:xfrm>
              <a:off x="0" y="0"/>
              <a:ext cx="13226133" cy="489857"/>
              <a:chOff x="0" y="0"/>
              <a:chExt cx="13226133" cy="489857"/>
            </a:xfrm>
          </p:grpSpPr>
          <p:grpSp>
            <p:nvGrpSpPr>
              <p:cNvPr id="3110" name="群組 3109"/>
              <p:cNvGrpSpPr/>
              <p:nvPr userDrawn="1"/>
            </p:nvGrpSpPr>
            <p:grpSpPr>
              <a:xfrm>
                <a:off x="0" y="0"/>
                <a:ext cx="4408711" cy="489857"/>
                <a:chOff x="0" y="0"/>
                <a:chExt cx="4408711" cy="489857"/>
              </a:xfrm>
            </p:grpSpPr>
            <p:sp>
              <p:nvSpPr>
                <p:cNvPr id="3131" name="矩形 3130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32" name="矩形 3131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33" name="矩形 3132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34" name="矩形 3133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35" name="矩形 3134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36" name="矩形 3135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37" name="矩形 3136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38" name="矩形 3137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39" name="矩形 3138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3111" name="群組 3110"/>
              <p:cNvGrpSpPr/>
              <p:nvPr userDrawn="1"/>
            </p:nvGrpSpPr>
            <p:grpSpPr>
              <a:xfrm>
                <a:off x="4408711" y="0"/>
                <a:ext cx="4408711" cy="489857"/>
                <a:chOff x="0" y="0"/>
                <a:chExt cx="4408711" cy="489857"/>
              </a:xfrm>
            </p:grpSpPr>
            <p:sp>
              <p:nvSpPr>
                <p:cNvPr id="3122" name="矩形 3121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23" name="矩形 3122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24" name="矩形 3123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25" name="矩形 3124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26" name="矩形 3125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27" name="矩形 3126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28" name="矩形 3127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29" name="矩形 3128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30" name="矩形 3129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3112" name="群組 3111"/>
              <p:cNvGrpSpPr/>
              <p:nvPr userDrawn="1"/>
            </p:nvGrpSpPr>
            <p:grpSpPr>
              <a:xfrm>
                <a:off x="8817422" y="0"/>
                <a:ext cx="4408711" cy="489857"/>
                <a:chOff x="0" y="0"/>
                <a:chExt cx="4408711" cy="489857"/>
              </a:xfrm>
            </p:grpSpPr>
            <p:sp>
              <p:nvSpPr>
                <p:cNvPr id="3113" name="矩形 3112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14" name="矩形 3113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15" name="矩形 3114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16" name="矩形 3115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17" name="矩形 3116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18" name="矩形 3117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19" name="矩形 3118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20" name="矩形 3119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21" name="矩形 3120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</p:grpSp>
        <p:grpSp>
          <p:nvGrpSpPr>
            <p:cNvPr id="3079" name="群組 3078"/>
            <p:cNvGrpSpPr/>
            <p:nvPr userDrawn="1"/>
          </p:nvGrpSpPr>
          <p:grpSpPr>
            <a:xfrm>
              <a:off x="0" y="489857"/>
              <a:ext cx="13226133" cy="489857"/>
              <a:chOff x="0" y="0"/>
              <a:chExt cx="13226133" cy="489857"/>
            </a:xfrm>
          </p:grpSpPr>
          <p:grpSp>
            <p:nvGrpSpPr>
              <p:cNvPr id="3080" name="群組 3079"/>
              <p:cNvGrpSpPr/>
              <p:nvPr userDrawn="1"/>
            </p:nvGrpSpPr>
            <p:grpSpPr>
              <a:xfrm>
                <a:off x="0" y="0"/>
                <a:ext cx="4408711" cy="489857"/>
                <a:chOff x="0" y="0"/>
                <a:chExt cx="4408711" cy="489857"/>
              </a:xfrm>
            </p:grpSpPr>
            <p:sp>
              <p:nvSpPr>
                <p:cNvPr id="3101" name="矩形 3100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02" name="矩形 3101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03" name="矩形 3102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04" name="矩形 3103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05" name="矩形 3104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06" name="矩形 3105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07" name="矩形 3106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08" name="矩形 3107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09" name="矩形 3108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3081" name="群組 3080"/>
              <p:cNvGrpSpPr/>
              <p:nvPr userDrawn="1"/>
            </p:nvGrpSpPr>
            <p:grpSpPr>
              <a:xfrm>
                <a:off x="4408711" y="0"/>
                <a:ext cx="4408711" cy="489857"/>
                <a:chOff x="0" y="0"/>
                <a:chExt cx="4408711" cy="489857"/>
              </a:xfrm>
            </p:grpSpPr>
            <p:sp>
              <p:nvSpPr>
                <p:cNvPr id="3092" name="矩形 3091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93" name="矩形 3092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94" name="矩形 3093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95" name="矩形 3094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96" name="矩形 3095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97" name="矩形 3096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98" name="矩形 3097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99" name="矩形 3098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00" name="矩形 3099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3082" name="群組 3081"/>
              <p:cNvGrpSpPr/>
              <p:nvPr userDrawn="1"/>
            </p:nvGrpSpPr>
            <p:grpSpPr>
              <a:xfrm>
                <a:off x="8817422" y="0"/>
                <a:ext cx="4408711" cy="489857"/>
                <a:chOff x="0" y="0"/>
                <a:chExt cx="4408711" cy="489857"/>
              </a:xfrm>
            </p:grpSpPr>
            <p:sp>
              <p:nvSpPr>
                <p:cNvPr id="3083" name="矩形 3082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84" name="矩形 3083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85" name="矩形 3084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86" name="矩形 3085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87" name="矩形 3086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88" name="矩形 3087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89" name="矩形 3088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90" name="矩形 3089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091" name="矩形 3090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</p:grpSp>
      </p:grpSp>
      <p:grpSp>
        <p:nvGrpSpPr>
          <p:cNvPr id="3140" name="群組 3139"/>
          <p:cNvGrpSpPr/>
          <p:nvPr userDrawn="1"/>
        </p:nvGrpSpPr>
        <p:grpSpPr>
          <a:xfrm>
            <a:off x="1668" y="5878284"/>
            <a:ext cx="13226133" cy="979714"/>
            <a:chOff x="0" y="0"/>
            <a:chExt cx="13226133" cy="979714"/>
          </a:xfrm>
        </p:grpSpPr>
        <p:grpSp>
          <p:nvGrpSpPr>
            <p:cNvPr id="3141" name="群組 3140"/>
            <p:cNvGrpSpPr/>
            <p:nvPr userDrawn="1"/>
          </p:nvGrpSpPr>
          <p:grpSpPr>
            <a:xfrm>
              <a:off x="0" y="0"/>
              <a:ext cx="13226133" cy="489857"/>
              <a:chOff x="0" y="0"/>
              <a:chExt cx="13226133" cy="489857"/>
            </a:xfrm>
          </p:grpSpPr>
          <p:grpSp>
            <p:nvGrpSpPr>
              <p:cNvPr id="3173" name="群組 3172"/>
              <p:cNvGrpSpPr/>
              <p:nvPr userDrawn="1"/>
            </p:nvGrpSpPr>
            <p:grpSpPr>
              <a:xfrm>
                <a:off x="0" y="0"/>
                <a:ext cx="4408711" cy="489857"/>
                <a:chOff x="0" y="0"/>
                <a:chExt cx="4408711" cy="489857"/>
              </a:xfrm>
            </p:grpSpPr>
            <p:sp>
              <p:nvSpPr>
                <p:cNvPr id="3194" name="矩形 3193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95" name="矩形 3194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96" name="矩形 3195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97" name="矩形 3196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98" name="矩形 3197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99" name="矩形 3198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00" name="矩形 3199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01" name="矩形 3200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02" name="矩形 3201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3174" name="群組 3173"/>
              <p:cNvGrpSpPr/>
              <p:nvPr userDrawn="1"/>
            </p:nvGrpSpPr>
            <p:grpSpPr>
              <a:xfrm>
                <a:off x="4408711" y="0"/>
                <a:ext cx="4408711" cy="489857"/>
                <a:chOff x="0" y="0"/>
                <a:chExt cx="4408711" cy="489857"/>
              </a:xfrm>
            </p:grpSpPr>
            <p:sp>
              <p:nvSpPr>
                <p:cNvPr id="3185" name="矩形 3184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86" name="矩形 3185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87" name="矩形 3186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88" name="矩形 3187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89" name="矩形 3188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90" name="矩形 3189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91" name="矩形 3190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92" name="矩形 3191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93" name="矩形 3192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3175" name="群組 3174"/>
              <p:cNvGrpSpPr/>
              <p:nvPr userDrawn="1"/>
            </p:nvGrpSpPr>
            <p:grpSpPr>
              <a:xfrm>
                <a:off x="8817422" y="0"/>
                <a:ext cx="4408711" cy="489857"/>
                <a:chOff x="0" y="0"/>
                <a:chExt cx="4408711" cy="489857"/>
              </a:xfrm>
            </p:grpSpPr>
            <p:sp>
              <p:nvSpPr>
                <p:cNvPr id="3176" name="矩形 3175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77" name="矩形 3176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78" name="矩形 3177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79" name="矩形 3178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80" name="矩形 3179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81" name="矩形 3180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82" name="矩形 3181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83" name="矩形 3182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84" name="矩形 3183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</p:grpSp>
        <p:grpSp>
          <p:nvGrpSpPr>
            <p:cNvPr id="3142" name="群組 3141"/>
            <p:cNvGrpSpPr/>
            <p:nvPr userDrawn="1"/>
          </p:nvGrpSpPr>
          <p:grpSpPr>
            <a:xfrm>
              <a:off x="0" y="489857"/>
              <a:ext cx="13226133" cy="489857"/>
              <a:chOff x="0" y="0"/>
              <a:chExt cx="13226133" cy="489857"/>
            </a:xfrm>
          </p:grpSpPr>
          <p:grpSp>
            <p:nvGrpSpPr>
              <p:cNvPr id="3143" name="群組 3142"/>
              <p:cNvGrpSpPr/>
              <p:nvPr userDrawn="1"/>
            </p:nvGrpSpPr>
            <p:grpSpPr>
              <a:xfrm>
                <a:off x="0" y="0"/>
                <a:ext cx="4408711" cy="489857"/>
                <a:chOff x="0" y="0"/>
                <a:chExt cx="4408711" cy="489857"/>
              </a:xfrm>
            </p:grpSpPr>
            <p:sp>
              <p:nvSpPr>
                <p:cNvPr id="3164" name="矩形 3163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65" name="矩形 3164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66" name="矩形 3165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67" name="矩形 3166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68" name="矩形 3167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69" name="矩形 3168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70" name="矩形 3169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71" name="矩形 3170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72" name="矩形 3171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3144" name="群組 3143"/>
              <p:cNvGrpSpPr/>
              <p:nvPr userDrawn="1"/>
            </p:nvGrpSpPr>
            <p:grpSpPr>
              <a:xfrm>
                <a:off x="4408711" y="0"/>
                <a:ext cx="4408711" cy="489857"/>
                <a:chOff x="0" y="0"/>
                <a:chExt cx="4408711" cy="489857"/>
              </a:xfrm>
            </p:grpSpPr>
            <p:sp>
              <p:nvSpPr>
                <p:cNvPr id="3155" name="矩形 3154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56" name="矩形 3155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57" name="矩形 3156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58" name="矩形 3157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59" name="矩形 3158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60" name="矩形 3159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61" name="矩形 3160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62" name="矩形 3161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63" name="矩形 3162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3145" name="群組 3144"/>
              <p:cNvGrpSpPr/>
              <p:nvPr userDrawn="1"/>
            </p:nvGrpSpPr>
            <p:grpSpPr>
              <a:xfrm>
                <a:off x="8817422" y="0"/>
                <a:ext cx="4408711" cy="489857"/>
                <a:chOff x="0" y="0"/>
                <a:chExt cx="4408711" cy="489857"/>
              </a:xfrm>
            </p:grpSpPr>
            <p:sp>
              <p:nvSpPr>
                <p:cNvPr id="3146" name="矩形 3145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47" name="矩形 3146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48" name="矩形 3147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49" name="矩形 3148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50" name="矩形 3149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51" name="矩形 3150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52" name="矩形 3151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53" name="矩形 3152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154" name="矩形 3153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</p:grpSp>
      </p:grpSp>
      <p:grpSp>
        <p:nvGrpSpPr>
          <p:cNvPr id="3203" name="群組 3202"/>
          <p:cNvGrpSpPr/>
          <p:nvPr userDrawn="1"/>
        </p:nvGrpSpPr>
        <p:grpSpPr>
          <a:xfrm>
            <a:off x="1668" y="6857998"/>
            <a:ext cx="13226133" cy="979714"/>
            <a:chOff x="0" y="0"/>
            <a:chExt cx="13226133" cy="979714"/>
          </a:xfrm>
        </p:grpSpPr>
        <p:grpSp>
          <p:nvGrpSpPr>
            <p:cNvPr id="3204" name="群組 3203"/>
            <p:cNvGrpSpPr/>
            <p:nvPr userDrawn="1"/>
          </p:nvGrpSpPr>
          <p:grpSpPr>
            <a:xfrm>
              <a:off x="0" y="0"/>
              <a:ext cx="13226133" cy="489857"/>
              <a:chOff x="0" y="0"/>
              <a:chExt cx="13226133" cy="489857"/>
            </a:xfrm>
          </p:grpSpPr>
          <p:grpSp>
            <p:nvGrpSpPr>
              <p:cNvPr id="3236" name="群組 3235"/>
              <p:cNvGrpSpPr/>
              <p:nvPr userDrawn="1"/>
            </p:nvGrpSpPr>
            <p:grpSpPr>
              <a:xfrm>
                <a:off x="0" y="0"/>
                <a:ext cx="4408711" cy="489857"/>
                <a:chOff x="0" y="0"/>
                <a:chExt cx="4408711" cy="489857"/>
              </a:xfrm>
            </p:grpSpPr>
            <p:sp>
              <p:nvSpPr>
                <p:cNvPr id="3257" name="矩形 3256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58" name="矩形 3257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59" name="矩形 3258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60" name="矩形 3259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61" name="矩形 3260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62" name="矩形 3261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63" name="矩形 3262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64" name="矩形 3263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65" name="矩形 3264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3237" name="群組 3236"/>
              <p:cNvGrpSpPr/>
              <p:nvPr userDrawn="1"/>
            </p:nvGrpSpPr>
            <p:grpSpPr>
              <a:xfrm>
                <a:off x="4408711" y="0"/>
                <a:ext cx="4408711" cy="489857"/>
                <a:chOff x="0" y="0"/>
                <a:chExt cx="4408711" cy="489857"/>
              </a:xfrm>
            </p:grpSpPr>
            <p:sp>
              <p:nvSpPr>
                <p:cNvPr id="3248" name="矩形 3247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49" name="矩形 3248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50" name="矩形 3249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51" name="矩形 3250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52" name="矩形 3251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53" name="矩形 3252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54" name="矩形 3253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55" name="矩形 3254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56" name="矩形 3255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3238" name="群組 3237"/>
              <p:cNvGrpSpPr/>
              <p:nvPr userDrawn="1"/>
            </p:nvGrpSpPr>
            <p:grpSpPr>
              <a:xfrm>
                <a:off x="8817422" y="0"/>
                <a:ext cx="4408711" cy="489857"/>
                <a:chOff x="0" y="0"/>
                <a:chExt cx="4408711" cy="489857"/>
              </a:xfrm>
            </p:grpSpPr>
            <p:sp>
              <p:nvSpPr>
                <p:cNvPr id="3239" name="矩形 3238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40" name="矩形 3239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41" name="矩形 3240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42" name="矩形 3241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43" name="矩形 3242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44" name="矩形 3243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45" name="矩形 3244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46" name="矩形 3245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47" name="矩形 3246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</p:grpSp>
        <p:grpSp>
          <p:nvGrpSpPr>
            <p:cNvPr id="3205" name="群組 3204"/>
            <p:cNvGrpSpPr/>
            <p:nvPr userDrawn="1"/>
          </p:nvGrpSpPr>
          <p:grpSpPr>
            <a:xfrm>
              <a:off x="0" y="489857"/>
              <a:ext cx="13226133" cy="489857"/>
              <a:chOff x="0" y="0"/>
              <a:chExt cx="13226133" cy="489857"/>
            </a:xfrm>
          </p:grpSpPr>
          <p:grpSp>
            <p:nvGrpSpPr>
              <p:cNvPr id="3206" name="群組 3205"/>
              <p:cNvGrpSpPr/>
              <p:nvPr userDrawn="1"/>
            </p:nvGrpSpPr>
            <p:grpSpPr>
              <a:xfrm>
                <a:off x="0" y="0"/>
                <a:ext cx="4408711" cy="489857"/>
                <a:chOff x="0" y="0"/>
                <a:chExt cx="4408711" cy="489857"/>
              </a:xfrm>
            </p:grpSpPr>
            <p:sp>
              <p:nvSpPr>
                <p:cNvPr id="3227" name="矩形 3226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28" name="矩形 3227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29" name="矩形 3228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30" name="矩形 3229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31" name="矩形 3230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32" name="矩形 3231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33" name="矩形 3232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34" name="矩形 3233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35" name="矩形 3234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3207" name="群組 3206"/>
              <p:cNvGrpSpPr/>
              <p:nvPr userDrawn="1"/>
            </p:nvGrpSpPr>
            <p:grpSpPr>
              <a:xfrm>
                <a:off x="4408711" y="0"/>
                <a:ext cx="4408711" cy="489857"/>
                <a:chOff x="0" y="0"/>
                <a:chExt cx="4408711" cy="489857"/>
              </a:xfrm>
            </p:grpSpPr>
            <p:sp>
              <p:nvSpPr>
                <p:cNvPr id="3218" name="矩形 3217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19" name="矩形 3218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20" name="矩形 3219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21" name="矩形 3220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22" name="矩形 3221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23" name="矩形 3222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24" name="矩形 3223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25" name="矩形 3224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26" name="矩形 3225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  <p:grpSp>
            <p:nvGrpSpPr>
              <p:cNvPr id="3208" name="群組 3207"/>
              <p:cNvGrpSpPr/>
              <p:nvPr userDrawn="1"/>
            </p:nvGrpSpPr>
            <p:grpSpPr>
              <a:xfrm>
                <a:off x="8817422" y="0"/>
                <a:ext cx="4408711" cy="489857"/>
                <a:chOff x="0" y="0"/>
                <a:chExt cx="4408711" cy="489857"/>
              </a:xfrm>
            </p:grpSpPr>
            <p:sp>
              <p:nvSpPr>
                <p:cNvPr id="3209" name="矩形 3208"/>
                <p:cNvSpPr/>
                <p:nvPr userDrawn="1"/>
              </p:nvSpPr>
              <p:spPr>
                <a:xfrm>
                  <a:off x="0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10" name="矩形 3209"/>
                <p:cNvSpPr/>
                <p:nvPr userDrawn="1"/>
              </p:nvSpPr>
              <p:spPr>
                <a:xfrm>
                  <a:off x="489857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11" name="矩形 3210"/>
                <p:cNvSpPr/>
                <p:nvPr userDrawn="1"/>
              </p:nvSpPr>
              <p:spPr>
                <a:xfrm>
                  <a:off x="97971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12" name="矩形 3211"/>
                <p:cNvSpPr/>
                <p:nvPr userDrawn="1"/>
              </p:nvSpPr>
              <p:spPr>
                <a:xfrm>
                  <a:off x="1469571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13" name="矩形 3212"/>
                <p:cNvSpPr/>
                <p:nvPr userDrawn="1"/>
              </p:nvSpPr>
              <p:spPr>
                <a:xfrm>
                  <a:off x="1959428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14" name="矩形 3213"/>
                <p:cNvSpPr/>
                <p:nvPr userDrawn="1"/>
              </p:nvSpPr>
              <p:spPr>
                <a:xfrm>
                  <a:off x="2449285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15" name="矩形 3214"/>
                <p:cNvSpPr/>
                <p:nvPr userDrawn="1"/>
              </p:nvSpPr>
              <p:spPr>
                <a:xfrm>
                  <a:off x="2939142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16" name="矩形 3215"/>
                <p:cNvSpPr/>
                <p:nvPr userDrawn="1"/>
              </p:nvSpPr>
              <p:spPr>
                <a:xfrm>
                  <a:off x="3428999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3217" name="矩形 3216"/>
                <p:cNvSpPr/>
                <p:nvPr userDrawn="1"/>
              </p:nvSpPr>
              <p:spPr>
                <a:xfrm>
                  <a:off x="3918854" y="0"/>
                  <a:ext cx="489857" cy="489857"/>
                </a:xfrm>
                <a:prstGeom prst="rect">
                  <a:avLst/>
                </a:prstGeom>
                <a:noFill/>
                <a:ln>
                  <a:solidFill>
                    <a:srgbClr val="9BE5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7627709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空白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群組 1"/>
          <p:cNvGrpSpPr/>
          <p:nvPr userDrawn="1"/>
        </p:nvGrpSpPr>
        <p:grpSpPr>
          <a:xfrm>
            <a:off x="6033079" y="3634154"/>
            <a:ext cx="6172976" cy="3657600"/>
            <a:chOff x="0" y="0"/>
            <a:chExt cx="13227801" cy="7837712"/>
          </a:xfrm>
        </p:grpSpPr>
        <p:grpSp>
          <p:nvGrpSpPr>
            <p:cNvPr id="2824" name="群組 2823"/>
            <p:cNvGrpSpPr/>
            <p:nvPr userDrawn="1"/>
          </p:nvGrpSpPr>
          <p:grpSpPr>
            <a:xfrm>
              <a:off x="0" y="0"/>
              <a:ext cx="13226133" cy="979714"/>
              <a:chOff x="0" y="0"/>
              <a:chExt cx="13226133" cy="979714"/>
            </a:xfrm>
          </p:grpSpPr>
          <p:grpSp>
            <p:nvGrpSpPr>
              <p:cNvPr id="2792" name="群組 2791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2771" name="群組 2770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761" name="矩形 2760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63" name="矩形 2762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64" name="矩形 2763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65" name="矩形 2764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66" name="矩形 2765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67" name="矩形 2766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68" name="矩形 2767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69" name="矩形 2768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70" name="矩形 2769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772" name="群組 2771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773" name="矩形 2772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74" name="矩形 2773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75" name="矩形 2774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76" name="矩形 2775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77" name="矩形 2776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78" name="矩形 2777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79" name="矩形 2778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80" name="矩形 2779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81" name="矩形 2780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782" name="群組 2781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783" name="矩形 2782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84" name="矩形 2783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85" name="矩形 2784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86" name="矩形 2785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87" name="矩形 2786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88" name="矩形 2787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89" name="矩形 2788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90" name="矩形 2789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91" name="矩形 2790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2793" name="群組 2792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2794" name="群組 2793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815" name="矩形 2814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16" name="矩形 2815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17" name="矩形 2816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18" name="矩形 2817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19" name="矩形 2818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20" name="矩形 2819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21" name="矩形 2820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22" name="矩形 2821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23" name="矩形 2822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795" name="群組 2794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806" name="矩形 2805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07" name="矩形 2806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08" name="矩形 2807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09" name="矩形 2808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10" name="矩形 2809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11" name="矩形 2810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12" name="矩形 2811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13" name="矩形 2812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14" name="矩形 2813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796" name="群組 2795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797" name="矩形 2796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98" name="矩形 2797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799" name="矩形 2798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00" name="矩形 2799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01" name="矩形 2800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02" name="矩形 2801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03" name="矩形 2802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04" name="矩形 2803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05" name="矩形 2804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2825" name="群組 2824"/>
            <p:cNvGrpSpPr/>
            <p:nvPr userDrawn="1"/>
          </p:nvGrpSpPr>
          <p:grpSpPr>
            <a:xfrm>
              <a:off x="0" y="979714"/>
              <a:ext cx="13226133" cy="979714"/>
              <a:chOff x="0" y="0"/>
              <a:chExt cx="13226133" cy="979714"/>
            </a:xfrm>
          </p:grpSpPr>
          <p:grpSp>
            <p:nvGrpSpPr>
              <p:cNvPr id="2826" name="群組 2825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2858" name="群組 2857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879" name="矩形 2878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80" name="矩形 2879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81" name="矩形 2880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82" name="矩形 2881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83" name="矩形 2882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84" name="矩形 2883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85" name="矩形 2884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86" name="矩形 2885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87" name="矩形 2886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859" name="群組 2858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870" name="矩形 2869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71" name="矩形 2870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72" name="矩形 2871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73" name="矩形 2872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74" name="矩形 2873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75" name="矩形 2874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76" name="矩形 2875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77" name="矩形 2876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78" name="矩形 2877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860" name="群組 2859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861" name="矩形 2860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62" name="矩形 2861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63" name="矩形 2862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64" name="矩形 2863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65" name="矩形 2864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66" name="矩形 2865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67" name="矩形 2866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68" name="矩形 2867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69" name="矩形 2868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2827" name="群組 2826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2828" name="群組 2827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849" name="矩形 2848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50" name="矩形 2849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51" name="矩形 2850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52" name="矩形 2851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53" name="矩形 2852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54" name="矩形 2853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55" name="矩形 2854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56" name="矩形 2855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57" name="矩形 2856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829" name="群組 2828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840" name="矩形 2839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41" name="矩形 2840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42" name="矩形 2841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43" name="矩形 2842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44" name="矩形 2843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45" name="矩形 2844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46" name="矩形 2845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47" name="矩形 2846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48" name="矩形 2847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830" name="群組 2829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831" name="矩形 2830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32" name="矩形 2831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33" name="矩形 2832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34" name="矩形 2833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35" name="矩形 2834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36" name="矩形 2835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37" name="矩形 2836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38" name="矩形 2837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39" name="矩形 2838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2888" name="群組 2887"/>
            <p:cNvGrpSpPr/>
            <p:nvPr userDrawn="1"/>
          </p:nvGrpSpPr>
          <p:grpSpPr>
            <a:xfrm>
              <a:off x="0" y="1959428"/>
              <a:ext cx="13226133" cy="979714"/>
              <a:chOff x="0" y="0"/>
              <a:chExt cx="13226133" cy="979714"/>
            </a:xfrm>
          </p:grpSpPr>
          <p:grpSp>
            <p:nvGrpSpPr>
              <p:cNvPr id="2889" name="群組 2888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2921" name="群組 2920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942" name="矩形 2941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43" name="矩形 2942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44" name="矩形 2943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45" name="矩形 2944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46" name="矩形 2945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47" name="矩形 2946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48" name="矩形 2947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49" name="矩形 2948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50" name="矩形 2949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922" name="群組 2921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933" name="矩形 2932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34" name="矩形 2933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35" name="矩形 2934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36" name="矩形 2935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37" name="矩形 2936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38" name="矩形 2937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39" name="矩形 2938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40" name="矩形 2939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41" name="矩形 2940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923" name="群組 2922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924" name="矩形 2923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25" name="矩形 2924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26" name="矩形 2925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27" name="矩形 2926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28" name="矩形 2927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29" name="矩形 2928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30" name="矩形 2929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31" name="矩形 2930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32" name="矩形 2931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2890" name="群組 2889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2891" name="群組 2890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912" name="矩形 2911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13" name="矩形 2912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14" name="矩形 2913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15" name="矩形 2914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16" name="矩形 2915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17" name="矩形 2916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18" name="矩形 2917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19" name="矩形 2918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20" name="矩形 2919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892" name="群組 2891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903" name="矩形 2902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04" name="矩形 2903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05" name="矩形 2904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06" name="矩形 2905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07" name="矩形 2906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08" name="矩形 2907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09" name="矩形 2908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10" name="矩形 2909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11" name="矩形 2910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893" name="群組 2892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894" name="矩形 2893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95" name="矩形 2894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96" name="矩形 2895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97" name="矩形 2896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98" name="矩形 2897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899" name="矩形 2898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00" name="矩形 2899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01" name="矩形 2900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02" name="矩形 2901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2951" name="群組 2950"/>
            <p:cNvGrpSpPr/>
            <p:nvPr userDrawn="1"/>
          </p:nvGrpSpPr>
          <p:grpSpPr>
            <a:xfrm>
              <a:off x="0" y="2939142"/>
              <a:ext cx="13226133" cy="979714"/>
              <a:chOff x="0" y="0"/>
              <a:chExt cx="13226133" cy="979714"/>
            </a:xfrm>
          </p:grpSpPr>
          <p:grpSp>
            <p:nvGrpSpPr>
              <p:cNvPr id="2952" name="群組 2951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2984" name="群組 2983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3005" name="矩形 3004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06" name="矩形 3005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07" name="矩形 3006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08" name="矩形 3007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09" name="矩形 3008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10" name="矩形 3009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11" name="矩形 3010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12" name="矩形 3011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13" name="矩形 3012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985" name="群組 2984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996" name="矩形 2995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97" name="矩形 2996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98" name="矩形 2997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99" name="矩形 2998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00" name="矩形 2999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01" name="矩形 3000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02" name="矩形 3001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03" name="矩形 3002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04" name="矩形 3003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986" name="群組 2985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987" name="矩形 2986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88" name="矩形 2987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89" name="矩形 2988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90" name="矩形 2989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91" name="矩形 2990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92" name="矩形 2991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93" name="矩形 2992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94" name="矩形 2993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95" name="矩形 2994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2953" name="群組 2952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2954" name="群組 2953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975" name="矩形 2974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76" name="矩形 2975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77" name="矩形 2976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78" name="矩形 2977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79" name="矩形 2978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80" name="矩形 2979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81" name="矩形 2980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82" name="矩形 2981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83" name="矩形 2982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955" name="群組 2954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966" name="矩形 2965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67" name="矩形 2966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68" name="矩形 2967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69" name="矩形 2968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70" name="矩形 2969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71" name="矩形 2970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72" name="矩形 2971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73" name="矩形 2972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74" name="矩形 2973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956" name="群組 2955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957" name="矩形 2956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58" name="矩形 2957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59" name="矩形 2958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60" name="矩形 2959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61" name="矩形 2960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62" name="矩形 2961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63" name="矩形 2962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64" name="矩形 2963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965" name="矩形 2964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3014" name="群組 3013"/>
            <p:cNvGrpSpPr/>
            <p:nvPr userDrawn="1"/>
          </p:nvGrpSpPr>
          <p:grpSpPr>
            <a:xfrm>
              <a:off x="0" y="3918856"/>
              <a:ext cx="13226133" cy="979714"/>
              <a:chOff x="0" y="0"/>
              <a:chExt cx="13226133" cy="979714"/>
            </a:xfrm>
          </p:grpSpPr>
          <p:grpSp>
            <p:nvGrpSpPr>
              <p:cNvPr id="3015" name="群組 3014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3047" name="群組 3046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3068" name="矩形 3067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69" name="矩形 3068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70" name="矩形 3069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71" name="矩形 3070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72" name="矩形 3071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73" name="矩形 3072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74" name="矩形 3073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75" name="矩形 3074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76" name="矩形 3075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3048" name="群組 3047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3059" name="矩形 3058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60" name="矩形 3059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61" name="矩形 3060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62" name="矩形 3061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63" name="矩形 3062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64" name="矩形 3063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65" name="矩形 3064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66" name="矩形 3065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67" name="矩形 3066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3049" name="群組 3048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3050" name="矩形 3049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51" name="矩形 3050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52" name="矩形 3051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53" name="矩形 3052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54" name="矩形 3053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55" name="矩形 3054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56" name="矩形 3055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57" name="矩形 3056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58" name="矩形 3057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3016" name="群組 3015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3017" name="群組 3016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3038" name="矩形 3037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39" name="矩形 3038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40" name="矩形 3039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41" name="矩形 3040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42" name="矩形 3041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43" name="矩形 3042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44" name="矩形 3043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45" name="矩形 3044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46" name="矩形 3045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3018" name="群組 3017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3029" name="矩形 3028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30" name="矩形 3029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31" name="矩形 3030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32" name="矩形 3031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33" name="矩形 3032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34" name="矩形 3033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35" name="矩形 3034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36" name="矩形 3035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37" name="矩形 3036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3019" name="群組 3018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3020" name="矩形 3019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21" name="矩形 3020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22" name="矩形 3021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23" name="矩形 3022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24" name="矩形 3023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25" name="矩形 3024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26" name="矩形 3025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27" name="矩形 3026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28" name="矩形 3027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3077" name="群組 3076"/>
            <p:cNvGrpSpPr/>
            <p:nvPr userDrawn="1"/>
          </p:nvGrpSpPr>
          <p:grpSpPr>
            <a:xfrm>
              <a:off x="0" y="4898570"/>
              <a:ext cx="13226133" cy="979714"/>
              <a:chOff x="0" y="0"/>
              <a:chExt cx="13226133" cy="979714"/>
            </a:xfrm>
          </p:grpSpPr>
          <p:grpSp>
            <p:nvGrpSpPr>
              <p:cNvPr id="3078" name="群組 3077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3110" name="群組 3109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3131" name="矩形 3130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32" name="矩形 3131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33" name="矩形 3132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34" name="矩形 3133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35" name="矩形 3134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36" name="矩形 3135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37" name="矩形 3136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38" name="矩形 3137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39" name="矩形 3138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3111" name="群組 3110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3122" name="矩形 3121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23" name="矩形 3122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24" name="矩形 3123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25" name="矩形 3124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26" name="矩形 3125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27" name="矩形 3126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28" name="矩形 3127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29" name="矩形 3128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30" name="矩形 3129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3112" name="群組 3111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3113" name="矩形 3112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14" name="矩形 3113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15" name="矩形 3114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16" name="矩形 3115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17" name="矩形 3116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18" name="矩形 3117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19" name="矩形 3118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20" name="矩形 3119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21" name="矩形 3120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3079" name="群組 3078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3080" name="群組 3079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3101" name="矩形 3100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02" name="矩形 3101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03" name="矩形 3102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04" name="矩形 3103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05" name="矩形 3104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06" name="矩形 3105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07" name="矩形 3106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08" name="矩形 3107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09" name="矩形 3108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3081" name="群組 3080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3092" name="矩形 3091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93" name="矩形 3092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94" name="矩形 3093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95" name="矩形 3094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96" name="矩形 3095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97" name="矩形 3096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98" name="矩形 3097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99" name="矩形 3098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00" name="矩形 3099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3082" name="群組 3081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3083" name="矩形 3082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84" name="矩形 3083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85" name="矩形 3084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86" name="矩形 3085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87" name="矩形 3086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88" name="矩形 3087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89" name="矩形 3088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90" name="矩形 3089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091" name="矩形 3090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3140" name="群組 3139"/>
            <p:cNvGrpSpPr/>
            <p:nvPr userDrawn="1"/>
          </p:nvGrpSpPr>
          <p:grpSpPr>
            <a:xfrm>
              <a:off x="1668" y="5878284"/>
              <a:ext cx="13226133" cy="979714"/>
              <a:chOff x="0" y="0"/>
              <a:chExt cx="13226133" cy="979714"/>
            </a:xfrm>
          </p:grpSpPr>
          <p:grpSp>
            <p:nvGrpSpPr>
              <p:cNvPr id="3141" name="群組 3140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3173" name="群組 3172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3194" name="矩形 3193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95" name="矩形 3194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96" name="矩形 3195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97" name="矩形 3196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98" name="矩形 3197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99" name="矩形 3198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00" name="矩形 3199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01" name="矩形 3200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02" name="矩形 3201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3174" name="群組 3173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3185" name="矩形 3184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86" name="矩形 3185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87" name="矩形 3186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88" name="矩形 3187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89" name="矩形 3188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90" name="矩形 3189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91" name="矩形 3190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92" name="矩形 3191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93" name="矩形 3192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3175" name="群組 3174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3176" name="矩形 3175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77" name="矩形 3176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78" name="矩形 3177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79" name="矩形 3178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80" name="矩形 3179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81" name="矩形 3180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82" name="矩形 3181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83" name="矩形 3182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84" name="矩形 3183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3142" name="群組 3141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3143" name="群組 3142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3164" name="矩形 3163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65" name="矩形 3164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66" name="矩形 3165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67" name="矩形 3166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68" name="矩形 3167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69" name="矩形 3168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70" name="矩形 3169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71" name="矩形 3170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72" name="矩形 3171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3144" name="群組 3143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3155" name="矩形 3154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56" name="矩形 3155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57" name="矩形 3156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58" name="矩形 3157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59" name="矩形 3158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60" name="矩形 3159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61" name="矩形 3160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62" name="矩形 3161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63" name="矩形 3162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3145" name="群組 3144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3146" name="矩形 3145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47" name="矩形 3146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48" name="矩形 3147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49" name="矩形 3148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50" name="矩形 3149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51" name="矩形 3150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52" name="矩形 3151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53" name="矩形 3152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154" name="矩形 3153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3203" name="群組 3202"/>
            <p:cNvGrpSpPr/>
            <p:nvPr userDrawn="1"/>
          </p:nvGrpSpPr>
          <p:grpSpPr>
            <a:xfrm>
              <a:off x="1668" y="6857998"/>
              <a:ext cx="13226133" cy="979714"/>
              <a:chOff x="0" y="0"/>
              <a:chExt cx="13226133" cy="979714"/>
            </a:xfrm>
          </p:grpSpPr>
          <p:grpSp>
            <p:nvGrpSpPr>
              <p:cNvPr id="3204" name="群組 3203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3236" name="群組 3235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3257" name="矩形 3256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58" name="矩形 3257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59" name="矩形 3258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60" name="矩形 3259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61" name="矩形 3260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62" name="矩形 3261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63" name="矩形 3262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64" name="矩形 3263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65" name="矩形 3264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3237" name="群組 3236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3248" name="矩形 3247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49" name="矩形 3248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50" name="矩形 3249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51" name="矩形 3250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52" name="矩形 3251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53" name="矩形 3252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54" name="矩形 3253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55" name="矩形 3254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56" name="矩形 3255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3238" name="群組 3237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3239" name="矩形 3238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40" name="矩形 3239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41" name="矩形 3240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42" name="矩形 3241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43" name="矩形 3242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44" name="矩形 3243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45" name="矩形 3244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46" name="矩形 3245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47" name="矩形 3246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3205" name="群組 3204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3206" name="群組 3205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3227" name="矩形 3226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28" name="矩形 3227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29" name="矩形 3228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30" name="矩形 3229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31" name="矩形 3230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32" name="矩形 3231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33" name="矩形 3232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34" name="矩形 3233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35" name="矩形 3234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3207" name="群組 3206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3218" name="矩形 3217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19" name="矩形 3218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20" name="矩形 3219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21" name="矩形 3220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22" name="矩形 3221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23" name="矩形 3222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24" name="矩形 3223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25" name="矩形 3224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26" name="矩形 3225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3208" name="群組 3207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3209" name="矩形 3208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10" name="矩形 3209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11" name="矩形 3210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12" name="矩形 3211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13" name="矩形 3212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14" name="矩形 3213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15" name="矩形 3214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16" name="矩形 3215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3217" name="矩形 3216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</p:grpSp>
      <p:grpSp>
        <p:nvGrpSpPr>
          <p:cNvPr id="1012" name="群組 1011"/>
          <p:cNvGrpSpPr/>
          <p:nvPr userDrawn="1"/>
        </p:nvGrpSpPr>
        <p:grpSpPr>
          <a:xfrm>
            <a:off x="6032301" y="-23446"/>
            <a:ext cx="6172976" cy="3657600"/>
            <a:chOff x="0" y="0"/>
            <a:chExt cx="13227801" cy="7837712"/>
          </a:xfrm>
        </p:grpSpPr>
        <p:grpSp>
          <p:nvGrpSpPr>
            <p:cNvPr id="1013" name="群組 1012"/>
            <p:cNvGrpSpPr/>
            <p:nvPr userDrawn="1"/>
          </p:nvGrpSpPr>
          <p:grpSpPr>
            <a:xfrm>
              <a:off x="0" y="0"/>
              <a:ext cx="13226133" cy="979714"/>
              <a:chOff x="0" y="0"/>
              <a:chExt cx="13226133" cy="979714"/>
            </a:xfrm>
          </p:grpSpPr>
          <p:grpSp>
            <p:nvGrpSpPr>
              <p:cNvPr id="1455" name="群組 1454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1487" name="群組 1486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508" name="矩形 1507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09" name="矩形 1508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10" name="矩形 1509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11" name="矩形 1510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12" name="矩形 1511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13" name="矩形 1512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14" name="矩形 1513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15" name="矩形 1514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16" name="矩形 1515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488" name="群組 1487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499" name="矩形 1498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00" name="矩形 1499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01" name="矩形 1500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02" name="矩形 1501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03" name="矩形 1502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04" name="矩形 1503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05" name="矩形 1504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06" name="矩形 1505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07" name="矩形 1506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489" name="群組 1488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490" name="矩形 1489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91" name="矩形 1490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92" name="矩形 1491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93" name="矩形 1492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94" name="矩形 1493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95" name="矩形 1494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96" name="矩形 1495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97" name="矩形 1496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98" name="矩形 1497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1456" name="群組 1455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1457" name="群組 1456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478" name="矩形 1477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79" name="矩形 1478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80" name="矩形 1479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81" name="矩形 1480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82" name="矩形 1481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83" name="矩形 1482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84" name="矩形 1483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85" name="矩形 1484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86" name="矩形 1485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458" name="群組 1457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469" name="矩形 1468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70" name="矩形 1469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71" name="矩形 1470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72" name="矩形 1471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73" name="矩形 1472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74" name="矩形 1473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75" name="矩形 1474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76" name="矩形 1475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77" name="矩形 1476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459" name="群組 1458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460" name="矩形 1459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61" name="矩形 1460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62" name="矩形 1461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63" name="矩形 1462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64" name="矩形 1463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65" name="矩形 1464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66" name="矩形 1465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67" name="矩形 1466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68" name="矩形 1467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1014" name="群組 1013"/>
            <p:cNvGrpSpPr/>
            <p:nvPr userDrawn="1"/>
          </p:nvGrpSpPr>
          <p:grpSpPr>
            <a:xfrm>
              <a:off x="0" y="979714"/>
              <a:ext cx="13226133" cy="979714"/>
              <a:chOff x="0" y="0"/>
              <a:chExt cx="13226133" cy="979714"/>
            </a:xfrm>
          </p:grpSpPr>
          <p:grpSp>
            <p:nvGrpSpPr>
              <p:cNvPr id="1393" name="群組 1392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1425" name="群組 1424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446" name="矩形 1445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47" name="矩形 1446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48" name="矩形 1447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49" name="矩形 1448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50" name="矩形 1449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51" name="矩形 1450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52" name="矩形 1451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53" name="矩形 1452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54" name="矩形 1453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426" name="群組 1425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437" name="矩形 1436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38" name="矩形 1437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39" name="矩形 1438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40" name="矩形 1439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41" name="矩形 1440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42" name="矩形 1441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43" name="矩形 1442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44" name="矩形 1443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45" name="矩形 1444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427" name="群組 1426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428" name="矩形 1427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29" name="矩形 1428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30" name="矩形 1429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31" name="矩形 1430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32" name="矩形 1431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33" name="矩形 1432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34" name="矩形 1433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35" name="矩形 1434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36" name="矩形 1435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1394" name="群組 1393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1395" name="群組 1394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416" name="矩形 1415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17" name="矩形 1416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18" name="矩形 1417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19" name="矩形 1418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20" name="矩形 1419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21" name="矩形 1420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22" name="矩形 1421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23" name="矩形 1422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24" name="矩形 1423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396" name="群組 1395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407" name="矩形 1406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08" name="矩形 1407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09" name="矩形 1408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10" name="矩形 1409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11" name="矩形 1410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12" name="矩形 1411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13" name="矩形 1412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14" name="矩形 1413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15" name="矩形 1414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397" name="群組 1396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398" name="矩形 1397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99" name="矩形 1398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00" name="矩形 1399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01" name="矩形 1400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02" name="矩形 1401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03" name="矩形 1402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04" name="矩形 1403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05" name="矩形 1404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406" name="矩形 1405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1015" name="群組 1014"/>
            <p:cNvGrpSpPr/>
            <p:nvPr userDrawn="1"/>
          </p:nvGrpSpPr>
          <p:grpSpPr>
            <a:xfrm>
              <a:off x="0" y="1959428"/>
              <a:ext cx="13226133" cy="979714"/>
              <a:chOff x="0" y="0"/>
              <a:chExt cx="13226133" cy="979714"/>
            </a:xfrm>
          </p:grpSpPr>
          <p:grpSp>
            <p:nvGrpSpPr>
              <p:cNvPr id="1331" name="群組 1330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1363" name="群組 1362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384" name="矩形 1383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85" name="矩形 1384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86" name="矩形 1385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87" name="矩形 1386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88" name="矩形 1387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89" name="矩形 1388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90" name="矩形 1389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91" name="矩形 1390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92" name="矩形 1391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364" name="群組 1363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375" name="矩形 1374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76" name="矩形 1375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77" name="矩形 1376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78" name="矩形 1377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79" name="矩形 1378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80" name="矩形 1379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81" name="矩形 1380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82" name="矩形 1381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83" name="矩形 1382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365" name="群組 1364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366" name="矩形 1365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67" name="矩形 1366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68" name="矩形 1367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69" name="矩形 1368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70" name="矩形 1369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71" name="矩形 1370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72" name="矩形 1371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73" name="矩形 1372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74" name="矩形 1373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1332" name="群組 1331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1333" name="群組 1332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354" name="矩形 1353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55" name="矩形 1354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56" name="矩形 1355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57" name="矩形 1356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58" name="矩形 1357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59" name="矩形 1358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60" name="矩形 1359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61" name="矩形 1360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62" name="矩形 1361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334" name="群組 1333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345" name="矩形 1344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46" name="矩形 1345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47" name="矩形 1346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48" name="矩形 1347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49" name="矩形 1348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50" name="矩形 1349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51" name="矩形 1350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52" name="矩形 1351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53" name="矩形 1352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335" name="群組 1334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336" name="矩形 1335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37" name="矩形 1336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38" name="矩形 1337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39" name="矩形 1338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40" name="矩形 1339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41" name="矩形 1340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42" name="矩形 1341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43" name="矩形 1342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44" name="矩形 1343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1016" name="群組 1015"/>
            <p:cNvGrpSpPr/>
            <p:nvPr userDrawn="1"/>
          </p:nvGrpSpPr>
          <p:grpSpPr>
            <a:xfrm>
              <a:off x="0" y="2939142"/>
              <a:ext cx="13226133" cy="979714"/>
              <a:chOff x="0" y="0"/>
              <a:chExt cx="13226133" cy="979714"/>
            </a:xfrm>
          </p:grpSpPr>
          <p:grpSp>
            <p:nvGrpSpPr>
              <p:cNvPr id="1269" name="群組 1268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1301" name="群組 1300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322" name="矩形 1321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23" name="矩形 1322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24" name="矩形 1323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25" name="矩形 1324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26" name="矩形 1325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27" name="矩形 1326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28" name="矩形 1327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29" name="矩形 1328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30" name="矩形 1329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302" name="群組 1301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313" name="矩形 1312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14" name="矩形 1313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15" name="矩形 1314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16" name="矩形 1315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17" name="矩形 1316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18" name="矩形 1317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19" name="矩形 1318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20" name="矩形 1319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21" name="矩形 1320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303" name="群組 1302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304" name="矩形 1303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05" name="矩形 1304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06" name="矩形 1305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07" name="矩形 1306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08" name="矩形 1307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09" name="矩形 1308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10" name="矩形 1309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11" name="矩形 1310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12" name="矩形 1311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1270" name="群組 1269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1271" name="群組 1270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292" name="矩形 1291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93" name="矩形 1292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94" name="矩形 1293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95" name="矩形 1294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96" name="矩形 1295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97" name="矩形 1296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98" name="矩形 1297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99" name="矩形 1298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300" name="矩形 1299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272" name="群組 1271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283" name="矩形 1282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84" name="矩形 1283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85" name="矩形 1284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86" name="矩形 1285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87" name="矩形 1286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88" name="矩形 1287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89" name="矩形 1288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90" name="矩形 1289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91" name="矩形 1290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273" name="群組 1272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274" name="矩形 1273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75" name="矩形 1274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76" name="矩形 1275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77" name="矩形 1276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78" name="矩形 1277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79" name="矩形 1278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80" name="矩形 1279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81" name="矩形 1280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82" name="矩形 1281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1017" name="群組 1016"/>
            <p:cNvGrpSpPr/>
            <p:nvPr userDrawn="1"/>
          </p:nvGrpSpPr>
          <p:grpSpPr>
            <a:xfrm>
              <a:off x="0" y="3918856"/>
              <a:ext cx="13226133" cy="979714"/>
              <a:chOff x="0" y="0"/>
              <a:chExt cx="13226133" cy="979714"/>
            </a:xfrm>
          </p:grpSpPr>
          <p:grpSp>
            <p:nvGrpSpPr>
              <p:cNvPr id="1207" name="群組 1206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1239" name="群組 1238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260" name="矩形 1259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61" name="矩形 1260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62" name="矩形 1261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63" name="矩形 1262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64" name="矩形 1263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65" name="矩形 1264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66" name="矩形 1265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67" name="矩形 1266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68" name="矩形 1267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240" name="群組 1239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251" name="矩形 1250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52" name="矩形 1251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53" name="矩形 1252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54" name="矩形 1253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55" name="矩形 1254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56" name="矩形 1255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57" name="矩形 1256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58" name="矩形 1257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59" name="矩形 1258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241" name="群組 1240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242" name="矩形 1241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43" name="矩形 1242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44" name="矩形 1243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45" name="矩形 1244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46" name="矩形 1245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47" name="矩形 1246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48" name="矩形 1247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49" name="矩形 1248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50" name="矩形 1249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1208" name="群組 1207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1209" name="群組 1208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230" name="矩形 1229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31" name="矩形 1230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32" name="矩形 1231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33" name="矩形 1232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34" name="矩形 1233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35" name="矩形 1234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36" name="矩形 1235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37" name="矩形 1236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38" name="矩形 1237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210" name="群組 1209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221" name="矩形 1220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22" name="矩形 1221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23" name="矩形 1222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24" name="矩形 1223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25" name="矩形 1224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26" name="矩形 1225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27" name="矩形 1226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28" name="矩形 1227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29" name="矩形 1228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211" name="群組 1210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212" name="矩形 1211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13" name="矩形 1212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14" name="矩形 1213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15" name="矩形 1214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16" name="矩形 1215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17" name="矩形 1216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18" name="矩形 1217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19" name="矩形 1218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20" name="矩形 1219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1018" name="群組 1017"/>
            <p:cNvGrpSpPr/>
            <p:nvPr userDrawn="1"/>
          </p:nvGrpSpPr>
          <p:grpSpPr>
            <a:xfrm>
              <a:off x="0" y="4898570"/>
              <a:ext cx="13226133" cy="979714"/>
              <a:chOff x="0" y="0"/>
              <a:chExt cx="13226133" cy="979714"/>
            </a:xfrm>
          </p:grpSpPr>
          <p:grpSp>
            <p:nvGrpSpPr>
              <p:cNvPr id="1145" name="群組 1144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1177" name="群組 1176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198" name="矩形 1197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99" name="矩形 1198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00" name="矩形 1199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01" name="矩形 1200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02" name="矩形 1201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03" name="矩形 1202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04" name="矩形 1203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05" name="矩形 1204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206" name="矩形 1205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178" name="群組 1177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189" name="矩形 1188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90" name="矩形 1189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91" name="矩形 1190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92" name="矩形 1191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93" name="矩形 1192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94" name="矩形 1193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95" name="矩形 1194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96" name="矩形 1195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97" name="矩形 1196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179" name="群組 1178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180" name="矩形 1179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81" name="矩形 1180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82" name="矩形 1181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83" name="矩形 1182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84" name="矩形 1183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85" name="矩形 1184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86" name="矩形 1185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87" name="矩形 1186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88" name="矩形 1187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1146" name="群組 1145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1147" name="群組 1146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168" name="矩形 1167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69" name="矩形 1168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70" name="矩形 1169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71" name="矩形 1170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72" name="矩形 1171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73" name="矩形 1172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74" name="矩形 1173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75" name="矩形 1174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76" name="矩形 1175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148" name="群組 1147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159" name="矩形 1158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60" name="矩形 1159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61" name="矩形 1160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62" name="矩形 1161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63" name="矩形 1162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64" name="矩形 1163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65" name="矩形 1164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66" name="矩形 1165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67" name="矩形 1166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149" name="群組 1148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150" name="矩形 1149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51" name="矩形 1150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52" name="矩形 1151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53" name="矩形 1152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54" name="矩形 1153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55" name="矩形 1154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56" name="矩形 1155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57" name="矩形 1156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58" name="矩形 1157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1019" name="群組 1018"/>
            <p:cNvGrpSpPr/>
            <p:nvPr userDrawn="1"/>
          </p:nvGrpSpPr>
          <p:grpSpPr>
            <a:xfrm>
              <a:off x="1668" y="5878284"/>
              <a:ext cx="13226133" cy="979714"/>
              <a:chOff x="0" y="0"/>
              <a:chExt cx="13226133" cy="979714"/>
            </a:xfrm>
          </p:grpSpPr>
          <p:grpSp>
            <p:nvGrpSpPr>
              <p:cNvPr id="1083" name="群組 1082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1115" name="群組 1114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136" name="矩形 1135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37" name="矩形 1136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38" name="矩形 1137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39" name="矩形 1138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40" name="矩形 1139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41" name="矩形 1140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42" name="矩形 1141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43" name="矩形 1142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44" name="矩形 1143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116" name="群組 1115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127" name="矩形 1126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28" name="矩形 1127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29" name="矩形 1128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30" name="矩形 1129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31" name="矩形 1130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32" name="矩形 1131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33" name="矩形 1132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34" name="矩形 1133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35" name="矩形 1134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117" name="群組 1116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118" name="矩形 1117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19" name="矩形 1118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20" name="矩形 1119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21" name="矩形 1120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22" name="矩形 1121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23" name="矩形 1122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24" name="矩形 1123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25" name="矩形 1124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26" name="矩形 1125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1084" name="群組 1083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1085" name="群組 1084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106" name="矩形 1105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07" name="矩形 1106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08" name="矩形 1107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09" name="矩形 1108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10" name="矩形 1109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11" name="矩形 1110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12" name="矩形 1111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13" name="矩形 1112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14" name="矩形 1113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086" name="群組 1085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097" name="矩形 1096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98" name="矩形 1097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99" name="矩形 1098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00" name="矩形 1099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01" name="矩形 1100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02" name="矩形 1101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03" name="矩形 1102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04" name="矩形 1103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105" name="矩形 1104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087" name="群組 1086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088" name="矩形 1087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89" name="矩形 1088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90" name="矩形 1089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91" name="矩形 1090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92" name="矩形 1091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93" name="矩形 1092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94" name="矩形 1093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95" name="矩形 1094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96" name="矩形 1095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1020" name="群組 1019"/>
            <p:cNvGrpSpPr/>
            <p:nvPr userDrawn="1"/>
          </p:nvGrpSpPr>
          <p:grpSpPr>
            <a:xfrm>
              <a:off x="1668" y="6857998"/>
              <a:ext cx="13226133" cy="979714"/>
              <a:chOff x="0" y="0"/>
              <a:chExt cx="13226133" cy="979714"/>
            </a:xfrm>
          </p:grpSpPr>
          <p:grpSp>
            <p:nvGrpSpPr>
              <p:cNvPr id="1021" name="群組 1020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1053" name="群組 1052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074" name="矩形 1073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75" name="矩形 1074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76" name="矩形 1075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77" name="矩形 1076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78" name="矩形 1077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79" name="矩形 1078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80" name="矩形 1079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81" name="矩形 1080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82" name="矩形 1081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054" name="群組 1053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065" name="矩形 1064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66" name="矩形 1065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67" name="矩形 1066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68" name="矩形 1067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69" name="矩形 1068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70" name="矩形 1069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71" name="矩形 1070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72" name="矩形 1071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73" name="矩形 1072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055" name="群組 1054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056" name="矩形 1055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57" name="矩形 1056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58" name="矩形 1057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59" name="矩形 1058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60" name="矩形 1059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61" name="矩形 1060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62" name="矩形 1061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63" name="矩形 1062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64" name="矩形 1063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1022" name="群組 1021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1023" name="群組 1022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044" name="矩形 1043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45" name="矩形 1044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46" name="矩形 1045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47" name="矩形 1046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48" name="矩形 1047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49" name="矩形 1048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50" name="矩形 1049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51" name="矩形 1050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52" name="矩形 1051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024" name="群組 1023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035" name="矩形 1034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36" name="矩形 1035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37" name="矩形 1036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38" name="矩形 1037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39" name="矩形 1038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40" name="矩形 1039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41" name="矩形 1040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42" name="矩形 1041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43" name="矩形 1042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025" name="群組 1024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026" name="矩形 1025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27" name="矩形 1026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28" name="矩形 1027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29" name="矩形 1028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30" name="矩形 1029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31" name="矩形 1030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32" name="矩形 1031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33" name="矩形 1032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034" name="矩形 1033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</p:grpSp>
      <p:grpSp>
        <p:nvGrpSpPr>
          <p:cNvPr id="1517" name="群組 1516"/>
          <p:cNvGrpSpPr/>
          <p:nvPr userDrawn="1"/>
        </p:nvGrpSpPr>
        <p:grpSpPr>
          <a:xfrm>
            <a:off x="-140675" y="3634154"/>
            <a:ext cx="6172976" cy="3657600"/>
            <a:chOff x="0" y="0"/>
            <a:chExt cx="13227801" cy="7837712"/>
          </a:xfrm>
        </p:grpSpPr>
        <p:grpSp>
          <p:nvGrpSpPr>
            <p:cNvPr id="1518" name="群組 1517"/>
            <p:cNvGrpSpPr/>
            <p:nvPr userDrawn="1"/>
          </p:nvGrpSpPr>
          <p:grpSpPr>
            <a:xfrm>
              <a:off x="0" y="0"/>
              <a:ext cx="13226133" cy="979714"/>
              <a:chOff x="0" y="0"/>
              <a:chExt cx="13226133" cy="979714"/>
            </a:xfrm>
          </p:grpSpPr>
          <p:grpSp>
            <p:nvGrpSpPr>
              <p:cNvPr id="1960" name="群組 1959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1992" name="群組 1991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013" name="矩形 2012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14" name="矩形 2013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15" name="矩形 2014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16" name="矩形 2015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17" name="矩形 2016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18" name="矩形 2017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19" name="矩形 2018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20" name="矩形 2019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21" name="矩形 2020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993" name="群組 1992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004" name="矩形 2003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05" name="矩形 2004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06" name="矩形 2005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07" name="矩形 2006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08" name="矩形 2007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09" name="矩形 2008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10" name="矩形 2009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11" name="矩形 2010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12" name="矩形 2011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994" name="群組 1993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995" name="矩形 1994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96" name="矩形 1995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97" name="矩形 1996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98" name="矩形 1997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99" name="矩形 1998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00" name="矩形 1999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01" name="矩形 2000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02" name="矩形 2001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03" name="矩形 2002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1961" name="群組 1960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1962" name="群組 1961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983" name="矩形 1982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84" name="矩形 1983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85" name="矩形 1984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86" name="矩形 1985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87" name="矩形 1986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88" name="矩形 1987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89" name="矩形 1988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90" name="矩形 1989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91" name="矩形 1990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963" name="群組 1962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974" name="矩形 1973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75" name="矩形 1974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76" name="矩形 1975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77" name="矩形 1976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78" name="矩形 1977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79" name="矩形 1978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80" name="矩形 1979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81" name="矩形 1980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82" name="矩形 1981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964" name="群組 1963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965" name="矩形 1964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66" name="矩形 1965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67" name="矩形 1966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68" name="矩形 1967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69" name="矩形 1968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70" name="矩形 1969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71" name="矩形 1970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72" name="矩形 1971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73" name="矩形 1972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1519" name="群組 1518"/>
            <p:cNvGrpSpPr/>
            <p:nvPr userDrawn="1"/>
          </p:nvGrpSpPr>
          <p:grpSpPr>
            <a:xfrm>
              <a:off x="0" y="979714"/>
              <a:ext cx="13226133" cy="979714"/>
              <a:chOff x="0" y="0"/>
              <a:chExt cx="13226133" cy="979714"/>
            </a:xfrm>
          </p:grpSpPr>
          <p:grpSp>
            <p:nvGrpSpPr>
              <p:cNvPr id="1898" name="群組 1897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1930" name="群組 1929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951" name="矩形 1950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52" name="矩形 1951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53" name="矩形 1952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54" name="矩形 1953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55" name="矩形 1954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56" name="矩形 1955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57" name="矩形 1956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58" name="矩形 1957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59" name="矩形 1958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931" name="群組 1930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942" name="矩形 1941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43" name="矩形 1942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44" name="矩形 1943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45" name="矩形 1944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46" name="矩形 1945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47" name="矩形 1946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48" name="矩形 1947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49" name="矩形 1948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50" name="矩形 1949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932" name="群組 1931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933" name="矩形 1932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34" name="矩形 1933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35" name="矩形 1934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36" name="矩形 1935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37" name="矩形 1936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38" name="矩形 1937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39" name="矩形 1938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40" name="矩形 1939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41" name="矩形 1940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1899" name="群組 1898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1900" name="群組 1899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921" name="矩形 1920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22" name="矩形 1921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23" name="矩形 1922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24" name="矩形 1923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25" name="矩形 1924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26" name="矩形 1925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27" name="矩形 1926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28" name="矩形 1927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29" name="矩形 1928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901" name="群組 1900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912" name="矩形 1911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13" name="矩形 1912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14" name="矩形 1913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15" name="矩形 1914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16" name="矩形 1915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17" name="矩形 1916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18" name="矩形 1917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19" name="矩形 1918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20" name="矩形 1919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902" name="群組 1901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903" name="矩形 1902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04" name="矩形 1903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05" name="矩形 1904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06" name="矩形 1905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07" name="矩形 1906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08" name="矩形 1907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09" name="矩形 1908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10" name="矩形 1909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911" name="矩形 1910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1520" name="群組 1519"/>
            <p:cNvGrpSpPr/>
            <p:nvPr userDrawn="1"/>
          </p:nvGrpSpPr>
          <p:grpSpPr>
            <a:xfrm>
              <a:off x="0" y="1959428"/>
              <a:ext cx="13226133" cy="979714"/>
              <a:chOff x="0" y="0"/>
              <a:chExt cx="13226133" cy="979714"/>
            </a:xfrm>
          </p:grpSpPr>
          <p:grpSp>
            <p:nvGrpSpPr>
              <p:cNvPr id="1836" name="群組 1835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1868" name="群組 1867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889" name="矩形 1888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90" name="矩形 1889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91" name="矩形 1890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92" name="矩形 1891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93" name="矩形 1892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94" name="矩形 1893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95" name="矩形 1894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96" name="矩形 1895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97" name="矩形 1896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869" name="群組 1868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880" name="矩形 1879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81" name="矩形 1880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82" name="矩形 1881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83" name="矩形 1882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84" name="矩形 1883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85" name="矩形 1884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86" name="矩形 1885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87" name="矩形 1886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88" name="矩形 1887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870" name="群組 1869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871" name="矩形 1870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72" name="矩形 1871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73" name="矩形 1872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74" name="矩形 1873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75" name="矩形 1874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76" name="矩形 1875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77" name="矩形 1876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78" name="矩形 1877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79" name="矩形 1878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1837" name="群組 1836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1838" name="群組 1837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859" name="矩形 1858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60" name="矩形 1859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61" name="矩形 1860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62" name="矩形 1861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63" name="矩形 1862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64" name="矩形 1863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65" name="矩形 1864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66" name="矩形 1865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67" name="矩形 1866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839" name="群組 1838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850" name="矩形 1849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51" name="矩形 1850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52" name="矩形 1851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53" name="矩形 1852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54" name="矩形 1853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55" name="矩形 1854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56" name="矩形 1855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57" name="矩形 1856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58" name="矩形 1857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840" name="群組 1839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841" name="矩形 1840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42" name="矩形 1841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43" name="矩形 1842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44" name="矩形 1843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45" name="矩形 1844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46" name="矩形 1845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47" name="矩形 1846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48" name="矩形 1847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49" name="矩形 1848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1521" name="群組 1520"/>
            <p:cNvGrpSpPr/>
            <p:nvPr userDrawn="1"/>
          </p:nvGrpSpPr>
          <p:grpSpPr>
            <a:xfrm>
              <a:off x="0" y="2939142"/>
              <a:ext cx="13226133" cy="979714"/>
              <a:chOff x="0" y="0"/>
              <a:chExt cx="13226133" cy="979714"/>
            </a:xfrm>
          </p:grpSpPr>
          <p:grpSp>
            <p:nvGrpSpPr>
              <p:cNvPr id="1774" name="群組 1773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1806" name="群組 1805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827" name="矩形 1826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28" name="矩形 1827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29" name="矩形 1828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30" name="矩形 1829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31" name="矩形 1830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32" name="矩形 1831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33" name="矩形 1832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34" name="矩形 1833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35" name="矩形 1834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807" name="群組 1806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818" name="矩形 1817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19" name="矩形 1818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20" name="矩形 1819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21" name="矩形 1820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22" name="矩形 1821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23" name="矩形 1822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24" name="矩形 1823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25" name="矩形 1824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26" name="矩形 1825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808" name="群組 1807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809" name="矩形 1808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10" name="矩形 1809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11" name="矩形 1810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12" name="矩形 1811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13" name="矩形 1812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14" name="矩形 1813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15" name="矩形 1814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16" name="矩形 1815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17" name="矩形 1816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1775" name="群組 1774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1776" name="群組 1775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797" name="矩形 1796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98" name="矩形 1797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99" name="矩形 1798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00" name="矩形 1799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01" name="矩形 1800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02" name="矩形 1801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03" name="矩形 1802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04" name="矩形 1803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805" name="矩形 1804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777" name="群組 1776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788" name="矩形 1787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89" name="矩形 1788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90" name="矩形 1789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91" name="矩形 1790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92" name="矩形 1791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93" name="矩形 1792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94" name="矩形 1793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95" name="矩形 1794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96" name="矩形 1795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778" name="群組 1777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779" name="矩形 1778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80" name="矩形 1779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81" name="矩形 1780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82" name="矩形 1781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83" name="矩形 1782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84" name="矩形 1783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85" name="矩形 1784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86" name="矩形 1785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87" name="矩形 1786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1522" name="群組 1521"/>
            <p:cNvGrpSpPr/>
            <p:nvPr userDrawn="1"/>
          </p:nvGrpSpPr>
          <p:grpSpPr>
            <a:xfrm>
              <a:off x="0" y="3918856"/>
              <a:ext cx="13226133" cy="979714"/>
              <a:chOff x="0" y="0"/>
              <a:chExt cx="13226133" cy="979714"/>
            </a:xfrm>
          </p:grpSpPr>
          <p:grpSp>
            <p:nvGrpSpPr>
              <p:cNvPr id="1712" name="群組 1711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1744" name="群組 1743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765" name="矩形 1764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66" name="矩形 1765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67" name="矩形 1766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68" name="矩形 1767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69" name="矩形 1768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70" name="矩形 1769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71" name="矩形 1770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72" name="矩形 1771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73" name="矩形 1772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745" name="群組 1744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756" name="矩形 1755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57" name="矩形 1756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58" name="矩形 1757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59" name="矩形 1758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60" name="矩形 1759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61" name="矩形 1760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62" name="矩形 1761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63" name="矩形 1762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64" name="矩形 1763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746" name="群組 1745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747" name="矩形 1746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48" name="矩形 1747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49" name="矩形 1748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50" name="矩形 1749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51" name="矩形 1750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52" name="矩形 1751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53" name="矩形 1752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54" name="矩形 1753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55" name="矩形 1754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1713" name="群組 1712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1714" name="群組 1713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735" name="矩形 1734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36" name="矩形 1735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37" name="矩形 1736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38" name="矩形 1737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39" name="矩形 1738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40" name="矩形 1739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41" name="矩形 1740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42" name="矩形 1741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43" name="矩形 1742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715" name="群組 1714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726" name="矩形 1725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27" name="矩形 1726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28" name="矩形 1727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29" name="矩形 1728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30" name="矩形 1729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31" name="矩形 1730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32" name="矩形 1731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33" name="矩形 1732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34" name="矩形 1733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716" name="群組 1715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717" name="矩形 1716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18" name="矩形 1717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19" name="矩形 1718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20" name="矩形 1719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21" name="矩形 1720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22" name="矩形 1721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23" name="矩形 1722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24" name="矩形 1723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25" name="矩形 1724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1523" name="群組 1522"/>
            <p:cNvGrpSpPr/>
            <p:nvPr userDrawn="1"/>
          </p:nvGrpSpPr>
          <p:grpSpPr>
            <a:xfrm>
              <a:off x="0" y="4898570"/>
              <a:ext cx="13226133" cy="979714"/>
              <a:chOff x="0" y="0"/>
              <a:chExt cx="13226133" cy="979714"/>
            </a:xfrm>
          </p:grpSpPr>
          <p:grpSp>
            <p:nvGrpSpPr>
              <p:cNvPr id="1650" name="群組 1649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1682" name="群組 1681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703" name="矩形 1702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04" name="矩形 1703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05" name="矩形 1704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06" name="矩形 1705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07" name="矩形 1706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08" name="矩形 1707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09" name="矩形 1708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10" name="矩形 1709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11" name="矩形 1710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683" name="群組 1682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694" name="矩形 1693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95" name="矩形 1694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96" name="矩形 1695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97" name="矩形 1696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98" name="矩形 1697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99" name="矩形 1698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00" name="矩形 1699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01" name="矩形 1700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702" name="矩形 1701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684" name="群組 1683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685" name="矩形 1684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86" name="矩形 1685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87" name="矩形 1686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88" name="矩形 1687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89" name="矩形 1688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90" name="矩形 1689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91" name="矩形 1690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92" name="矩形 1691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93" name="矩形 1692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1651" name="群組 1650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1652" name="群組 1651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673" name="矩形 1672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74" name="矩形 1673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75" name="矩形 1674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76" name="矩形 1675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77" name="矩形 1676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78" name="矩形 1677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79" name="矩形 1678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80" name="矩形 1679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81" name="矩形 1680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653" name="群組 1652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664" name="矩形 1663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65" name="矩形 1664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66" name="矩形 1665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67" name="矩形 1666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68" name="矩形 1667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69" name="矩形 1668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70" name="矩形 1669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71" name="矩形 1670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72" name="矩形 1671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654" name="群組 1653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655" name="矩形 1654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56" name="矩形 1655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57" name="矩形 1656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58" name="矩形 1657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59" name="矩形 1658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60" name="矩形 1659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61" name="矩形 1660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62" name="矩形 1661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63" name="矩形 1662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1524" name="群組 1523"/>
            <p:cNvGrpSpPr/>
            <p:nvPr userDrawn="1"/>
          </p:nvGrpSpPr>
          <p:grpSpPr>
            <a:xfrm>
              <a:off x="1668" y="5878284"/>
              <a:ext cx="13226133" cy="979714"/>
              <a:chOff x="0" y="0"/>
              <a:chExt cx="13226133" cy="979714"/>
            </a:xfrm>
          </p:grpSpPr>
          <p:grpSp>
            <p:nvGrpSpPr>
              <p:cNvPr id="1588" name="群組 1587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1620" name="群組 1619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641" name="矩形 1640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42" name="矩形 1641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43" name="矩形 1642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44" name="矩形 1643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45" name="矩形 1644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46" name="矩形 1645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47" name="矩形 1646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48" name="矩形 1647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49" name="矩形 1648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621" name="群組 1620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632" name="矩形 1631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33" name="矩形 1632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34" name="矩形 1633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35" name="矩形 1634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36" name="矩形 1635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37" name="矩形 1636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38" name="矩形 1637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39" name="矩形 1638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40" name="矩形 1639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622" name="群組 1621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623" name="矩形 1622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24" name="矩形 1623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25" name="矩形 1624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26" name="矩形 1625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27" name="矩形 1626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28" name="矩形 1627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29" name="矩形 1628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30" name="矩形 1629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31" name="矩形 1630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1589" name="群組 1588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1590" name="群組 1589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611" name="矩形 1610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12" name="矩形 1611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13" name="矩形 1612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14" name="矩形 1613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15" name="矩形 1614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16" name="矩形 1615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17" name="矩形 1616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18" name="矩形 1617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19" name="矩形 1618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591" name="群組 1590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602" name="矩形 1601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03" name="矩形 1602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04" name="矩形 1603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05" name="矩形 1604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06" name="矩形 1605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07" name="矩形 1606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08" name="矩形 1607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09" name="矩形 1608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10" name="矩形 1609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592" name="群組 1591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593" name="矩形 1592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94" name="矩形 1593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95" name="矩形 1594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96" name="矩形 1595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97" name="矩形 1596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98" name="矩形 1597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99" name="矩形 1598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00" name="矩形 1599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601" name="矩形 1600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1525" name="群組 1524"/>
            <p:cNvGrpSpPr/>
            <p:nvPr userDrawn="1"/>
          </p:nvGrpSpPr>
          <p:grpSpPr>
            <a:xfrm>
              <a:off x="1668" y="6857998"/>
              <a:ext cx="13226133" cy="979714"/>
              <a:chOff x="0" y="0"/>
              <a:chExt cx="13226133" cy="979714"/>
            </a:xfrm>
          </p:grpSpPr>
          <p:grpSp>
            <p:nvGrpSpPr>
              <p:cNvPr id="1526" name="群組 1525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1558" name="群組 1557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579" name="矩形 1578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80" name="矩形 1579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81" name="矩形 1580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82" name="矩形 1581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83" name="矩形 1582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84" name="矩形 1583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85" name="矩形 1584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86" name="矩形 1585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87" name="矩形 1586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559" name="群組 1558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570" name="矩形 1569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71" name="矩形 1570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72" name="矩形 1571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73" name="矩形 1572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74" name="矩形 1573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75" name="矩形 1574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76" name="矩形 1575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77" name="矩形 1576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78" name="矩形 1577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560" name="群組 1559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561" name="矩形 1560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62" name="矩形 1561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63" name="矩形 1562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64" name="矩形 1563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65" name="矩形 1564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66" name="矩形 1565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67" name="矩形 1566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68" name="矩形 1567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69" name="矩形 1568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1527" name="群組 1526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1528" name="群組 1527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549" name="矩形 1548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50" name="矩形 1549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51" name="矩形 1550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52" name="矩形 1551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53" name="矩形 1552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54" name="矩形 1553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55" name="矩形 1554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56" name="矩形 1555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57" name="矩形 1556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529" name="群組 1528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540" name="矩形 1539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41" name="矩形 1540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42" name="矩形 1541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43" name="矩形 1542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44" name="矩形 1543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45" name="矩形 1544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46" name="矩形 1545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47" name="矩形 1546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48" name="矩形 1547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1530" name="群組 1529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1531" name="矩形 1530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32" name="矩形 1531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33" name="矩形 1532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34" name="矩形 1533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35" name="矩形 1534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36" name="矩形 1535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37" name="矩形 1536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38" name="矩形 1537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1539" name="矩形 1538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</p:grpSp>
      <p:grpSp>
        <p:nvGrpSpPr>
          <p:cNvPr id="2022" name="群組 2021"/>
          <p:cNvGrpSpPr/>
          <p:nvPr userDrawn="1"/>
        </p:nvGrpSpPr>
        <p:grpSpPr>
          <a:xfrm>
            <a:off x="-141453" y="-23446"/>
            <a:ext cx="6172976" cy="3657600"/>
            <a:chOff x="0" y="0"/>
            <a:chExt cx="13227801" cy="7837712"/>
          </a:xfrm>
        </p:grpSpPr>
        <p:grpSp>
          <p:nvGrpSpPr>
            <p:cNvPr id="2023" name="群組 2022"/>
            <p:cNvGrpSpPr/>
            <p:nvPr userDrawn="1"/>
          </p:nvGrpSpPr>
          <p:grpSpPr>
            <a:xfrm>
              <a:off x="0" y="0"/>
              <a:ext cx="13226133" cy="979714"/>
              <a:chOff x="0" y="0"/>
              <a:chExt cx="13226133" cy="979714"/>
            </a:xfrm>
          </p:grpSpPr>
          <p:grpSp>
            <p:nvGrpSpPr>
              <p:cNvPr id="2465" name="群組 2464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2497" name="群組 2496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518" name="矩形 2517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519" name="矩形 2518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520" name="矩形 2519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521" name="矩形 2520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522" name="矩形 2521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523" name="矩形 2522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524" name="矩形 2523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525" name="矩形 2524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526" name="矩形 2525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498" name="群組 2497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509" name="矩形 2508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510" name="矩形 2509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511" name="矩形 2510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512" name="矩形 2511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513" name="矩形 2512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514" name="矩形 2513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515" name="矩形 2514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516" name="矩形 2515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517" name="矩形 2516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499" name="群組 2498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500" name="矩形 2499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501" name="矩形 2500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502" name="矩形 2501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503" name="矩形 2502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504" name="矩形 2503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505" name="矩形 2504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506" name="矩形 2505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507" name="矩形 2506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508" name="矩形 2507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2466" name="群組 2465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2467" name="群組 2466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488" name="矩形 2487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89" name="矩形 2488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90" name="矩形 2489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91" name="矩形 2490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92" name="矩形 2491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93" name="矩形 2492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94" name="矩形 2493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95" name="矩形 2494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96" name="矩形 2495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468" name="群組 2467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479" name="矩形 2478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80" name="矩形 2479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81" name="矩形 2480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82" name="矩形 2481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83" name="矩形 2482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84" name="矩形 2483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85" name="矩形 2484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86" name="矩形 2485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87" name="矩形 2486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469" name="群組 2468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470" name="矩形 2469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71" name="矩形 2470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72" name="矩形 2471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73" name="矩形 2472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74" name="矩形 2473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75" name="矩形 2474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76" name="矩形 2475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77" name="矩形 2476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78" name="矩形 2477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2024" name="群組 2023"/>
            <p:cNvGrpSpPr/>
            <p:nvPr userDrawn="1"/>
          </p:nvGrpSpPr>
          <p:grpSpPr>
            <a:xfrm>
              <a:off x="0" y="979714"/>
              <a:ext cx="13226133" cy="979714"/>
              <a:chOff x="0" y="0"/>
              <a:chExt cx="13226133" cy="979714"/>
            </a:xfrm>
          </p:grpSpPr>
          <p:grpSp>
            <p:nvGrpSpPr>
              <p:cNvPr id="2403" name="群組 2402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2435" name="群組 2434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456" name="矩形 2455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57" name="矩形 2456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58" name="矩形 2457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59" name="矩形 2458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60" name="矩形 2459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61" name="矩形 2460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62" name="矩形 2461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63" name="矩形 2462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64" name="矩形 2463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436" name="群組 2435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447" name="矩形 2446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48" name="矩形 2447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49" name="矩形 2448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50" name="矩形 2449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51" name="矩形 2450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52" name="矩形 2451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53" name="矩形 2452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54" name="矩形 2453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55" name="矩形 2454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437" name="群組 2436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438" name="矩形 2437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39" name="矩形 2438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40" name="矩形 2439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41" name="矩形 2440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42" name="矩形 2441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43" name="矩形 2442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44" name="矩形 2443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45" name="矩形 2444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46" name="矩形 2445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2404" name="群組 2403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2405" name="群組 2404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426" name="矩形 2425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27" name="矩形 2426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28" name="矩形 2427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29" name="矩形 2428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30" name="矩形 2429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31" name="矩形 2430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32" name="矩形 2431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33" name="矩形 2432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34" name="矩形 2433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406" name="群組 2405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417" name="矩形 2416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18" name="矩形 2417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19" name="矩形 2418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20" name="矩形 2419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21" name="矩形 2420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22" name="矩形 2421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23" name="矩形 2422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24" name="矩形 2423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25" name="矩形 2424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407" name="群組 2406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408" name="矩形 2407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09" name="矩形 2408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10" name="矩形 2409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11" name="矩形 2410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12" name="矩形 2411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13" name="矩形 2412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14" name="矩形 2413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15" name="矩形 2414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16" name="矩形 2415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2025" name="群組 2024"/>
            <p:cNvGrpSpPr/>
            <p:nvPr userDrawn="1"/>
          </p:nvGrpSpPr>
          <p:grpSpPr>
            <a:xfrm>
              <a:off x="0" y="1959428"/>
              <a:ext cx="13226133" cy="979714"/>
              <a:chOff x="0" y="0"/>
              <a:chExt cx="13226133" cy="979714"/>
            </a:xfrm>
          </p:grpSpPr>
          <p:grpSp>
            <p:nvGrpSpPr>
              <p:cNvPr id="2341" name="群組 2340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2373" name="群組 2372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394" name="矩形 2393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95" name="矩形 2394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96" name="矩形 2395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97" name="矩形 2396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98" name="矩形 2397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99" name="矩形 2398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00" name="矩形 2399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01" name="矩形 2400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402" name="矩形 2401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374" name="群組 2373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385" name="矩形 2384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86" name="矩形 2385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87" name="矩形 2386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88" name="矩形 2387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89" name="矩形 2388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90" name="矩形 2389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91" name="矩形 2390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92" name="矩形 2391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93" name="矩形 2392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375" name="群組 2374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376" name="矩形 2375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77" name="矩形 2376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78" name="矩形 2377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79" name="矩形 2378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80" name="矩形 2379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81" name="矩形 2380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82" name="矩形 2381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83" name="矩形 2382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84" name="矩形 2383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2342" name="群組 2341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2343" name="群組 2342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364" name="矩形 2363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65" name="矩形 2364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66" name="矩形 2365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67" name="矩形 2366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68" name="矩形 2367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69" name="矩形 2368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70" name="矩形 2369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71" name="矩形 2370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72" name="矩形 2371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344" name="群組 2343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355" name="矩形 2354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56" name="矩形 2355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57" name="矩形 2356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58" name="矩形 2357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59" name="矩形 2358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60" name="矩形 2359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61" name="矩形 2360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62" name="矩形 2361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63" name="矩形 2362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345" name="群組 2344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346" name="矩形 2345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47" name="矩形 2346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48" name="矩形 2347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49" name="矩形 2348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50" name="矩形 2349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51" name="矩形 2350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52" name="矩形 2351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53" name="矩形 2352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54" name="矩形 2353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2026" name="群組 2025"/>
            <p:cNvGrpSpPr/>
            <p:nvPr userDrawn="1"/>
          </p:nvGrpSpPr>
          <p:grpSpPr>
            <a:xfrm>
              <a:off x="0" y="2939142"/>
              <a:ext cx="13226133" cy="979714"/>
              <a:chOff x="0" y="0"/>
              <a:chExt cx="13226133" cy="979714"/>
            </a:xfrm>
          </p:grpSpPr>
          <p:grpSp>
            <p:nvGrpSpPr>
              <p:cNvPr id="2279" name="群組 2278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2311" name="群組 2310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332" name="矩形 2331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33" name="矩形 2332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34" name="矩形 2333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35" name="矩形 2334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36" name="矩形 2335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37" name="矩形 2336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38" name="矩形 2337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39" name="矩形 2338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40" name="矩形 2339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312" name="群組 2311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323" name="矩形 2322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24" name="矩形 2323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25" name="矩形 2324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26" name="矩形 2325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27" name="矩形 2326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28" name="矩形 2327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29" name="矩形 2328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30" name="矩形 2329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31" name="矩形 2330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313" name="群組 2312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314" name="矩形 2313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15" name="矩形 2314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16" name="矩形 2315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17" name="矩形 2316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18" name="矩形 2317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19" name="矩形 2318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20" name="矩形 2319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21" name="矩形 2320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22" name="矩形 2321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2280" name="群組 2279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2281" name="群組 2280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302" name="矩形 2301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03" name="矩形 2302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04" name="矩形 2303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05" name="矩形 2304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06" name="矩形 2305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07" name="矩形 2306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08" name="矩形 2307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09" name="矩形 2308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10" name="矩形 2309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282" name="群組 2281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293" name="矩形 2292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94" name="矩形 2293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95" name="矩形 2294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96" name="矩形 2295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97" name="矩形 2296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98" name="矩形 2297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99" name="矩形 2298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00" name="矩形 2299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301" name="矩形 2300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283" name="群組 2282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284" name="矩形 2283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85" name="矩形 2284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86" name="矩形 2285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87" name="矩形 2286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88" name="矩形 2287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89" name="矩形 2288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90" name="矩形 2289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91" name="矩形 2290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92" name="矩形 2291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2027" name="群組 2026"/>
            <p:cNvGrpSpPr/>
            <p:nvPr userDrawn="1"/>
          </p:nvGrpSpPr>
          <p:grpSpPr>
            <a:xfrm>
              <a:off x="0" y="3918856"/>
              <a:ext cx="13226133" cy="979714"/>
              <a:chOff x="0" y="0"/>
              <a:chExt cx="13226133" cy="979714"/>
            </a:xfrm>
          </p:grpSpPr>
          <p:grpSp>
            <p:nvGrpSpPr>
              <p:cNvPr id="2217" name="群組 2216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2249" name="群組 2248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270" name="矩形 2269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71" name="矩形 2270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72" name="矩形 2271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73" name="矩形 2272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74" name="矩形 2273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75" name="矩形 2274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76" name="矩形 2275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77" name="矩形 2276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78" name="矩形 2277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250" name="群組 2249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261" name="矩形 2260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62" name="矩形 2261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63" name="矩形 2262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64" name="矩形 2263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65" name="矩形 2264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66" name="矩形 2265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67" name="矩形 2266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68" name="矩形 2267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69" name="矩形 2268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251" name="群組 2250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252" name="矩形 2251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53" name="矩形 2252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54" name="矩形 2253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55" name="矩形 2254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56" name="矩形 2255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57" name="矩形 2256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58" name="矩形 2257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59" name="矩形 2258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60" name="矩形 2259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2218" name="群組 2217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2219" name="群組 2218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240" name="矩形 2239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41" name="矩形 2240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42" name="矩形 2241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43" name="矩形 2242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44" name="矩形 2243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45" name="矩形 2244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46" name="矩形 2245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47" name="矩形 2246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48" name="矩形 2247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220" name="群組 2219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231" name="矩形 2230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32" name="矩形 2231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33" name="矩形 2232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34" name="矩形 2233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35" name="矩形 2234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36" name="矩形 2235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37" name="矩形 2236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38" name="矩形 2237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39" name="矩形 2238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221" name="群組 2220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222" name="矩形 2221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23" name="矩形 2222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24" name="矩形 2223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25" name="矩形 2224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26" name="矩形 2225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27" name="矩形 2226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28" name="矩形 2227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29" name="矩形 2228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30" name="矩形 2229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2028" name="群組 2027"/>
            <p:cNvGrpSpPr/>
            <p:nvPr userDrawn="1"/>
          </p:nvGrpSpPr>
          <p:grpSpPr>
            <a:xfrm>
              <a:off x="0" y="4898570"/>
              <a:ext cx="13226133" cy="979714"/>
              <a:chOff x="0" y="0"/>
              <a:chExt cx="13226133" cy="979714"/>
            </a:xfrm>
          </p:grpSpPr>
          <p:grpSp>
            <p:nvGrpSpPr>
              <p:cNvPr id="2155" name="群組 2154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2187" name="群組 2186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208" name="矩形 2207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09" name="矩形 2208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10" name="矩形 2209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11" name="矩形 2210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12" name="矩形 2211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13" name="矩形 2212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14" name="矩形 2213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15" name="矩形 2214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16" name="矩形 2215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188" name="群組 2187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199" name="矩形 2198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00" name="矩形 2199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01" name="矩形 2200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02" name="矩形 2201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03" name="矩形 2202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04" name="矩形 2203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05" name="矩形 2204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06" name="矩形 2205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207" name="矩形 2206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189" name="群組 2188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190" name="矩形 2189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91" name="矩形 2190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92" name="矩形 2191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93" name="矩形 2192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94" name="矩形 2193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95" name="矩形 2194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96" name="矩形 2195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97" name="矩形 2196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98" name="矩形 2197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2156" name="群組 2155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2157" name="群組 2156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178" name="矩形 2177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79" name="矩形 2178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80" name="矩形 2179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81" name="矩形 2180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82" name="矩形 2181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83" name="矩形 2182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84" name="矩形 2183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85" name="矩形 2184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86" name="矩形 2185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158" name="群組 2157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169" name="矩形 2168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70" name="矩形 2169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71" name="矩形 2170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72" name="矩形 2171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73" name="矩形 2172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74" name="矩形 2173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75" name="矩形 2174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76" name="矩形 2175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77" name="矩形 2176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159" name="群組 2158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160" name="矩形 2159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61" name="矩形 2160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62" name="矩形 2161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63" name="矩形 2162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64" name="矩形 2163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65" name="矩形 2164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66" name="矩形 2165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67" name="矩形 2166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68" name="矩形 2167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2029" name="群組 2028"/>
            <p:cNvGrpSpPr/>
            <p:nvPr userDrawn="1"/>
          </p:nvGrpSpPr>
          <p:grpSpPr>
            <a:xfrm>
              <a:off x="1668" y="5878284"/>
              <a:ext cx="13226133" cy="979714"/>
              <a:chOff x="0" y="0"/>
              <a:chExt cx="13226133" cy="979714"/>
            </a:xfrm>
          </p:grpSpPr>
          <p:grpSp>
            <p:nvGrpSpPr>
              <p:cNvPr id="2093" name="群組 2092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2125" name="群組 2124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146" name="矩形 2145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47" name="矩形 2146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48" name="矩形 2147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49" name="矩形 2148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50" name="矩形 2149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51" name="矩形 2150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52" name="矩形 2151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53" name="矩形 2152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54" name="矩形 2153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126" name="群組 2125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137" name="矩形 2136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38" name="矩形 2137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39" name="矩形 2138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40" name="矩形 2139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41" name="矩形 2140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42" name="矩形 2141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43" name="矩形 2142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44" name="矩形 2143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45" name="矩形 2144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127" name="群組 2126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128" name="矩形 2127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29" name="矩形 2128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30" name="矩形 2129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31" name="矩形 2130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32" name="矩形 2131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33" name="矩形 2132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34" name="矩形 2133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35" name="矩形 2134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36" name="矩形 2135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2094" name="群組 2093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2095" name="群組 2094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116" name="矩形 2115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17" name="矩形 2116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18" name="矩形 2117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19" name="矩形 2118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20" name="矩形 2119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21" name="矩形 2120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22" name="矩形 2121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23" name="矩形 2122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24" name="矩形 2123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096" name="群組 2095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107" name="矩形 2106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08" name="矩形 2107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09" name="矩形 2108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10" name="矩形 2109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11" name="矩形 2110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12" name="矩形 2111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13" name="矩形 2112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14" name="矩形 2113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15" name="矩形 2114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097" name="群組 2096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098" name="矩形 2097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99" name="矩形 2098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00" name="矩形 2099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01" name="矩形 2100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02" name="矩形 2101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03" name="矩形 2102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04" name="矩形 2103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05" name="矩形 2104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106" name="矩形 2105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  <p:grpSp>
          <p:nvGrpSpPr>
            <p:cNvPr id="2030" name="群組 2029"/>
            <p:cNvGrpSpPr/>
            <p:nvPr userDrawn="1"/>
          </p:nvGrpSpPr>
          <p:grpSpPr>
            <a:xfrm>
              <a:off x="1668" y="6857998"/>
              <a:ext cx="13226133" cy="979714"/>
              <a:chOff x="0" y="0"/>
              <a:chExt cx="13226133" cy="979714"/>
            </a:xfrm>
          </p:grpSpPr>
          <p:grpSp>
            <p:nvGrpSpPr>
              <p:cNvPr id="2031" name="群組 2030"/>
              <p:cNvGrpSpPr/>
              <p:nvPr userDrawn="1"/>
            </p:nvGrpSpPr>
            <p:grpSpPr>
              <a:xfrm>
                <a:off x="0" y="0"/>
                <a:ext cx="13226133" cy="489857"/>
                <a:chOff x="0" y="0"/>
                <a:chExt cx="13226133" cy="489857"/>
              </a:xfrm>
            </p:grpSpPr>
            <p:grpSp>
              <p:nvGrpSpPr>
                <p:cNvPr id="2063" name="群組 2062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084" name="矩形 2083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85" name="矩形 2084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86" name="矩形 2085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87" name="矩形 2086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88" name="矩形 2087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89" name="矩形 2088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90" name="矩形 2089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91" name="矩形 2090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92" name="矩形 2091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064" name="群組 2063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075" name="矩形 2074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76" name="矩形 2075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77" name="矩形 2076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78" name="矩形 2077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79" name="矩形 2078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80" name="矩形 2079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81" name="矩形 2080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82" name="矩形 2081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83" name="矩形 2082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065" name="群組 2064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066" name="矩形 2065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67" name="矩形 2066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68" name="矩形 2067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69" name="矩形 2068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70" name="矩形 2069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71" name="矩形 2070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72" name="矩形 2071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73" name="矩形 2072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74" name="矩形 2073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  <p:grpSp>
            <p:nvGrpSpPr>
              <p:cNvPr id="2032" name="群組 2031"/>
              <p:cNvGrpSpPr/>
              <p:nvPr userDrawn="1"/>
            </p:nvGrpSpPr>
            <p:grpSpPr>
              <a:xfrm>
                <a:off x="0" y="489857"/>
                <a:ext cx="13226133" cy="489857"/>
                <a:chOff x="0" y="0"/>
                <a:chExt cx="13226133" cy="489857"/>
              </a:xfrm>
            </p:grpSpPr>
            <p:grpSp>
              <p:nvGrpSpPr>
                <p:cNvPr id="2033" name="群組 2032"/>
                <p:cNvGrpSpPr/>
                <p:nvPr userDrawn="1"/>
              </p:nvGrpSpPr>
              <p:grpSpPr>
                <a:xfrm>
                  <a:off x="0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054" name="矩形 2053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55" name="矩形 2054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56" name="矩形 2055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57" name="矩形 2056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58" name="矩形 2057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59" name="矩形 2058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60" name="矩形 2059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61" name="矩形 2060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62" name="矩形 2061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034" name="群組 2033"/>
                <p:cNvGrpSpPr/>
                <p:nvPr userDrawn="1"/>
              </p:nvGrpSpPr>
              <p:grpSpPr>
                <a:xfrm>
                  <a:off x="4408711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045" name="矩形 2044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46" name="矩形 2045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47" name="矩形 2046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48" name="矩形 2047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49" name="矩形 2048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50" name="矩形 2049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51" name="矩形 2050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52" name="矩形 2051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53" name="矩形 2052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  <p:grpSp>
              <p:nvGrpSpPr>
                <p:cNvPr id="2035" name="群組 2034"/>
                <p:cNvGrpSpPr/>
                <p:nvPr userDrawn="1"/>
              </p:nvGrpSpPr>
              <p:grpSpPr>
                <a:xfrm>
                  <a:off x="8817422" y="0"/>
                  <a:ext cx="4408711" cy="489857"/>
                  <a:chOff x="0" y="0"/>
                  <a:chExt cx="4408711" cy="489857"/>
                </a:xfrm>
              </p:grpSpPr>
              <p:sp>
                <p:nvSpPr>
                  <p:cNvPr id="2036" name="矩形 2035"/>
                  <p:cNvSpPr/>
                  <p:nvPr userDrawn="1"/>
                </p:nvSpPr>
                <p:spPr>
                  <a:xfrm>
                    <a:off x="0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37" name="矩形 2036"/>
                  <p:cNvSpPr/>
                  <p:nvPr userDrawn="1"/>
                </p:nvSpPr>
                <p:spPr>
                  <a:xfrm>
                    <a:off x="489857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38" name="矩形 2037"/>
                  <p:cNvSpPr/>
                  <p:nvPr userDrawn="1"/>
                </p:nvSpPr>
                <p:spPr>
                  <a:xfrm>
                    <a:off x="97971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39" name="矩形 2038"/>
                  <p:cNvSpPr/>
                  <p:nvPr userDrawn="1"/>
                </p:nvSpPr>
                <p:spPr>
                  <a:xfrm>
                    <a:off x="1469571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40" name="矩形 2039"/>
                  <p:cNvSpPr/>
                  <p:nvPr userDrawn="1"/>
                </p:nvSpPr>
                <p:spPr>
                  <a:xfrm>
                    <a:off x="1959428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41" name="矩形 2040"/>
                  <p:cNvSpPr/>
                  <p:nvPr userDrawn="1"/>
                </p:nvSpPr>
                <p:spPr>
                  <a:xfrm>
                    <a:off x="2449285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42" name="矩形 2041"/>
                  <p:cNvSpPr/>
                  <p:nvPr userDrawn="1"/>
                </p:nvSpPr>
                <p:spPr>
                  <a:xfrm>
                    <a:off x="2939142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43" name="矩形 2042"/>
                  <p:cNvSpPr/>
                  <p:nvPr userDrawn="1"/>
                </p:nvSpPr>
                <p:spPr>
                  <a:xfrm>
                    <a:off x="3428999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  <p:sp>
                <p:nvSpPr>
                  <p:cNvPr id="2044" name="矩形 2043"/>
                  <p:cNvSpPr/>
                  <p:nvPr userDrawn="1"/>
                </p:nvSpPr>
                <p:spPr>
                  <a:xfrm>
                    <a:off x="3918854" y="0"/>
                    <a:ext cx="489857" cy="489857"/>
                  </a:xfrm>
                  <a:prstGeom prst="rect">
                    <a:avLst/>
                  </a:prstGeom>
                  <a:noFill/>
                  <a:ln>
                    <a:solidFill>
                      <a:srgbClr val="9BE5FF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>
                      <a:lnSpc>
                        <a:spcPct val="130000"/>
                      </a:lnSpc>
                    </a:pPr>
                    <a:endParaRPr lang="zh-TW" altLang="en-US" sz="1200" dirty="0">
                      <a:latin typeface="微软雅黑" panose="020B0503020204020204" pitchFamily="34" charset="-122"/>
                      <a:ea typeface="微软雅黑" panose="020B0503020204020204" pitchFamily="34" charset="-122"/>
                    </a:endParaRPr>
                  </a:p>
                </p:txBody>
              </p:sp>
            </p:grpSp>
          </p:grpSp>
        </p:grpSp>
      </p:grpSp>
    </p:spTree>
    <p:extLst>
      <p:ext uri="{BB962C8B-B14F-4D97-AF65-F5344CB8AC3E}">
        <p14:creationId xmlns:p14="http://schemas.microsoft.com/office/powerpoint/2010/main" val="7806634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目录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810000" y="483578"/>
            <a:ext cx="4572000" cy="100642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6600" b="1">
                <a:solidFill>
                  <a:schemeClr val="accent1"/>
                </a:solidFill>
                <a:effectLst/>
              </a:defRPr>
            </a:lvl1pPr>
          </a:lstStyle>
          <a:p>
            <a:pPr lvl="0"/>
            <a:r>
              <a:rPr lang="en-US" dirty="0"/>
              <a:t>CONTENT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387850" y="1490007"/>
            <a:ext cx="34163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ounded Rectangle 5"/>
          <p:cNvSpPr/>
          <p:nvPr userDrawn="1"/>
        </p:nvSpPr>
        <p:spPr>
          <a:xfrm>
            <a:off x="3428365" y="2496436"/>
            <a:ext cx="2564130" cy="5486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3628390" y="2571576"/>
            <a:ext cx="2164080" cy="4247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2400" b="1" baseline="0"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US" altLang="zh-CN" dirty="0"/>
              <a:t>Part One</a:t>
            </a:r>
          </a:p>
        </p:txBody>
      </p:sp>
      <p:sp>
        <p:nvSpPr>
          <p:cNvPr id="8" name="Rounded Rectangle 7"/>
          <p:cNvSpPr/>
          <p:nvPr userDrawn="1"/>
        </p:nvSpPr>
        <p:spPr>
          <a:xfrm>
            <a:off x="6192520" y="2496436"/>
            <a:ext cx="2564130" cy="5486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92545" y="2571576"/>
            <a:ext cx="2164080" cy="4247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US" altLang="zh-CN" dirty="0"/>
              <a:t>Part Two</a:t>
            </a:r>
          </a:p>
        </p:txBody>
      </p:sp>
      <p:sp>
        <p:nvSpPr>
          <p:cNvPr id="10" name="Rounded Rectangle 9"/>
          <p:cNvSpPr/>
          <p:nvPr userDrawn="1"/>
        </p:nvSpPr>
        <p:spPr>
          <a:xfrm>
            <a:off x="3428365" y="4342202"/>
            <a:ext cx="2564130" cy="5486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3628390" y="4417342"/>
            <a:ext cx="2164080" cy="4247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2400" b="1" baseline="0"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US" altLang="zh-CN" dirty="0"/>
              <a:t>Part Three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6" hasCustomPrompt="1"/>
          </p:nvPr>
        </p:nvSpPr>
        <p:spPr>
          <a:xfrm>
            <a:off x="3428365" y="3143076"/>
            <a:ext cx="2564130" cy="5355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200" b="1" baseline="0"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zh-CN" altLang="en-US" dirty="0"/>
              <a:t>输入标题</a:t>
            </a:r>
            <a:endParaRPr lang="en-US" altLang="zh-CN" dirty="0"/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17" hasCustomPrompt="1"/>
          </p:nvPr>
        </p:nvSpPr>
        <p:spPr>
          <a:xfrm>
            <a:off x="6192520" y="3143076"/>
            <a:ext cx="2564130" cy="5355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200" b="1" baseline="0"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zh-CN" altLang="en-US" dirty="0"/>
              <a:t>输入标题</a:t>
            </a:r>
            <a:endParaRPr lang="en-US" altLang="zh-CN" dirty="0"/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18" hasCustomPrompt="1"/>
          </p:nvPr>
        </p:nvSpPr>
        <p:spPr>
          <a:xfrm>
            <a:off x="3426460" y="4988842"/>
            <a:ext cx="2564130" cy="5355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200" b="1" baseline="0"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zh-CN" altLang="en-US" dirty="0"/>
              <a:t>输入标题</a:t>
            </a:r>
            <a:endParaRPr lang="en-US" altLang="zh-CN" dirty="0"/>
          </a:p>
        </p:txBody>
      </p:sp>
      <p:grpSp>
        <p:nvGrpSpPr>
          <p:cNvPr id="18" name="Group 17"/>
          <p:cNvGrpSpPr/>
          <p:nvPr userDrawn="1"/>
        </p:nvGrpSpPr>
        <p:grpSpPr>
          <a:xfrm>
            <a:off x="8058025" y="385578"/>
            <a:ext cx="647949" cy="583017"/>
            <a:chOff x="9260114" y="1710311"/>
            <a:chExt cx="647949" cy="583017"/>
          </a:xfrm>
          <a:solidFill>
            <a:schemeClr val="accent1"/>
          </a:solidFill>
        </p:grpSpPr>
        <p:sp>
          <p:nvSpPr>
            <p:cNvPr id="19" name="Oval 18"/>
            <p:cNvSpPr/>
            <p:nvPr userDrawn="1"/>
          </p:nvSpPr>
          <p:spPr>
            <a:xfrm>
              <a:off x="9260114" y="2133600"/>
              <a:ext cx="159728" cy="1597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 userDrawn="1"/>
          </p:nvSpPr>
          <p:spPr>
            <a:xfrm>
              <a:off x="9644707" y="1710311"/>
              <a:ext cx="263356" cy="26335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 userDrawn="1"/>
          </p:nvSpPr>
          <p:spPr>
            <a:xfrm>
              <a:off x="9440189" y="1943809"/>
              <a:ext cx="204518" cy="20451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7893448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810000" y="483578"/>
            <a:ext cx="4572000" cy="100642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6600" b="1">
                <a:solidFill>
                  <a:schemeClr val="accent1"/>
                </a:solidFill>
                <a:effectLst/>
              </a:defRPr>
            </a:lvl1pPr>
          </a:lstStyle>
          <a:p>
            <a:pPr lvl="0"/>
            <a:r>
              <a:rPr lang="en-US" dirty="0"/>
              <a:t>CONTENT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387850" y="1490007"/>
            <a:ext cx="34163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ounded Rectangle 5"/>
          <p:cNvSpPr/>
          <p:nvPr userDrawn="1"/>
        </p:nvSpPr>
        <p:spPr>
          <a:xfrm>
            <a:off x="3428365" y="2496436"/>
            <a:ext cx="2564130" cy="5486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3628390" y="2571576"/>
            <a:ext cx="2164080" cy="4247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2400" b="1" baseline="0"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US" altLang="zh-CN" dirty="0"/>
              <a:t>Part One</a:t>
            </a:r>
          </a:p>
        </p:txBody>
      </p:sp>
      <p:sp>
        <p:nvSpPr>
          <p:cNvPr id="8" name="Rounded Rectangle 7"/>
          <p:cNvSpPr/>
          <p:nvPr userDrawn="1"/>
        </p:nvSpPr>
        <p:spPr>
          <a:xfrm>
            <a:off x="6192520" y="2496436"/>
            <a:ext cx="2564130" cy="5486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92545" y="2571576"/>
            <a:ext cx="2164080" cy="4247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US" altLang="zh-CN" dirty="0"/>
              <a:t>Part Two</a:t>
            </a:r>
          </a:p>
        </p:txBody>
      </p:sp>
      <p:sp>
        <p:nvSpPr>
          <p:cNvPr id="10" name="Rounded Rectangle 9"/>
          <p:cNvSpPr/>
          <p:nvPr userDrawn="1"/>
        </p:nvSpPr>
        <p:spPr>
          <a:xfrm>
            <a:off x="3428365" y="4342202"/>
            <a:ext cx="2564130" cy="5486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3628390" y="4417342"/>
            <a:ext cx="2164080" cy="4247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2400" b="1" baseline="0"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US" altLang="zh-CN" dirty="0"/>
              <a:t>Part Three</a:t>
            </a:r>
          </a:p>
        </p:txBody>
      </p:sp>
      <p:sp>
        <p:nvSpPr>
          <p:cNvPr id="12" name="Rounded Rectangle 11"/>
          <p:cNvSpPr/>
          <p:nvPr userDrawn="1"/>
        </p:nvSpPr>
        <p:spPr>
          <a:xfrm>
            <a:off x="6192520" y="4342202"/>
            <a:ext cx="2564130" cy="5486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6392545" y="4417342"/>
            <a:ext cx="2164080" cy="4247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US" altLang="zh-CN" dirty="0"/>
              <a:t>Part Four</a:t>
            </a:r>
            <a:endParaRPr lang="en-US" dirty="0"/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6" hasCustomPrompt="1"/>
          </p:nvPr>
        </p:nvSpPr>
        <p:spPr>
          <a:xfrm>
            <a:off x="3428365" y="3143076"/>
            <a:ext cx="2564130" cy="5355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200" b="1" baseline="0"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zh-CN" altLang="en-US" dirty="0"/>
              <a:t>输入标题</a:t>
            </a:r>
            <a:endParaRPr lang="en-US" altLang="zh-CN" dirty="0"/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17" hasCustomPrompt="1"/>
          </p:nvPr>
        </p:nvSpPr>
        <p:spPr>
          <a:xfrm>
            <a:off x="6192520" y="3143076"/>
            <a:ext cx="2564130" cy="5355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200" b="1" baseline="0"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zh-CN" altLang="en-US" dirty="0"/>
              <a:t>输入标题</a:t>
            </a:r>
            <a:endParaRPr lang="en-US" altLang="zh-CN" dirty="0"/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18" hasCustomPrompt="1"/>
          </p:nvPr>
        </p:nvSpPr>
        <p:spPr>
          <a:xfrm>
            <a:off x="3426460" y="4988842"/>
            <a:ext cx="2564130" cy="5355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200" b="1" baseline="0"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zh-CN" altLang="en-US" dirty="0"/>
              <a:t>输入标题</a:t>
            </a:r>
            <a:endParaRPr lang="en-US" altLang="zh-CN" dirty="0"/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19" hasCustomPrompt="1"/>
          </p:nvPr>
        </p:nvSpPr>
        <p:spPr>
          <a:xfrm>
            <a:off x="6192520" y="4988842"/>
            <a:ext cx="2564130" cy="5355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200" b="1" baseline="0"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zh-CN" altLang="en-US" dirty="0"/>
              <a:t>输入标题</a:t>
            </a:r>
            <a:endParaRPr lang="en-US" altLang="zh-CN" dirty="0"/>
          </a:p>
        </p:txBody>
      </p:sp>
      <p:grpSp>
        <p:nvGrpSpPr>
          <p:cNvPr id="18" name="Group 17"/>
          <p:cNvGrpSpPr/>
          <p:nvPr userDrawn="1"/>
        </p:nvGrpSpPr>
        <p:grpSpPr>
          <a:xfrm>
            <a:off x="8058025" y="385578"/>
            <a:ext cx="647949" cy="583017"/>
            <a:chOff x="9260114" y="1710311"/>
            <a:chExt cx="647949" cy="583017"/>
          </a:xfrm>
          <a:solidFill>
            <a:schemeClr val="accent1"/>
          </a:solidFill>
        </p:grpSpPr>
        <p:sp>
          <p:nvSpPr>
            <p:cNvPr id="19" name="Oval 18"/>
            <p:cNvSpPr/>
            <p:nvPr userDrawn="1"/>
          </p:nvSpPr>
          <p:spPr>
            <a:xfrm>
              <a:off x="9260114" y="2133600"/>
              <a:ext cx="159728" cy="1597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 userDrawn="1"/>
          </p:nvSpPr>
          <p:spPr>
            <a:xfrm>
              <a:off x="9644707" y="1710311"/>
              <a:ext cx="263356" cy="26335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 userDrawn="1"/>
          </p:nvSpPr>
          <p:spPr>
            <a:xfrm>
              <a:off x="9440189" y="1943809"/>
              <a:ext cx="204518" cy="20451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23581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目录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810000" y="483578"/>
            <a:ext cx="4572000" cy="100642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6600" b="1">
                <a:solidFill>
                  <a:schemeClr val="accent1"/>
                </a:solidFill>
                <a:effectLst/>
              </a:defRPr>
            </a:lvl1pPr>
          </a:lstStyle>
          <a:p>
            <a:pPr lvl="0"/>
            <a:r>
              <a:rPr lang="en-US" dirty="0"/>
              <a:t>CONTENT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387850" y="1490007"/>
            <a:ext cx="34163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ounded Rectangle 5"/>
          <p:cNvSpPr/>
          <p:nvPr userDrawn="1"/>
        </p:nvSpPr>
        <p:spPr>
          <a:xfrm>
            <a:off x="2068195" y="2496436"/>
            <a:ext cx="2564130" cy="5486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2268220" y="2571576"/>
            <a:ext cx="2164080" cy="4247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2400" b="1" baseline="0"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US" altLang="zh-CN" dirty="0"/>
              <a:t>Part One</a:t>
            </a:r>
          </a:p>
        </p:txBody>
      </p:sp>
      <p:sp>
        <p:nvSpPr>
          <p:cNvPr id="8" name="Rounded Rectangle 7"/>
          <p:cNvSpPr/>
          <p:nvPr userDrawn="1"/>
        </p:nvSpPr>
        <p:spPr>
          <a:xfrm>
            <a:off x="4832350" y="2496436"/>
            <a:ext cx="2564130" cy="5486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5032375" y="2571576"/>
            <a:ext cx="2164080" cy="4247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US" altLang="zh-CN" dirty="0"/>
              <a:t>Part Two</a:t>
            </a:r>
          </a:p>
        </p:txBody>
      </p:sp>
      <p:sp>
        <p:nvSpPr>
          <p:cNvPr id="10" name="Rounded Rectangle 9"/>
          <p:cNvSpPr/>
          <p:nvPr userDrawn="1"/>
        </p:nvSpPr>
        <p:spPr>
          <a:xfrm>
            <a:off x="2068195" y="4342202"/>
            <a:ext cx="2564130" cy="5486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2268220" y="4417342"/>
            <a:ext cx="2164080" cy="4247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2400" b="1" baseline="0"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US" altLang="zh-CN" dirty="0"/>
              <a:t>Part Three</a:t>
            </a:r>
          </a:p>
        </p:txBody>
      </p:sp>
      <p:sp>
        <p:nvSpPr>
          <p:cNvPr id="12" name="Rounded Rectangle 11"/>
          <p:cNvSpPr/>
          <p:nvPr userDrawn="1"/>
        </p:nvSpPr>
        <p:spPr>
          <a:xfrm>
            <a:off x="4832350" y="4342202"/>
            <a:ext cx="2564130" cy="5486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5032375" y="4417342"/>
            <a:ext cx="2164080" cy="4247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US" altLang="zh-CN" dirty="0"/>
              <a:t>Part Four</a:t>
            </a:r>
            <a:endParaRPr lang="en-US" dirty="0"/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6" hasCustomPrompt="1"/>
          </p:nvPr>
        </p:nvSpPr>
        <p:spPr>
          <a:xfrm>
            <a:off x="2068195" y="3143076"/>
            <a:ext cx="2564130" cy="5355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200" b="1" baseline="0"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zh-CN" altLang="en-US" dirty="0"/>
              <a:t>输入标题</a:t>
            </a:r>
            <a:endParaRPr lang="en-US" altLang="zh-CN" dirty="0"/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17" hasCustomPrompt="1"/>
          </p:nvPr>
        </p:nvSpPr>
        <p:spPr>
          <a:xfrm>
            <a:off x="4832350" y="3143076"/>
            <a:ext cx="2564130" cy="5355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200" b="1" baseline="0"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zh-CN" altLang="en-US" dirty="0"/>
              <a:t>输入标题</a:t>
            </a:r>
            <a:endParaRPr lang="en-US" altLang="zh-CN" dirty="0"/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18" hasCustomPrompt="1"/>
          </p:nvPr>
        </p:nvSpPr>
        <p:spPr>
          <a:xfrm>
            <a:off x="2066290" y="4988842"/>
            <a:ext cx="2564130" cy="5355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200" b="1" baseline="0"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zh-CN" altLang="en-US" dirty="0"/>
              <a:t>输入标题</a:t>
            </a:r>
            <a:endParaRPr lang="en-US" altLang="zh-CN" dirty="0"/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19" hasCustomPrompt="1"/>
          </p:nvPr>
        </p:nvSpPr>
        <p:spPr>
          <a:xfrm>
            <a:off x="4832350" y="4988842"/>
            <a:ext cx="2564130" cy="5355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200" b="1" baseline="0"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zh-CN" altLang="en-US" dirty="0"/>
              <a:t>输入标题</a:t>
            </a:r>
            <a:endParaRPr lang="en-US" altLang="zh-CN" dirty="0"/>
          </a:p>
        </p:txBody>
      </p:sp>
      <p:sp>
        <p:nvSpPr>
          <p:cNvPr id="18" name="Rounded Rectangle 17"/>
          <p:cNvSpPr/>
          <p:nvPr userDrawn="1"/>
        </p:nvSpPr>
        <p:spPr>
          <a:xfrm>
            <a:off x="7596505" y="2496436"/>
            <a:ext cx="2564130" cy="5486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20" hasCustomPrompt="1"/>
          </p:nvPr>
        </p:nvSpPr>
        <p:spPr>
          <a:xfrm>
            <a:off x="7796530" y="2571576"/>
            <a:ext cx="2164080" cy="4247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US" altLang="zh-CN" dirty="0"/>
              <a:t>Part Five</a:t>
            </a:r>
          </a:p>
        </p:txBody>
      </p:sp>
      <p:sp>
        <p:nvSpPr>
          <p:cNvPr id="20" name="Text Placeholder 7"/>
          <p:cNvSpPr>
            <a:spLocks noGrp="1"/>
          </p:cNvSpPr>
          <p:nvPr>
            <p:ph type="body" sz="quarter" idx="21" hasCustomPrompt="1"/>
          </p:nvPr>
        </p:nvSpPr>
        <p:spPr>
          <a:xfrm>
            <a:off x="7596505" y="3143076"/>
            <a:ext cx="2564130" cy="5355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200" b="1" baseline="0"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zh-CN" altLang="en-US" dirty="0"/>
              <a:t>输入标题</a:t>
            </a:r>
            <a:endParaRPr lang="en-US" altLang="zh-CN" dirty="0"/>
          </a:p>
        </p:txBody>
      </p:sp>
      <p:grpSp>
        <p:nvGrpSpPr>
          <p:cNvPr id="21" name="Group 20"/>
          <p:cNvGrpSpPr/>
          <p:nvPr userDrawn="1"/>
        </p:nvGrpSpPr>
        <p:grpSpPr>
          <a:xfrm>
            <a:off x="8058025" y="385578"/>
            <a:ext cx="647949" cy="583017"/>
            <a:chOff x="9260114" y="1710311"/>
            <a:chExt cx="647949" cy="583017"/>
          </a:xfrm>
          <a:solidFill>
            <a:schemeClr val="accent1"/>
          </a:solidFill>
        </p:grpSpPr>
        <p:sp>
          <p:nvSpPr>
            <p:cNvPr id="22" name="Oval 21"/>
            <p:cNvSpPr/>
            <p:nvPr userDrawn="1"/>
          </p:nvSpPr>
          <p:spPr>
            <a:xfrm>
              <a:off x="9260114" y="2133600"/>
              <a:ext cx="159728" cy="1597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 userDrawn="1"/>
          </p:nvSpPr>
          <p:spPr>
            <a:xfrm>
              <a:off x="9644707" y="1710311"/>
              <a:ext cx="263356" cy="26335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/>
            <p:cNvSpPr/>
            <p:nvPr userDrawn="1"/>
          </p:nvSpPr>
          <p:spPr>
            <a:xfrm>
              <a:off x="9440189" y="1943809"/>
              <a:ext cx="204518" cy="20451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60358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目录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810000" y="483578"/>
            <a:ext cx="4572000" cy="100642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6600" b="1">
                <a:solidFill>
                  <a:schemeClr val="accent1"/>
                </a:solidFill>
                <a:effectLst/>
              </a:defRPr>
            </a:lvl1pPr>
          </a:lstStyle>
          <a:p>
            <a:pPr lvl="0"/>
            <a:r>
              <a:rPr lang="en-US" dirty="0"/>
              <a:t>CONTENT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387850" y="1490007"/>
            <a:ext cx="34163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 userDrawn="1"/>
        </p:nvSpPr>
        <p:spPr>
          <a:xfrm>
            <a:off x="2068195" y="2496436"/>
            <a:ext cx="2564130" cy="5486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2268220" y="2571576"/>
            <a:ext cx="2164080" cy="4247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2400" b="1" baseline="0"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US" altLang="zh-CN" dirty="0"/>
              <a:t>Part One</a:t>
            </a:r>
          </a:p>
        </p:txBody>
      </p:sp>
      <p:sp>
        <p:nvSpPr>
          <p:cNvPr id="20" name="Rounded Rectangle 19"/>
          <p:cNvSpPr/>
          <p:nvPr userDrawn="1"/>
        </p:nvSpPr>
        <p:spPr>
          <a:xfrm>
            <a:off x="4832350" y="2496436"/>
            <a:ext cx="2564130" cy="5486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5032375" y="2571576"/>
            <a:ext cx="2164080" cy="4247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US" altLang="zh-CN" dirty="0"/>
              <a:t>Part Two</a:t>
            </a:r>
          </a:p>
        </p:txBody>
      </p:sp>
      <p:sp>
        <p:nvSpPr>
          <p:cNvPr id="22" name="Rounded Rectangle 21"/>
          <p:cNvSpPr/>
          <p:nvPr userDrawn="1"/>
        </p:nvSpPr>
        <p:spPr>
          <a:xfrm>
            <a:off x="2068195" y="4342202"/>
            <a:ext cx="2564130" cy="5486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2268220" y="4417342"/>
            <a:ext cx="2164080" cy="4247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2400" b="1" baseline="0"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US" altLang="zh-CN" dirty="0"/>
              <a:t>Part Three</a:t>
            </a:r>
          </a:p>
        </p:txBody>
      </p:sp>
      <p:sp>
        <p:nvSpPr>
          <p:cNvPr id="24" name="Rounded Rectangle 23"/>
          <p:cNvSpPr/>
          <p:nvPr userDrawn="1"/>
        </p:nvSpPr>
        <p:spPr>
          <a:xfrm>
            <a:off x="4832350" y="4342202"/>
            <a:ext cx="2564130" cy="5486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5032375" y="4417342"/>
            <a:ext cx="2164080" cy="4247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US" altLang="zh-CN" dirty="0"/>
              <a:t>Part Four</a:t>
            </a:r>
            <a:endParaRPr lang="en-US" dirty="0"/>
          </a:p>
        </p:txBody>
      </p:sp>
      <p:sp>
        <p:nvSpPr>
          <p:cNvPr id="26" name="Text Placeholder 7"/>
          <p:cNvSpPr>
            <a:spLocks noGrp="1"/>
          </p:cNvSpPr>
          <p:nvPr>
            <p:ph type="body" sz="quarter" idx="16" hasCustomPrompt="1"/>
          </p:nvPr>
        </p:nvSpPr>
        <p:spPr>
          <a:xfrm>
            <a:off x="2068195" y="3143076"/>
            <a:ext cx="2564130" cy="5355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200" b="1" baseline="0"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zh-CN" altLang="en-US" dirty="0"/>
              <a:t>输入标题</a:t>
            </a:r>
            <a:endParaRPr lang="en-US" altLang="zh-CN" dirty="0"/>
          </a:p>
        </p:txBody>
      </p:sp>
      <p:sp>
        <p:nvSpPr>
          <p:cNvPr id="27" name="Text Placeholder 7"/>
          <p:cNvSpPr>
            <a:spLocks noGrp="1"/>
          </p:cNvSpPr>
          <p:nvPr>
            <p:ph type="body" sz="quarter" idx="17" hasCustomPrompt="1"/>
          </p:nvPr>
        </p:nvSpPr>
        <p:spPr>
          <a:xfrm>
            <a:off x="4832350" y="3143076"/>
            <a:ext cx="2564130" cy="5355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200" b="1" baseline="0"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zh-CN" altLang="en-US" dirty="0"/>
              <a:t>输入标题</a:t>
            </a:r>
            <a:endParaRPr lang="en-US" altLang="zh-CN" dirty="0"/>
          </a:p>
        </p:txBody>
      </p:sp>
      <p:sp>
        <p:nvSpPr>
          <p:cNvPr id="28" name="Text Placeholder 7"/>
          <p:cNvSpPr>
            <a:spLocks noGrp="1"/>
          </p:cNvSpPr>
          <p:nvPr>
            <p:ph type="body" sz="quarter" idx="18" hasCustomPrompt="1"/>
          </p:nvPr>
        </p:nvSpPr>
        <p:spPr>
          <a:xfrm>
            <a:off x="2066290" y="4988842"/>
            <a:ext cx="2564130" cy="5355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200" b="1" baseline="0"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zh-CN" altLang="en-US" dirty="0"/>
              <a:t>输入标题</a:t>
            </a:r>
            <a:endParaRPr lang="en-US" altLang="zh-CN" dirty="0"/>
          </a:p>
        </p:txBody>
      </p:sp>
      <p:sp>
        <p:nvSpPr>
          <p:cNvPr id="29" name="Text Placeholder 7"/>
          <p:cNvSpPr>
            <a:spLocks noGrp="1"/>
          </p:cNvSpPr>
          <p:nvPr>
            <p:ph type="body" sz="quarter" idx="19" hasCustomPrompt="1"/>
          </p:nvPr>
        </p:nvSpPr>
        <p:spPr>
          <a:xfrm>
            <a:off x="4832350" y="4988842"/>
            <a:ext cx="2564130" cy="5355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200" b="1" baseline="0"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zh-CN" altLang="en-US" dirty="0"/>
              <a:t>输入标题</a:t>
            </a:r>
            <a:endParaRPr lang="en-US" altLang="zh-CN" dirty="0"/>
          </a:p>
        </p:txBody>
      </p:sp>
      <p:sp>
        <p:nvSpPr>
          <p:cNvPr id="30" name="Rounded Rectangle 29"/>
          <p:cNvSpPr/>
          <p:nvPr userDrawn="1"/>
        </p:nvSpPr>
        <p:spPr>
          <a:xfrm>
            <a:off x="7596505" y="2496436"/>
            <a:ext cx="2564130" cy="5486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7"/>
          <p:cNvSpPr>
            <a:spLocks noGrp="1"/>
          </p:cNvSpPr>
          <p:nvPr>
            <p:ph type="body" sz="quarter" idx="20" hasCustomPrompt="1"/>
          </p:nvPr>
        </p:nvSpPr>
        <p:spPr>
          <a:xfrm>
            <a:off x="7796530" y="2571576"/>
            <a:ext cx="2164080" cy="4247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US" altLang="zh-CN" dirty="0"/>
              <a:t>Part Five</a:t>
            </a:r>
          </a:p>
        </p:txBody>
      </p:sp>
      <p:sp>
        <p:nvSpPr>
          <p:cNvPr id="32" name="Text Placeholder 7"/>
          <p:cNvSpPr>
            <a:spLocks noGrp="1"/>
          </p:cNvSpPr>
          <p:nvPr>
            <p:ph type="body" sz="quarter" idx="21" hasCustomPrompt="1"/>
          </p:nvPr>
        </p:nvSpPr>
        <p:spPr>
          <a:xfrm>
            <a:off x="7596505" y="3143076"/>
            <a:ext cx="2564130" cy="5355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200" b="1" baseline="0"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zh-CN" altLang="en-US" dirty="0"/>
              <a:t>输入标题</a:t>
            </a:r>
            <a:endParaRPr lang="en-US" altLang="zh-CN" dirty="0"/>
          </a:p>
        </p:txBody>
      </p:sp>
      <p:sp>
        <p:nvSpPr>
          <p:cNvPr id="33" name="Rounded Rectangle 32"/>
          <p:cNvSpPr/>
          <p:nvPr userDrawn="1"/>
        </p:nvSpPr>
        <p:spPr>
          <a:xfrm>
            <a:off x="7596505" y="4342202"/>
            <a:ext cx="2564130" cy="5486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7"/>
          <p:cNvSpPr>
            <a:spLocks noGrp="1"/>
          </p:cNvSpPr>
          <p:nvPr>
            <p:ph type="body" sz="quarter" idx="22" hasCustomPrompt="1"/>
          </p:nvPr>
        </p:nvSpPr>
        <p:spPr>
          <a:xfrm>
            <a:off x="7796530" y="4417342"/>
            <a:ext cx="2164080" cy="424732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2400" b="1">
                <a:solidFill>
                  <a:schemeClr val="bg1"/>
                </a:solidFill>
                <a:effectLst/>
              </a:defRPr>
            </a:lvl1pPr>
          </a:lstStyle>
          <a:p>
            <a:pPr lvl="0"/>
            <a:r>
              <a:rPr lang="en-US" altLang="zh-CN" dirty="0"/>
              <a:t>Part Six</a:t>
            </a:r>
          </a:p>
        </p:txBody>
      </p:sp>
      <p:sp>
        <p:nvSpPr>
          <p:cNvPr id="35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7596505" y="4988842"/>
            <a:ext cx="2564130" cy="5355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200" b="1" baseline="0"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zh-CN" altLang="en-US" dirty="0"/>
              <a:t>输入标题</a:t>
            </a:r>
            <a:endParaRPr lang="en-US" altLang="zh-CN" dirty="0"/>
          </a:p>
        </p:txBody>
      </p:sp>
      <p:grpSp>
        <p:nvGrpSpPr>
          <p:cNvPr id="36" name="Group 35"/>
          <p:cNvGrpSpPr/>
          <p:nvPr userDrawn="1"/>
        </p:nvGrpSpPr>
        <p:grpSpPr>
          <a:xfrm>
            <a:off x="8058025" y="385578"/>
            <a:ext cx="647949" cy="583017"/>
            <a:chOff x="9260114" y="1710311"/>
            <a:chExt cx="647949" cy="583017"/>
          </a:xfrm>
          <a:solidFill>
            <a:schemeClr val="accent1"/>
          </a:solidFill>
        </p:grpSpPr>
        <p:sp>
          <p:nvSpPr>
            <p:cNvPr id="37" name="Oval 36"/>
            <p:cNvSpPr/>
            <p:nvPr userDrawn="1"/>
          </p:nvSpPr>
          <p:spPr>
            <a:xfrm>
              <a:off x="9260114" y="2133600"/>
              <a:ext cx="159728" cy="15972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/>
            <p:cNvSpPr/>
            <p:nvPr userDrawn="1"/>
          </p:nvSpPr>
          <p:spPr>
            <a:xfrm>
              <a:off x="9644707" y="1710311"/>
              <a:ext cx="263356" cy="26335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 userDrawn="1"/>
          </p:nvSpPr>
          <p:spPr>
            <a:xfrm>
              <a:off x="9440189" y="1943809"/>
              <a:ext cx="204518" cy="204518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68440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副标题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2"/>
          <p:cNvSpPr/>
          <p:nvPr userDrawn="1"/>
        </p:nvSpPr>
        <p:spPr>
          <a:xfrm>
            <a:off x="0" y="-190500"/>
            <a:ext cx="12192000" cy="6305550"/>
          </a:xfrm>
          <a:custGeom>
            <a:avLst/>
            <a:gdLst>
              <a:gd name="connsiteX0" fmla="*/ 0 w 12192000"/>
              <a:gd name="connsiteY0" fmla="*/ 0 h 6305550"/>
              <a:gd name="connsiteX1" fmla="*/ 12192000 w 12192000"/>
              <a:gd name="connsiteY1" fmla="*/ 0 h 6305550"/>
              <a:gd name="connsiteX2" fmla="*/ 12192000 w 12192000"/>
              <a:gd name="connsiteY2" fmla="*/ 4954269 h 6305550"/>
              <a:gd name="connsiteX3" fmla="*/ 12092166 w 12192000"/>
              <a:gd name="connsiteY3" fmla="*/ 5007596 h 6305550"/>
              <a:gd name="connsiteX4" fmla="*/ 6096000 w 12192000"/>
              <a:gd name="connsiteY4" fmla="*/ 6305550 h 6305550"/>
              <a:gd name="connsiteX5" fmla="*/ 99834 w 12192000"/>
              <a:gd name="connsiteY5" fmla="*/ 5007596 h 6305550"/>
              <a:gd name="connsiteX6" fmla="*/ 0 w 12192000"/>
              <a:gd name="connsiteY6" fmla="*/ 4954269 h 6305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6305550">
                <a:moveTo>
                  <a:pt x="0" y="0"/>
                </a:moveTo>
                <a:lnTo>
                  <a:pt x="12192000" y="0"/>
                </a:lnTo>
                <a:lnTo>
                  <a:pt x="12192000" y="4954269"/>
                </a:lnTo>
                <a:lnTo>
                  <a:pt x="12092166" y="5007596"/>
                </a:lnTo>
                <a:cubicBezTo>
                  <a:pt x="10508469" y="5814037"/>
                  <a:pt x="8404686" y="6305550"/>
                  <a:pt x="6096000" y="6305550"/>
                </a:cubicBezTo>
                <a:cubicBezTo>
                  <a:pt x="3787314" y="6305550"/>
                  <a:pt x="1683531" y="5814037"/>
                  <a:pt x="99834" y="5007596"/>
                </a:cubicBezTo>
                <a:lnTo>
                  <a:pt x="0" y="4954269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21" t="29398" r="17921" b="13718"/>
          <a:stretch>
            <a:fillRect/>
          </a:stretch>
        </p:blipFill>
        <p:spPr bwMode="auto">
          <a:xfrm>
            <a:off x="1543049" y="1118725"/>
            <a:ext cx="9105902" cy="5492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 userDrawn="1"/>
        </p:nvSpPr>
        <p:spPr>
          <a:xfrm>
            <a:off x="2866572" y="1772558"/>
            <a:ext cx="6342743" cy="394788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846286" y="2719003"/>
            <a:ext cx="4499428" cy="100642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6600" b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r>
              <a:rPr lang="en-US" altLang="zh-CN" dirty="0"/>
              <a:t>Part One</a:t>
            </a:r>
            <a:endParaRPr lang="en-US" dirty="0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3846286" y="3746501"/>
            <a:ext cx="4499428" cy="92333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6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r>
              <a:rPr lang="zh-CN" altLang="en-US" dirty="0"/>
              <a:t>输入标题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3308350" y="3634320"/>
            <a:ext cx="5575300" cy="0"/>
          </a:xfrm>
          <a:prstGeom prst="line">
            <a:avLst/>
          </a:prstGeom>
          <a:ln w="28575">
            <a:gradFill flip="none" rotWithShape="1">
              <a:gsLst>
                <a:gs pos="0">
                  <a:schemeClr val="accent2">
                    <a:alpha val="96000"/>
                  </a:schemeClr>
                </a:gs>
                <a:gs pos="100000">
                  <a:schemeClr val="accent1">
                    <a:lumMod val="79000"/>
                    <a:alpha val="2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/>
          <p:cNvGrpSpPr/>
          <p:nvPr userDrawn="1"/>
        </p:nvGrpSpPr>
        <p:grpSpPr>
          <a:xfrm>
            <a:off x="9522863" y="454133"/>
            <a:ext cx="1198474" cy="1078370"/>
            <a:chOff x="9260114" y="1710311"/>
            <a:chExt cx="647949" cy="583017"/>
          </a:xfrm>
        </p:grpSpPr>
        <p:sp>
          <p:nvSpPr>
            <p:cNvPr id="13" name="Oval 12"/>
            <p:cNvSpPr/>
            <p:nvPr userDrawn="1"/>
          </p:nvSpPr>
          <p:spPr>
            <a:xfrm>
              <a:off x="9260114" y="2133600"/>
              <a:ext cx="159728" cy="15972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 userDrawn="1"/>
          </p:nvSpPr>
          <p:spPr>
            <a:xfrm>
              <a:off x="9644707" y="1710311"/>
              <a:ext cx="263356" cy="26335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 userDrawn="1"/>
          </p:nvSpPr>
          <p:spPr>
            <a:xfrm>
              <a:off x="9440189" y="1943809"/>
              <a:ext cx="204518" cy="20451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276088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页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933371" y="519481"/>
            <a:ext cx="4325258" cy="5909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600" b="1">
                <a:solidFill>
                  <a:schemeClr val="accent1"/>
                </a:solidFill>
                <a:effectLst/>
              </a:defRPr>
            </a:lvl1pPr>
          </a:lstStyle>
          <a:p>
            <a:pPr lvl="0"/>
            <a:r>
              <a:rPr lang="zh-CN" altLang="en-US" dirty="0"/>
              <a:t>输入标题</a:t>
            </a:r>
            <a:endParaRPr lang="en-US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5098483" y="1129909"/>
            <a:ext cx="199503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95922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页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 userDrawn="1"/>
        </p:nvSpPr>
        <p:spPr>
          <a:xfrm>
            <a:off x="0" y="0"/>
            <a:ext cx="12192000" cy="4514850"/>
          </a:xfrm>
          <a:custGeom>
            <a:avLst/>
            <a:gdLst>
              <a:gd name="connsiteX0" fmla="*/ 0 w 12192000"/>
              <a:gd name="connsiteY0" fmla="*/ 0 h 4514850"/>
              <a:gd name="connsiteX1" fmla="*/ 12192000 w 12192000"/>
              <a:gd name="connsiteY1" fmla="*/ 0 h 4514850"/>
              <a:gd name="connsiteX2" fmla="*/ 12192000 w 12192000"/>
              <a:gd name="connsiteY2" fmla="*/ 3163569 h 4514850"/>
              <a:gd name="connsiteX3" fmla="*/ 12092166 w 12192000"/>
              <a:gd name="connsiteY3" fmla="*/ 3216896 h 4514850"/>
              <a:gd name="connsiteX4" fmla="*/ 6096000 w 12192000"/>
              <a:gd name="connsiteY4" fmla="*/ 4514850 h 4514850"/>
              <a:gd name="connsiteX5" fmla="*/ 99834 w 12192000"/>
              <a:gd name="connsiteY5" fmla="*/ 3216896 h 4514850"/>
              <a:gd name="connsiteX6" fmla="*/ 0 w 12192000"/>
              <a:gd name="connsiteY6" fmla="*/ 3163569 h 4514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4514850">
                <a:moveTo>
                  <a:pt x="0" y="0"/>
                </a:moveTo>
                <a:lnTo>
                  <a:pt x="12192000" y="0"/>
                </a:lnTo>
                <a:lnTo>
                  <a:pt x="12192000" y="3163569"/>
                </a:lnTo>
                <a:lnTo>
                  <a:pt x="12092166" y="3216896"/>
                </a:lnTo>
                <a:cubicBezTo>
                  <a:pt x="10508469" y="4023337"/>
                  <a:pt x="8404686" y="4514850"/>
                  <a:pt x="6096000" y="4514850"/>
                </a:cubicBezTo>
                <a:cubicBezTo>
                  <a:pt x="3787314" y="4514850"/>
                  <a:pt x="1683531" y="4023337"/>
                  <a:pt x="99834" y="3216896"/>
                </a:cubicBezTo>
                <a:lnTo>
                  <a:pt x="0" y="3163569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933371" y="519481"/>
            <a:ext cx="4325258" cy="5909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600" b="1">
                <a:solidFill>
                  <a:schemeClr val="accent2"/>
                </a:solidFill>
                <a:effectLst/>
              </a:defRPr>
            </a:lvl1pPr>
          </a:lstStyle>
          <a:p>
            <a:pPr lvl="0"/>
            <a:r>
              <a:rPr lang="zh-CN" altLang="en-US" dirty="0"/>
              <a:t>输入标题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098483" y="1129909"/>
            <a:ext cx="1995034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7380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页_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933371" y="519481"/>
            <a:ext cx="4325258" cy="5909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ctr">
              <a:buNone/>
              <a:defRPr sz="3600" b="1">
                <a:solidFill>
                  <a:schemeClr val="accent2"/>
                </a:solidFill>
                <a:effectLst/>
              </a:defRPr>
            </a:lvl1pPr>
          </a:lstStyle>
          <a:p>
            <a:pPr lvl="0"/>
            <a:r>
              <a:rPr lang="zh-CN" altLang="en-US" dirty="0"/>
              <a:t>输入标题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5098483" y="1129909"/>
            <a:ext cx="1995034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8427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09959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8" r:id="rId2"/>
    <p:sldLayoutId id="2147483685" r:id="rId3"/>
    <p:sldLayoutId id="2147483689" r:id="rId4"/>
    <p:sldLayoutId id="2147483690" r:id="rId5"/>
    <p:sldLayoutId id="2147483683" r:id="rId6"/>
    <p:sldLayoutId id="2147483694" r:id="rId7"/>
    <p:sldLayoutId id="2147483691" r:id="rId8"/>
    <p:sldLayoutId id="2147483692" r:id="rId9"/>
    <p:sldLayoutId id="2147483693" r:id="rId10"/>
    <p:sldLayoutId id="2147483662" r:id="rId11"/>
    <p:sldLayoutId id="2147483687" r:id="rId12"/>
    <p:sldLayoutId id="2147483695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1600200" y="2212050"/>
            <a:ext cx="8991600" cy="1311128"/>
          </a:xfrm>
        </p:spPr>
        <p:txBody>
          <a:bodyPr/>
          <a:lstStyle/>
          <a:p>
            <a:r>
              <a:rPr lang="zh-TW" altLang="en-US" sz="8800" dirty="0" smtClean="0"/>
              <a:t>工程圖</a:t>
            </a:r>
            <a:endParaRPr lang="en-US" sz="8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013960" y="4706156"/>
            <a:ext cx="2164080" cy="369332"/>
          </a:xfrm>
        </p:spPr>
        <p:txBody>
          <a:bodyPr/>
          <a:lstStyle/>
          <a:p>
            <a:r>
              <a:rPr lang="zh-TW" altLang="en-US" dirty="0" smtClean="0"/>
              <a:t>正投影視圖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10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3577492" cy="6946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r>
              <a:rPr lang="en-US" altLang="zh-TW" sz="1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`</a:t>
            </a: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圓柱 3"/>
          <p:cNvSpPr/>
          <p:nvPr/>
        </p:nvSpPr>
        <p:spPr>
          <a:xfrm>
            <a:off x="342038" y="1729441"/>
            <a:ext cx="2461846" cy="3488018"/>
          </a:xfrm>
          <a:prstGeom prst="ca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橢圓 4"/>
          <p:cNvSpPr/>
          <p:nvPr/>
        </p:nvSpPr>
        <p:spPr>
          <a:xfrm>
            <a:off x="6384249" y="486852"/>
            <a:ext cx="2461846" cy="2461846"/>
          </a:xfrm>
          <a:prstGeom prst="ellipse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397981" y="3437592"/>
            <a:ext cx="2461846" cy="2940423"/>
          </a:xfrm>
          <a:prstGeom prst="rect">
            <a:avLst/>
          </a:prstGeom>
          <a:noFill/>
          <a:ln w="31750">
            <a:solidFill>
              <a:schemeClr val="dk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群組 6"/>
          <p:cNvGrpSpPr/>
          <p:nvPr/>
        </p:nvGrpSpPr>
        <p:grpSpPr>
          <a:xfrm>
            <a:off x="5553676" y="1713661"/>
            <a:ext cx="4175306" cy="8227"/>
            <a:chOff x="3872753" y="3427786"/>
            <a:chExt cx="8278009" cy="8227"/>
          </a:xfrm>
        </p:grpSpPr>
        <p:grpSp>
          <p:nvGrpSpPr>
            <p:cNvPr id="8" name="群組 7"/>
            <p:cNvGrpSpPr/>
            <p:nvPr/>
          </p:nvGrpSpPr>
          <p:grpSpPr>
            <a:xfrm>
              <a:off x="3872753" y="3436013"/>
              <a:ext cx="1524000" cy="0"/>
              <a:chOff x="3872753" y="3436013"/>
              <a:chExt cx="1524000" cy="0"/>
            </a:xfrm>
          </p:grpSpPr>
          <p:cxnSp>
            <p:nvCxnSpPr>
              <p:cNvPr id="21" name="直線接點 20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直線接點 21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" name="群組 8"/>
            <p:cNvGrpSpPr/>
            <p:nvPr/>
          </p:nvGrpSpPr>
          <p:grpSpPr>
            <a:xfrm>
              <a:off x="5640593" y="3427786"/>
              <a:ext cx="1524000" cy="0"/>
              <a:chOff x="3872753" y="3436013"/>
              <a:chExt cx="1524000" cy="0"/>
            </a:xfrm>
          </p:grpSpPr>
          <p:cxnSp>
            <p:nvCxnSpPr>
              <p:cNvPr id="19" name="直線接點 18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直線接點 19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" name="群組 9"/>
            <p:cNvGrpSpPr/>
            <p:nvPr/>
          </p:nvGrpSpPr>
          <p:grpSpPr>
            <a:xfrm>
              <a:off x="7377953" y="3427786"/>
              <a:ext cx="1524000" cy="0"/>
              <a:chOff x="3872753" y="3436013"/>
              <a:chExt cx="1524000" cy="0"/>
            </a:xfrm>
          </p:grpSpPr>
          <p:cxnSp>
            <p:nvCxnSpPr>
              <p:cNvPr id="17" name="直線接點 16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直線接點 17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" name="群組 10"/>
            <p:cNvGrpSpPr/>
            <p:nvPr/>
          </p:nvGrpSpPr>
          <p:grpSpPr>
            <a:xfrm>
              <a:off x="9161033" y="3427786"/>
              <a:ext cx="1524000" cy="0"/>
              <a:chOff x="3872753" y="3436013"/>
              <a:chExt cx="1524000" cy="0"/>
            </a:xfrm>
          </p:grpSpPr>
          <p:cxnSp>
            <p:nvCxnSpPr>
              <p:cNvPr id="15" name="直線接點 14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直線接點 15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" name="直線接點 12"/>
            <p:cNvCxnSpPr/>
            <p:nvPr/>
          </p:nvCxnSpPr>
          <p:spPr>
            <a:xfrm>
              <a:off x="10913632" y="3436013"/>
              <a:ext cx="123713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群組 22"/>
          <p:cNvGrpSpPr/>
          <p:nvPr/>
        </p:nvGrpSpPr>
        <p:grpSpPr>
          <a:xfrm rot="5400000">
            <a:off x="5517822" y="1020741"/>
            <a:ext cx="4175307" cy="8227"/>
            <a:chOff x="3872752" y="3427786"/>
            <a:chExt cx="8278011" cy="8227"/>
          </a:xfrm>
        </p:grpSpPr>
        <p:grpSp>
          <p:nvGrpSpPr>
            <p:cNvPr id="24" name="群組 23"/>
            <p:cNvGrpSpPr/>
            <p:nvPr/>
          </p:nvGrpSpPr>
          <p:grpSpPr>
            <a:xfrm>
              <a:off x="3872752" y="3436013"/>
              <a:ext cx="1524000" cy="0"/>
              <a:chOff x="3872753" y="3436013"/>
              <a:chExt cx="1524000" cy="0"/>
            </a:xfrm>
          </p:grpSpPr>
          <p:cxnSp>
            <p:nvCxnSpPr>
              <p:cNvPr id="37" name="直線接點 36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直線接點 37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群組 24"/>
            <p:cNvGrpSpPr/>
            <p:nvPr/>
          </p:nvGrpSpPr>
          <p:grpSpPr>
            <a:xfrm>
              <a:off x="5640593" y="3427786"/>
              <a:ext cx="1524000" cy="0"/>
              <a:chOff x="3872753" y="3436013"/>
              <a:chExt cx="1524000" cy="0"/>
            </a:xfrm>
          </p:grpSpPr>
          <p:cxnSp>
            <p:nvCxnSpPr>
              <p:cNvPr id="35" name="直線接點 34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直線接點 35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群組 25"/>
            <p:cNvGrpSpPr/>
            <p:nvPr/>
          </p:nvGrpSpPr>
          <p:grpSpPr>
            <a:xfrm>
              <a:off x="7377953" y="3427786"/>
              <a:ext cx="1524000" cy="0"/>
              <a:chOff x="3872753" y="3436013"/>
              <a:chExt cx="1524000" cy="0"/>
            </a:xfrm>
          </p:grpSpPr>
          <p:cxnSp>
            <p:nvCxnSpPr>
              <p:cNvPr id="33" name="直線接點 32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直線接點 33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群組 26"/>
            <p:cNvGrpSpPr/>
            <p:nvPr/>
          </p:nvGrpSpPr>
          <p:grpSpPr>
            <a:xfrm>
              <a:off x="9161033" y="3427786"/>
              <a:ext cx="1524000" cy="0"/>
              <a:chOff x="3872753" y="3436013"/>
              <a:chExt cx="1524000" cy="0"/>
            </a:xfrm>
          </p:grpSpPr>
          <p:cxnSp>
            <p:nvCxnSpPr>
              <p:cNvPr id="31" name="直線接點 30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直線接點 31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9" name="直線接點 28"/>
            <p:cNvCxnSpPr/>
            <p:nvPr/>
          </p:nvCxnSpPr>
          <p:spPr>
            <a:xfrm>
              <a:off x="10913633" y="3436013"/>
              <a:ext cx="123713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群組 38"/>
          <p:cNvGrpSpPr/>
          <p:nvPr/>
        </p:nvGrpSpPr>
        <p:grpSpPr>
          <a:xfrm rot="5400000">
            <a:off x="5957884" y="4916415"/>
            <a:ext cx="3291321" cy="8227"/>
            <a:chOff x="3872752" y="3427786"/>
            <a:chExt cx="6525410" cy="8227"/>
          </a:xfrm>
        </p:grpSpPr>
        <p:grpSp>
          <p:nvGrpSpPr>
            <p:cNvPr id="40" name="群組 39"/>
            <p:cNvGrpSpPr/>
            <p:nvPr/>
          </p:nvGrpSpPr>
          <p:grpSpPr>
            <a:xfrm>
              <a:off x="3872752" y="3436013"/>
              <a:ext cx="1524000" cy="0"/>
              <a:chOff x="3872753" y="3436013"/>
              <a:chExt cx="1524000" cy="0"/>
            </a:xfrm>
          </p:grpSpPr>
          <p:cxnSp>
            <p:nvCxnSpPr>
              <p:cNvPr id="51" name="直線接點 50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直線接點 51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" name="群組 40"/>
            <p:cNvGrpSpPr/>
            <p:nvPr/>
          </p:nvGrpSpPr>
          <p:grpSpPr>
            <a:xfrm>
              <a:off x="5640593" y="3427786"/>
              <a:ext cx="1524000" cy="0"/>
              <a:chOff x="3872753" y="3436013"/>
              <a:chExt cx="1524000" cy="0"/>
            </a:xfrm>
          </p:grpSpPr>
          <p:cxnSp>
            <p:nvCxnSpPr>
              <p:cNvPr id="49" name="直線接點 48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直線接點 49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2" name="群組 41"/>
            <p:cNvGrpSpPr/>
            <p:nvPr/>
          </p:nvGrpSpPr>
          <p:grpSpPr>
            <a:xfrm>
              <a:off x="7377953" y="3427786"/>
              <a:ext cx="1524000" cy="0"/>
              <a:chOff x="3872753" y="3436013"/>
              <a:chExt cx="1524000" cy="0"/>
            </a:xfrm>
          </p:grpSpPr>
          <p:cxnSp>
            <p:nvCxnSpPr>
              <p:cNvPr id="47" name="直線接點 46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直線接點 47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5" name="直線接點 44"/>
            <p:cNvCxnSpPr/>
            <p:nvPr/>
          </p:nvCxnSpPr>
          <p:spPr>
            <a:xfrm>
              <a:off x="9161032" y="3427786"/>
              <a:ext cx="123713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橢圓 52"/>
          <p:cNvSpPr/>
          <p:nvPr/>
        </p:nvSpPr>
        <p:spPr>
          <a:xfrm>
            <a:off x="7344797" y="2948698"/>
            <a:ext cx="514414" cy="189005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5" name="直線單箭頭接點 54"/>
          <p:cNvCxnSpPr/>
          <p:nvPr/>
        </p:nvCxnSpPr>
        <p:spPr>
          <a:xfrm flipH="1">
            <a:off x="7850734" y="2921970"/>
            <a:ext cx="2248570" cy="215733"/>
          </a:xfrm>
          <a:prstGeom prst="straightConnector1">
            <a:avLst/>
          </a:prstGeom>
          <a:ln w="539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文字方塊 56"/>
          <p:cNvSpPr txBox="1"/>
          <p:nvPr/>
        </p:nvSpPr>
        <p:spPr>
          <a:xfrm>
            <a:off x="9416987" y="2089451"/>
            <a:ext cx="2832847" cy="9725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altLang="zh-TW" sz="4400" b="1" kern="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3mm</a:t>
            </a:r>
            <a:r>
              <a:rPr lang="zh-TW" altLang="en-US" sz="4400" b="1" kern="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左右</a:t>
            </a:r>
            <a:endParaRPr lang="zh-TW" altLang="en-US" sz="4400" b="1" kern="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ea"/>
              <a:sym typeface="+mn-lt"/>
            </a:endParaRPr>
          </a:p>
        </p:txBody>
      </p:sp>
      <p:sp>
        <p:nvSpPr>
          <p:cNvPr id="54" name="橢圓 53"/>
          <p:cNvSpPr/>
          <p:nvPr/>
        </p:nvSpPr>
        <p:spPr>
          <a:xfrm>
            <a:off x="7321647" y="3231943"/>
            <a:ext cx="514414" cy="189005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56" name="群組 55"/>
          <p:cNvGrpSpPr/>
          <p:nvPr/>
        </p:nvGrpSpPr>
        <p:grpSpPr>
          <a:xfrm>
            <a:off x="10614761" y="334317"/>
            <a:ext cx="1309773" cy="1232452"/>
            <a:chOff x="226185" y="106017"/>
            <a:chExt cx="1309773" cy="1232452"/>
          </a:xfrm>
        </p:grpSpPr>
        <p:sp>
          <p:nvSpPr>
            <p:cNvPr id="58" name="橢圓 57"/>
            <p:cNvSpPr/>
            <p:nvPr/>
          </p:nvSpPr>
          <p:spPr>
            <a:xfrm>
              <a:off x="226185" y="106017"/>
              <a:ext cx="1232452" cy="1232452"/>
            </a:xfrm>
            <a:prstGeom prst="ellipse">
              <a:avLst/>
            </a:prstGeom>
            <a:solidFill>
              <a:schemeClr val="accent2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30000"/>
                </a:lnSpc>
              </a:pPr>
              <a:endParaRPr lang="zh-TW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9" name="文字方塊 58"/>
            <p:cNvSpPr txBox="1"/>
            <p:nvPr/>
          </p:nvSpPr>
          <p:spPr>
            <a:xfrm>
              <a:off x="315958" y="235956"/>
              <a:ext cx="1220000" cy="8820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  <a:spcBef>
                  <a:spcPts val="600"/>
                </a:spcBef>
              </a:pPr>
              <a:r>
                <a:rPr lang="en-US" altLang="zh-TW" sz="4400" b="1" kern="0" dirty="0" smtClean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+mn-ea"/>
                  <a:sym typeface="+mn-lt"/>
                </a:rPr>
                <a:t>4-3</a:t>
              </a:r>
              <a:endParaRPr lang="zh-TW" altLang="en-US" sz="4400" b="1" kern="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47041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53" grpId="0" animBg="1"/>
      <p:bldP spid="57" grpId="0"/>
      <p:bldP spid="5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1575" y="-77377"/>
            <a:ext cx="3897460" cy="69469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063" t="10750" r="28438" b="48500"/>
          <a:stretch/>
        </p:blipFill>
        <p:spPr>
          <a:xfrm>
            <a:off x="820084" y="1505573"/>
            <a:ext cx="2633644" cy="4526116"/>
          </a:xfrm>
          <a:prstGeom prst="rect">
            <a:avLst/>
          </a:prstGeom>
        </p:spPr>
      </p:pic>
      <p:sp>
        <p:nvSpPr>
          <p:cNvPr id="4" name="橢圓 3"/>
          <p:cNvSpPr/>
          <p:nvPr/>
        </p:nvSpPr>
        <p:spPr>
          <a:xfrm>
            <a:off x="6384249" y="486852"/>
            <a:ext cx="2461846" cy="2461846"/>
          </a:xfrm>
          <a:prstGeom prst="ellipse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5" name="群組 4"/>
          <p:cNvGrpSpPr/>
          <p:nvPr/>
        </p:nvGrpSpPr>
        <p:grpSpPr>
          <a:xfrm>
            <a:off x="5553676" y="1713661"/>
            <a:ext cx="4175306" cy="8227"/>
            <a:chOff x="3872753" y="3427786"/>
            <a:chExt cx="8278009" cy="8227"/>
          </a:xfrm>
        </p:grpSpPr>
        <p:grpSp>
          <p:nvGrpSpPr>
            <p:cNvPr id="6" name="群組 5"/>
            <p:cNvGrpSpPr/>
            <p:nvPr/>
          </p:nvGrpSpPr>
          <p:grpSpPr>
            <a:xfrm>
              <a:off x="3872753" y="3436013"/>
              <a:ext cx="1524000" cy="0"/>
              <a:chOff x="3872753" y="3436013"/>
              <a:chExt cx="1524000" cy="0"/>
            </a:xfrm>
          </p:grpSpPr>
          <p:cxnSp>
            <p:nvCxnSpPr>
              <p:cNvPr id="17" name="直線接點 16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直線接點 17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" name="群組 6"/>
            <p:cNvGrpSpPr/>
            <p:nvPr/>
          </p:nvGrpSpPr>
          <p:grpSpPr>
            <a:xfrm>
              <a:off x="5640593" y="3427786"/>
              <a:ext cx="1524000" cy="0"/>
              <a:chOff x="3872753" y="3436013"/>
              <a:chExt cx="1524000" cy="0"/>
            </a:xfrm>
          </p:grpSpPr>
          <p:cxnSp>
            <p:nvCxnSpPr>
              <p:cNvPr id="15" name="直線接點 14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直線接點 15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" name="群組 7"/>
            <p:cNvGrpSpPr/>
            <p:nvPr/>
          </p:nvGrpSpPr>
          <p:grpSpPr>
            <a:xfrm>
              <a:off x="7377953" y="3427786"/>
              <a:ext cx="1524000" cy="0"/>
              <a:chOff x="3872753" y="3436013"/>
              <a:chExt cx="1524000" cy="0"/>
            </a:xfrm>
          </p:grpSpPr>
          <p:cxnSp>
            <p:nvCxnSpPr>
              <p:cNvPr id="13" name="直線接點 12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直線接點 13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" name="群組 8"/>
            <p:cNvGrpSpPr/>
            <p:nvPr/>
          </p:nvGrpSpPr>
          <p:grpSpPr>
            <a:xfrm>
              <a:off x="9161033" y="3427786"/>
              <a:ext cx="1524000" cy="0"/>
              <a:chOff x="3872753" y="3436013"/>
              <a:chExt cx="1524000" cy="0"/>
            </a:xfrm>
          </p:grpSpPr>
          <p:cxnSp>
            <p:nvCxnSpPr>
              <p:cNvPr id="11" name="直線接點 10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直線接點 11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" name="直線接點 9"/>
            <p:cNvCxnSpPr/>
            <p:nvPr/>
          </p:nvCxnSpPr>
          <p:spPr>
            <a:xfrm>
              <a:off x="10913632" y="3436013"/>
              <a:ext cx="123713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群組 18"/>
          <p:cNvGrpSpPr/>
          <p:nvPr/>
        </p:nvGrpSpPr>
        <p:grpSpPr>
          <a:xfrm rot="5400000">
            <a:off x="5517822" y="1020741"/>
            <a:ext cx="4175307" cy="8227"/>
            <a:chOff x="3872752" y="3427786"/>
            <a:chExt cx="8278011" cy="8227"/>
          </a:xfrm>
        </p:grpSpPr>
        <p:grpSp>
          <p:nvGrpSpPr>
            <p:cNvPr id="20" name="群組 19"/>
            <p:cNvGrpSpPr/>
            <p:nvPr/>
          </p:nvGrpSpPr>
          <p:grpSpPr>
            <a:xfrm>
              <a:off x="3872752" y="3436013"/>
              <a:ext cx="1524000" cy="0"/>
              <a:chOff x="3872753" y="3436013"/>
              <a:chExt cx="1524000" cy="0"/>
            </a:xfrm>
          </p:grpSpPr>
          <p:cxnSp>
            <p:nvCxnSpPr>
              <p:cNvPr id="31" name="直線接點 30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直線接點 31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群組 20"/>
            <p:cNvGrpSpPr/>
            <p:nvPr/>
          </p:nvGrpSpPr>
          <p:grpSpPr>
            <a:xfrm>
              <a:off x="5640593" y="3427786"/>
              <a:ext cx="1524000" cy="0"/>
              <a:chOff x="3872753" y="3436013"/>
              <a:chExt cx="1524000" cy="0"/>
            </a:xfrm>
          </p:grpSpPr>
          <p:cxnSp>
            <p:nvCxnSpPr>
              <p:cNvPr id="29" name="直線接點 28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直線接點 29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群組 21"/>
            <p:cNvGrpSpPr/>
            <p:nvPr/>
          </p:nvGrpSpPr>
          <p:grpSpPr>
            <a:xfrm>
              <a:off x="7377953" y="3427786"/>
              <a:ext cx="1524000" cy="0"/>
              <a:chOff x="3872753" y="3436013"/>
              <a:chExt cx="1524000" cy="0"/>
            </a:xfrm>
          </p:grpSpPr>
          <p:cxnSp>
            <p:nvCxnSpPr>
              <p:cNvPr id="27" name="直線接點 26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直線接點 27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群組 22"/>
            <p:cNvGrpSpPr/>
            <p:nvPr/>
          </p:nvGrpSpPr>
          <p:grpSpPr>
            <a:xfrm>
              <a:off x="9161033" y="3427786"/>
              <a:ext cx="1524000" cy="0"/>
              <a:chOff x="3872753" y="3436013"/>
              <a:chExt cx="1524000" cy="0"/>
            </a:xfrm>
          </p:grpSpPr>
          <p:cxnSp>
            <p:nvCxnSpPr>
              <p:cNvPr id="25" name="直線接點 24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線接點 25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" name="直線接點 23"/>
            <p:cNvCxnSpPr/>
            <p:nvPr/>
          </p:nvCxnSpPr>
          <p:spPr>
            <a:xfrm>
              <a:off x="10913633" y="3436013"/>
              <a:ext cx="123713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3" name="直線單箭頭接點 32"/>
          <p:cNvCxnSpPr/>
          <p:nvPr/>
        </p:nvCxnSpPr>
        <p:spPr>
          <a:xfrm flipH="1">
            <a:off x="7850734" y="2921970"/>
            <a:ext cx="2248570" cy="215733"/>
          </a:xfrm>
          <a:prstGeom prst="straightConnector1">
            <a:avLst/>
          </a:prstGeom>
          <a:ln w="539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文字方塊 33"/>
          <p:cNvSpPr txBox="1"/>
          <p:nvPr/>
        </p:nvSpPr>
        <p:spPr>
          <a:xfrm>
            <a:off x="9416987" y="2089451"/>
            <a:ext cx="2832847" cy="9725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altLang="zh-TW" sz="4400" b="1" kern="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3mm</a:t>
            </a:r>
            <a:r>
              <a:rPr lang="zh-TW" altLang="en-US" sz="4400" b="1" kern="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左右</a:t>
            </a:r>
            <a:endParaRPr lang="zh-TW" altLang="en-US" sz="4400" b="1" kern="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ea"/>
              <a:sym typeface="+mn-lt"/>
            </a:endParaRPr>
          </a:p>
        </p:txBody>
      </p:sp>
      <p:sp>
        <p:nvSpPr>
          <p:cNvPr id="35" name="等腰三角形 34"/>
          <p:cNvSpPr/>
          <p:nvPr/>
        </p:nvSpPr>
        <p:spPr>
          <a:xfrm>
            <a:off x="6364083" y="3454177"/>
            <a:ext cx="2474559" cy="2687064"/>
          </a:xfrm>
          <a:prstGeom prst="triangle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36" name="群組 35"/>
          <p:cNvGrpSpPr/>
          <p:nvPr/>
        </p:nvGrpSpPr>
        <p:grpSpPr>
          <a:xfrm rot="5400000">
            <a:off x="5517822" y="5366015"/>
            <a:ext cx="4175307" cy="8227"/>
            <a:chOff x="3872752" y="3427786"/>
            <a:chExt cx="8278011" cy="8227"/>
          </a:xfrm>
        </p:grpSpPr>
        <p:grpSp>
          <p:nvGrpSpPr>
            <p:cNvPr id="37" name="群組 36"/>
            <p:cNvGrpSpPr/>
            <p:nvPr/>
          </p:nvGrpSpPr>
          <p:grpSpPr>
            <a:xfrm>
              <a:off x="3872752" y="3436013"/>
              <a:ext cx="1524000" cy="0"/>
              <a:chOff x="3872753" y="3436013"/>
              <a:chExt cx="1524000" cy="0"/>
            </a:xfrm>
          </p:grpSpPr>
          <p:cxnSp>
            <p:nvCxnSpPr>
              <p:cNvPr id="48" name="直線接點 47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直線接點 48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8" name="群組 37"/>
            <p:cNvGrpSpPr/>
            <p:nvPr/>
          </p:nvGrpSpPr>
          <p:grpSpPr>
            <a:xfrm>
              <a:off x="5640593" y="3427786"/>
              <a:ext cx="1524000" cy="0"/>
              <a:chOff x="3872753" y="3436013"/>
              <a:chExt cx="1524000" cy="0"/>
            </a:xfrm>
          </p:grpSpPr>
          <p:cxnSp>
            <p:nvCxnSpPr>
              <p:cNvPr id="46" name="直線接點 45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直線接點 46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9" name="群組 38"/>
            <p:cNvGrpSpPr/>
            <p:nvPr/>
          </p:nvGrpSpPr>
          <p:grpSpPr>
            <a:xfrm>
              <a:off x="7377953" y="3427786"/>
              <a:ext cx="1524000" cy="0"/>
              <a:chOff x="3872753" y="3436013"/>
              <a:chExt cx="1524000" cy="0"/>
            </a:xfrm>
          </p:grpSpPr>
          <p:cxnSp>
            <p:nvCxnSpPr>
              <p:cNvPr id="44" name="直線接點 43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直線接點 44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0" name="群組 39"/>
            <p:cNvGrpSpPr/>
            <p:nvPr/>
          </p:nvGrpSpPr>
          <p:grpSpPr>
            <a:xfrm>
              <a:off x="9161033" y="3427786"/>
              <a:ext cx="1524000" cy="0"/>
              <a:chOff x="3872753" y="3436013"/>
              <a:chExt cx="1524000" cy="0"/>
            </a:xfrm>
          </p:grpSpPr>
          <p:cxnSp>
            <p:nvCxnSpPr>
              <p:cNvPr id="42" name="直線接點 41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直線接點 42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1" name="直線接點 40"/>
            <p:cNvCxnSpPr/>
            <p:nvPr/>
          </p:nvCxnSpPr>
          <p:spPr>
            <a:xfrm>
              <a:off x="10913633" y="3436013"/>
              <a:ext cx="123713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橢圓 49"/>
          <p:cNvSpPr/>
          <p:nvPr/>
        </p:nvSpPr>
        <p:spPr>
          <a:xfrm>
            <a:off x="7344797" y="2948698"/>
            <a:ext cx="514414" cy="183368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1" name="橢圓 50"/>
          <p:cNvSpPr/>
          <p:nvPr/>
        </p:nvSpPr>
        <p:spPr>
          <a:xfrm>
            <a:off x="7336320" y="3263511"/>
            <a:ext cx="514414" cy="183368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76994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34" grpId="0"/>
      <p:bldP spid="35" grpId="0" animBg="1"/>
      <p:bldP spid="50" grpId="0" animBg="1"/>
      <p:bldP spid="5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1575" y="-77377"/>
            <a:ext cx="3897460" cy="69469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橢圓 3"/>
          <p:cNvSpPr/>
          <p:nvPr/>
        </p:nvSpPr>
        <p:spPr>
          <a:xfrm>
            <a:off x="6384249" y="486852"/>
            <a:ext cx="2461846" cy="2461846"/>
          </a:xfrm>
          <a:prstGeom prst="ellipse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5" name="群組 4"/>
          <p:cNvGrpSpPr/>
          <p:nvPr/>
        </p:nvGrpSpPr>
        <p:grpSpPr>
          <a:xfrm>
            <a:off x="5553676" y="1713661"/>
            <a:ext cx="4175306" cy="8227"/>
            <a:chOff x="3872753" y="3427786"/>
            <a:chExt cx="8278009" cy="8227"/>
          </a:xfrm>
        </p:grpSpPr>
        <p:grpSp>
          <p:nvGrpSpPr>
            <p:cNvPr id="6" name="群組 5"/>
            <p:cNvGrpSpPr/>
            <p:nvPr/>
          </p:nvGrpSpPr>
          <p:grpSpPr>
            <a:xfrm>
              <a:off x="3872753" y="3436013"/>
              <a:ext cx="1524000" cy="0"/>
              <a:chOff x="3872753" y="3436013"/>
              <a:chExt cx="1524000" cy="0"/>
            </a:xfrm>
          </p:grpSpPr>
          <p:cxnSp>
            <p:nvCxnSpPr>
              <p:cNvPr id="17" name="直線接點 16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直線接點 17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" name="群組 6"/>
            <p:cNvGrpSpPr/>
            <p:nvPr/>
          </p:nvGrpSpPr>
          <p:grpSpPr>
            <a:xfrm>
              <a:off x="5640593" y="3427786"/>
              <a:ext cx="1524000" cy="0"/>
              <a:chOff x="3872753" y="3436013"/>
              <a:chExt cx="1524000" cy="0"/>
            </a:xfrm>
          </p:grpSpPr>
          <p:cxnSp>
            <p:nvCxnSpPr>
              <p:cNvPr id="15" name="直線接點 14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直線接點 15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" name="群組 7"/>
            <p:cNvGrpSpPr/>
            <p:nvPr/>
          </p:nvGrpSpPr>
          <p:grpSpPr>
            <a:xfrm>
              <a:off x="7377953" y="3427786"/>
              <a:ext cx="1524000" cy="0"/>
              <a:chOff x="3872753" y="3436013"/>
              <a:chExt cx="1524000" cy="0"/>
            </a:xfrm>
          </p:grpSpPr>
          <p:cxnSp>
            <p:nvCxnSpPr>
              <p:cNvPr id="13" name="直線接點 12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直線接點 13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" name="群組 8"/>
            <p:cNvGrpSpPr/>
            <p:nvPr/>
          </p:nvGrpSpPr>
          <p:grpSpPr>
            <a:xfrm>
              <a:off x="9161033" y="3427786"/>
              <a:ext cx="1524000" cy="0"/>
              <a:chOff x="3872753" y="3436013"/>
              <a:chExt cx="1524000" cy="0"/>
            </a:xfrm>
          </p:grpSpPr>
          <p:cxnSp>
            <p:nvCxnSpPr>
              <p:cNvPr id="11" name="直線接點 10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直線接點 11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" name="直線接點 9"/>
            <p:cNvCxnSpPr/>
            <p:nvPr/>
          </p:nvCxnSpPr>
          <p:spPr>
            <a:xfrm>
              <a:off x="10913632" y="3436013"/>
              <a:ext cx="123713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群組 18"/>
          <p:cNvGrpSpPr/>
          <p:nvPr/>
        </p:nvGrpSpPr>
        <p:grpSpPr>
          <a:xfrm rot="5400000">
            <a:off x="5517822" y="1020741"/>
            <a:ext cx="4175307" cy="8227"/>
            <a:chOff x="3872752" y="3427786"/>
            <a:chExt cx="8278011" cy="8227"/>
          </a:xfrm>
        </p:grpSpPr>
        <p:grpSp>
          <p:nvGrpSpPr>
            <p:cNvPr id="20" name="群組 19"/>
            <p:cNvGrpSpPr/>
            <p:nvPr/>
          </p:nvGrpSpPr>
          <p:grpSpPr>
            <a:xfrm>
              <a:off x="3872752" y="3436013"/>
              <a:ext cx="1524000" cy="0"/>
              <a:chOff x="3872753" y="3436013"/>
              <a:chExt cx="1524000" cy="0"/>
            </a:xfrm>
          </p:grpSpPr>
          <p:cxnSp>
            <p:nvCxnSpPr>
              <p:cNvPr id="31" name="直線接點 30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直線接點 31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群組 20"/>
            <p:cNvGrpSpPr/>
            <p:nvPr/>
          </p:nvGrpSpPr>
          <p:grpSpPr>
            <a:xfrm>
              <a:off x="5640593" y="3427786"/>
              <a:ext cx="1524000" cy="0"/>
              <a:chOff x="3872753" y="3436013"/>
              <a:chExt cx="1524000" cy="0"/>
            </a:xfrm>
          </p:grpSpPr>
          <p:cxnSp>
            <p:nvCxnSpPr>
              <p:cNvPr id="29" name="直線接點 28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直線接點 29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群組 21"/>
            <p:cNvGrpSpPr/>
            <p:nvPr/>
          </p:nvGrpSpPr>
          <p:grpSpPr>
            <a:xfrm>
              <a:off x="7377953" y="3427786"/>
              <a:ext cx="1524000" cy="0"/>
              <a:chOff x="3872753" y="3436013"/>
              <a:chExt cx="1524000" cy="0"/>
            </a:xfrm>
          </p:grpSpPr>
          <p:cxnSp>
            <p:nvCxnSpPr>
              <p:cNvPr id="27" name="直線接點 26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直線接點 27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群組 22"/>
            <p:cNvGrpSpPr/>
            <p:nvPr/>
          </p:nvGrpSpPr>
          <p:grpSpPr>
            <a:xfrm>
              <a:off x="9161033" y="3427786"/>
              <a:ext cx="1524000" cy="0"/>
              <a:chOff x="3872753" y="3436013"/>
              <a:chExt cx="1524000" cy="0"/>
            </a:xfrm>
          </p:grpSpPr>
          <p:cxnSp>
            <p:nvCxnSpPr>
              <p:cNvPr id="25" name="直線接點 24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線接點 25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" name="直線接點 23"/>
            <p:cNvCxnSpPr/>
            <p:nvPr/>
          </p:nvCxnSpPr>
          <p:spPr>
            <a:xfrm>
              <a:off x="10913633" y="3436013"/>
              <a:ext cx="123713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3" name="直線單箭頭接點 32"/>
          <p:cNvCxnSpPr/>
          <p:nvPr/>
        </p:nvCxnSpPr>
        <p:spPr>
          <a:xfrm flipH="1">
            <a:off x="7850734" y="2921970"/>
            <a:ext cx="2248570" cy="215733"/>
          </a:xfrm>
          <a:prstGeom prst="straightConnector1">
            <a:avLst/>
          </a:prstGeom>
          <a:ln w="539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文字方塊 33"/>
          <p:cNvSpPr txBox="1"/>
          <p:nvPr/>
        </p:nvSpPr>
        <p:spPr>
          <a:xfrm>
            <a:off x="9416987" y="2089451"/>
            <a:ext cx="2832847" cy="9725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altLang="zh-TW" sz="4400" b="1" kern="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3mm</a:t>
            </a:r>
            <a:r>
              <a:rPr lang="zh-TW" altLang="en-US" sz="4400" b="1" kern="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左右</a:t>
            </a:r>
            <a:endParaRPr lang="zh-TW" altLang="en-US" sz="4400" b="1" kern="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ea"/>
              <a:sym typeface="+mn-lt"/>
            </a:endParaRPr>
          </a:p>
        </p:txBody>
      </p:sp>
      <p:grpSp>
        <p:nvGrpSpPr>
          <p:cNvPr id="36" name="群組 35"/>
          <p:cNvGrpSpPr/>
          <p:nvPr/>
        </p:nvGrpSpPr>
        <p:grpSpPr>
          <a:xfrm rot="5400000">
            <a:off x="6409498" y="4474341"/>
            <a:ext cx="2391961" cy="8227"/>
            <a:chOff x="3872752" y="3427786"/>
            <a:chExt cx="4742330" cy="8227"/>
          </a:xfrm>
        </p:grpSpPr>
        <p:grpSp>
          <p:nvGrpSpPr>
            <p:cNvPr id="37" name="群組 36"/>
            <p:cNvGrpSpPr/>
            <p:nvPr/>
          </p:nvGrpSpPr>
          <p:grpSpPr>
            <a:xfrm>
              <a:off x="3872752" y="3436013"/>
              <a:ext cx="1524000" cy="0"/>
              <a:chOff x="3872753" y="3436013"/>
              <a:chExt cx="1524000" cy="0"/>
            </a:xfrm>
          </p:grpSpPr>
          <p:cxnSp>
            <p:nvCxnSpPr>
              <p:cNvPr id="48" name="直線接點 47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直線接點 48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8" name="群組 37"/>
            <p:cNvGrpSpPr/>
            <p:nvPr/>
          </p:nvGrpSpPr>
          <p:grpSpPr>
            <a:xfrm>
              <a:off x="5640593" y="3427786"/>
              <a:ext cx="1524000" cy="0"/>
              <a:chOff x="3872753" y="3436013"/>
              <a:chExt cx="1524000" cy="0"/>
            </a:xfrm>
          </p:grpSpPr>
          <p:cxnSp>
            <p:nvCxnSpPr>
              <p:cNvPr id="46" name="直線接點 45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直線接點 46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4" name="直線接點 43"/>
            <p:cNvCxnSpPr/>
            <p:nvPr/>
          </p:nvCxnSpPr>
          <p:spPr>
            <a:xfrm>
              <a:off x="7377952" y="3427786"/>
              <a:ext cx="123713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橢圓 49"/>
          <p:cNvSpPr/>
          <p:nvPr/>
        </p:nvSpPr>
        <p:spPr>
          <a:xfrm>
            <a:off x="7344797" y="2948698"/>
            <a:ext cx="514414" cy="189005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2" name="橢圓 51"/>
          <p:cNvSpPr/>
          <p:nvPr/>
        </p:nvSpPr>
        <p:spPr>
          <a:xfrm>
            <a:off x="7182379" y="1291589"/>
            <a:ext cx="865806" cy="865806"/>
          </a:xfrm>
          <a:prstGeom prst="ellipse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3" name="梯形 52"/>
          <p:cNvSpPr/>
          <p:nvPr/>
        </p:nvSpPr>
        <p:spPr>
          <a:xfrm>
            <a:off x="6348271" y="3431904"/>
            <a:ext cx="2522638" cy="1507082"/>
          </a:xfrm>
          <a:prstGeom prst="trapezoid">
            <a:avLst>
              <a:gd name="adj" fmla="val 52649"/>
            </a:avLst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1" name="圖片 5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13" t="10079" r="24462" b="35047"/>
          <a:stretch/>
        </p:blipFill>
        <p:spPr>
          <a:xfrm>
            <a:off x="662955" y="1765050"/>
            <a:ext cx="2712267" cy="3345083"/>
          </a:xfrm>
          <a:prstGeom prst="rect">
            <a:avLst/>
          </a:prstGeom>
        </p:spPr>
      </p:pic>
      <p:sp>
        <p:nvSpPr>
          <p:cNvPr id="54" name="橢圓 53"/>
          <p:cNvSpPr/>
          <p:nvPr/>
        </p:nvSpPr>
        <p:spPr>
          <a:xfrm>
            <a:off x="7344797" y="3236483"/>
            <a:ext cx="514414" cy="189005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44780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34" grpId="0"/>
      <p:bldP spid="50" grpId="0" animBg="1"/>
      <p:bldP spid="52" grpId="0" animBg="1"/>
      <p:bldP spid="53" grpId="0" animBg="1"/>
      <p:bldP spid="5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1575" y="-77377"/>
            <a:ext cx="3897460" cy="69469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橢圓 3"/>
          <p:cNvSpPr/>
          <p:nvPr/>
        </p:nvSpPr>
        <p:spPr>
          <a:xfrm>
            <a:off x="6384249" y="486852"/>
            <a:ext cx="2461846" cy="2461846"/>
          </a:xfrm>
          <a:prstGeom prst="ellipse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5" name="群組 4"/>
          <p:cNvGrpSpPr/>
          <p:nvPr/>
        </p:nvGrpSpPr>
        <p:grpSpPr>
          <a:xfrm>
            <a:off x="5553676" y="1713661"/>
            <a:ext cx="4175306" cy="8227"/>
            <a:chOff x="3872753" y="3427786"/>
            <a:chExt cx="8278009" cy="8227"/>
          </a:xfrm>
        </p:grpSpPr>
        <p:grpSp>
          <p:nvGrpSpPr>
            <p:cNvPr id="6" name="群組 5"/>
            <p:cNvGrpSpPr/>
            <p:nvPr/>
          </p:nvGrpSpPr>
          <p:grpSpPr>
            <a:xfrm>
              <a:off x="3872753" y="3436013"/>
              <a:ext cx="1524000" cy="0"/>
              <a:chOff x="3872753" y="3436013"/>
              <a:chExt cx="1524000" cy="0"/>
            </a:xfrm>
          </p:grpSpPr>
          <p:cxnSp>
            <p:nvCxnSpPr>
              <p:cNvPr id="17" name="直線接點 16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直線接點 17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" name="群組 6"/>
            <p:cNvGrpSpPr/>
            <p:nvPr/>
          </p:nvGrpSpPr>
          <p:grpSpPr>
            <a:xfrm>
              <a:off x="5640593" y="3427786"/>
              <a:ext cx="1524000" cy="0"/>
              <a:chOff x="3872753" y="3436013"/>
              <a:chExt cx="1524000" cy="0"/>
            </a:xfrm>
          </p:grpSpPr>
          <p:cxnSp>
            <p:nvCxnSpPr>
              <p:cNvPr id="15" name="直線接點 14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直線接點 15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" name="群組 7"/>
            <p:cNvGrpSpPr/>
            <p:nvPr/>
          </p:nvGrpSpPr>
          <p:grpSpPr>
            <a:xfrm>
              <a:off x="7377953" y="3427786"/>
              <a:ext cx="1524000" cy="0"/>
              <a:chOff x="3872753" y="3436013"/>
              <a:chExt cx="1524000" cy="0"/>
            </a:xfrm>
          </p:grpSpPr>
          <p:cxnSp>
            <p:nvCxnSpPr>
              <p:cNvPr id="13" name="直線接點 12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直線接點 13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" name="群組 8"/>
            <p:cNvGrpSpPr/>
            <p:nvPr/>
          </p:nvGrpSpPr>
          <p:grpSpPr>
            <a:xfrm>
              <a:off x="9161033" y="3427786"/>
              <a:ext cx="1524000" cy="0"/>
              <a:chOff x="3872753" y="3436013"/>
              <a:chExt cx="1524000" cy="0"/>
            </a:xfrm>
          </p:grpSpPr>
          <p:cxnSp>
            <p:nvCxnSpPr>
              <p:cNvPr id="11" name="直線接點 10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直線接點 11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" name="直線接點 9"/>
            <p:cNvCxnSpPr/>
            <p:nvPr/>
          </p:nvCxnSpPr>
          <p:spPr>
            <a:xfrm>
              <a:off x="10913632" y="3436013"/>
              <a:ext cx="123713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群組 18"/>
          <p:cNvGrpSpPr/>
          <p:nvPr/>
        </p:nvGrpSpPr>
        <p:grpSpPr>
          <a:xfrm rot="5400000">
            <a:off x="5517822" y="1020741"/>
            <a:ext cx="4175307" cy="8227"/>
            <a:chOff x="3872752" y="3427786"/>
            <a:chExt cx="8278011" cy="8227"/>
          </a:xfrm>
        </p:grpSpPr>
        <p:grpSp>
          <p:nvGrpSpPr>
            <p:cNvPr id="20" name="群組 19"/>
            <p:cNvGrpSpPr/>
            <p:nvPr/>
          </p:nvGrpSpPr>
          <p:grpSpPr>
            <a:xfrm>
              <a:off x="3872752" y="3436013"/>
              <a:ext cx="1524000" cy="0"/>
              <a:chOff x="3872753" y="3436013"/>
              <a:chExt cx="1524000" cy="0"/>
            </a:xfrm>
          </p:grpSpPr>
          <p:cxnSp>
            <p:nvCxnSpPr>
              <p:cNvPr id="31" name="直線接點 30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直線接點 31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群組 20"/>
            <p:cNvGrpSpPr/>
            <p:nvPr/>
          </p:nvGrpSpPr>
          <p:grpSpPr>
            <a:xfrm>
              <a:off x="5640593" y="3427786"/>
              <a:ext cx="1524000" cy="0"/>
              <a:chOff x="3872753" y="3436013"/>
              <a:chExt cx="1524000" cy="0"/>
            </a:xfrm>
          </p:grpSpPr>
          <p:cxnSp>
            <p:nvCxnSpPr>
              <p:cNvPr id="29" name="直線接點 28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直線接點 29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群組 21"/>
            <p:cNvGrpSpPr/>
            <p:nvPr/>
          </p:nvGrpSpPr>
          <p:grpSpPr>
            <a:xfrm>
              <a:off x="7377953" y="3427786"/>
              <a:ext cx="1524000" cy="0"/>
              <a:chOff x="3872753" y="3436013"/>
              <a:chExt cx="1524000" cy="0"/>
            </a:xfrm>
          </p:grpSpPr>
          <p:cxnSp>
            <p:nvCxnSpPr>
              <p:cNvPr id="27" name="直線接點 26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直線接點 27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群組 22"/>
            <p:cNvGrpSpPr/>
            <p:nvPr/>
          </p:nvGrpSpPr>
          <p:grpSpPr>
            <a:xfrm>
              <a:off x="9161033" y="3427786"/>
              <a:ext cx="1524000" cy="0"/>
              <a:chOff x="3872753" y="3436013"/>
              <a:chExt cx="1524000" cy="0"/>
            </a:xfrm>
          </p:grpSpPr>
          <p:cxnSp>
            <p:nvCxnSpPr>
              <p:cNvPr id="25" name="直線接點 24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線接點 25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4" name="直線接點 23"/>
            <p:cNvCxnSpPr/>
            <p:nvPr/>
          </p:nvCxnSpPr>
          <p:spPr>
            <a:xfrm>
              <a:off x="10913633" y="3436013"/>
              <a:ext cx="123713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3" name="直線單箭頭接點 32"/>
          <p:cNvCxnSpPr/>
          <p:nvPr/>
        </p:nvCxnSpPr>
        <p:spPr>
          <a:xfrm flipH="1">
            <a:off x="7850734" y="2921970"/>
            <a:ext cx="2248570" cy="215733"/>
          </a:xfrm>
          <a:prstGeom prst="straightConnector1">
            <a:avLst/>
          </a:prstGeom>
          <a:ln w="539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文字方塊 33"/>
          <p:cNvSpPr txBox="1"/>
          <p:nvPr/>
        </p:nvSpPr>
        <p:spPr>
          <a:xfrm>
            <a:off x="9416987" y="2089451"/>
            <a:ext cx="2832847" cy="9725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altLang="zh-TW" sz="4400" b="1" kern="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3mm</a:t>
            </a:r>
            <a:r>
              <a:rPr lang="zh-TW" altLang="en-US" sz="4400" b="1" kern="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左右</a:t>
            </a:r>
            <a:endParaRPr lang="zh-TW" altLang="en-US" sz="4400" b="1" kern="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ea"/>
              <a:sym typeface="+mn-lt"/>
            </a:endParaRPr>
          </a:p>
        </p:txBody>
      </p:sp>
      <p:grpSp>
        <p:nvGrpSpPr>
          <p:cNvPr id="36" name="群組 35"/>
          <p:cNvGrpSpPr/>
          <p:nvPr/>
        </p:nvGrpSpPr>
        <p:grpSpPr>
          <a:xfrm rot="5400000">
            <a:off x="6409498" y="4492299"/>
            <a:ext cx="2391961" cy="8227"/>
            <a:chOff x="3872752" y="3427786"/>
            <a:chExt cx="4742330" cy="8227"/>
          </a:xfrm>
        </p:grpSpPr>
        <p:grpSp>
          <p:nvGrpSpPr>
            <p:cNvPr id="37" name="群組 36"/>
            <p:cNvGrpSpPr/>
            <p:nvPr/>
          </p:nvGrpSpPr>
          <p:grpSpPr>
            <a:xfrm>
              <a:off x="3872752" y="3436013"/>
              <a:ext cx="1524000" cy="0"/>
              <a:chOff x="3872753" y="3436013"/>
              <a:chExt cx="1524000" cy="0"/>
            </a:xfrm>
          </p:grpSpPr>
          <p:cxnSp>
            <p:nvCxnSpPr>
              <p:cNvPr id="48" name="直線接點 47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直線接點 48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8" name="群組 37"/>
            <p:cNvGrpSpPr/>
            <p:nvPr/>
          </p:nvGrpSpPr>
          <p:grpSpPr>
            <a:xfrm>
              <a:off x="5640593" y="3427786"/>
              <a:ext cx="1524000" cy="0"/>
              <a:chOff x="3872753" y="3436013"/>
              <a:chExt cx="1524000" cy="0"/>
            </a:xfrm>
          </p:grpSpPr>
          <p:cxnSp>
            <p:nvCxnSpPr>
              <p:cNvPr id="46" name="直線接點 45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直線接點 46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4" name="直線接點 43"/>
            <p:cNvCxnSpPr/>
            <p:nvPr/>
          </p:nvCxnSpPr>
          <p:spPr>
            <a:xfrm>
              <a:off x="7377952" y="3427786"/>
              <a:ext cx="1237130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橢圓 49"/>
          <p:cNvSpPr/>
          <p:nvPr/>
        </p:nvSpPr>
        <p:spPr>
          <a:xfrm>
            <a:off x="7344797" y="2948698"/>
            <a:ext cx="514414" cy="176443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2" name="橢圓 51"/>
          <p:cNvSpPr/>
          <p:nvPr/>
        </p:nvSpPr>
        <p:spPr>
          <a:xfrm>
            <a:off x="6855611" y="962098"/>
            <a:ext cx="1473050" cy="1513787"/>
          </a:xfrm>
          <a:prstGeom prst="ellipse">
            <a:avLst/>
          </a:prstGeom>
          <a:noFill/>
          <a:ln w="31750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6370987" y="3440179"/>
            <a:ext cx="2460748" cy="2010662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58" t="9246" r="58119" b="40437"/>
          <a:stretch/>
        </p:blipFill>
        <p:spPr>
          <a:xfrm rot="225481">
            <a:off x="563674" y="1499974"/>
            <a:ext cx="2821980" cy="2844067"/>
          </a:xfrm>
          <a:prstGeom prst="rect">
            <a:avLst/>
          </a:prstGeom>
        </p:spPr>
      </p:pic>
      <p:cxnSp>
        <p:nvCxnSpPr>
          <p:cNvPr id="40" name="直線接點 39"/>
          <p:cNvCxnSpPr/>
          <p:nvPr/>
        </p:nvCxnSpPr>
        <p:spPr>
          <a:xfrm>
            <a:off x="6858000" y="3437592"/>
            <a:ext cx="0" cy="2013249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接點 53"/>
          <p:cNvCxnSpPr/>
          <p:nvPr/>
        </p:nvCxnSpPr>
        <p:spPr>
          <a:xfrm>
            <a:off x="8328660" y="3426839"/>
            <a:ext cx="0" cy="2013249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橢圓 50"/>
          <p:cNvSpPr/>
          <p:nvPr/>
        </p:nvSpPr>
        <p:spPr>
          <a:xfrm>
            <a:off x="7344797" y="3279816"/>
            <a:ext cx="514414" cy="139747"/>
          </a:xfrm>
          <a:prstGeom prst="ellipse">
            <a:avLst/>
          </a:prstGeom>
          <a:noFill/>
          <a:ln w="317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56645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34" grpId="0"/>
      <p:bldP spid="50" grpId="0" animBg="1"/>
      <p:bldP spid="52" grpId="0" animBg="1"/>
      <p:bldP spid="35" grpId="0" animBg="1"/>
      <p:bldP spid="5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1575" y="-77377"/>
            <a:ext cx="3897460" cy="69469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43" t="42113" r="39849" b="17284"/>
          <a:stretch/>
        </p:blipFill>
        <p:spPr>
          <a:xfrm>
            <a:off x="-609225" y="1437531"/>
            <a:ext cx="4515876" cy="3917084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5404335" y="498764"/>
            <a:ext cx="3408739" cy="966586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9" name="直線接點 8"/>
          <p:cNvCxnSpPr/>
          <p:nvPr/>
        </p:nvCxnSpPr>
        <p:spPr>
          <a:xfrm flipH="1">
            <a:off x="5364480" y="2447109"/>
            <a:ext cx="3448596" cy="2455817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直線接點 9"/>
          <p:cNvCxnSpPr/>
          <p:nvPr/>
        </p:nvCxnSpPr>
        <p:spPr>
          <a:xfrm flipH="1">
            <a:off x="5364480" y="4902926"/>
            <a:ext cx="3448596" cy="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直線接點 12"/>
          <p:cNvCxnSpPr/>
          <p:nvPr/>
        </p:nvCxnSpPr>
        <p:spPr>
          <a:xfrm flipV="1">
            <a:off x="8813074" y="2447109"/>
            <a:ext cx="0" cy="2455817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矩形 20"/>
          <p:cNvSpPr/>
          <p:nvPr/>
        </p:nvSpPr>
        <p:spPr>
          <a:xfrm>
            <a:off x="9789919" y="2453970"/>
            <a:ext cx="989459" cy="2442094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22" name="直線接點 21"/>
          <p:cNvCxnSpPr/>
          <p:nvPr/>
        </p:nvCxnSpPr>
        <p:spPr>
          <a:xfrm>
            <a:off x="8947656" y="1465350"/>
            <a:ext cx="842264" cy="0"/>
          </a:xfrm>
          <a:prstGeom prst="line">
            <a:avLst/>
          </a:prstGeom>
          <a:ln w="12700">
            <a:solidFill>
              <a:schemeClr val="dk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直線接點 22"/>
          <p:cNvCxnSpPr/>
          <p:nvPr/>
        </p:nvCxnSpPr>
        <p:spPr>
          <a:xfrm>
            <a:off x="8947656" y="488210"/>
            <a:ext cx="1831723" cy="0"/>
          </a:xfrm>
          <a:prstGeom prst="line">
            <a:avLst/>
          </a:prstGeom>
          <a:ln w="12700">
            <a:solidFill>
              <a:schemeClr val="dk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直線接點 23"/>
          <p:cNvCxnSpPr/>
          <p:nvPr/>
        </p:nvCxnSpPr>
        <p:spPr>
          <a:xfrm flipV="1">
            <a:off x="10774300" y="488210"/>
            <a:ext cx="5079" cy="1834694"/>
          </a:xfrm>
          <a:prstGeom prst="line">
            <a:avLst/>
          </a:prstGeom>
          <a:ln w="12700">
            <a:solidFill>
              <a:schemeClr val="dk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直線接點 24"/>
          <p:cNvCxnSpPr/>
          <p:nvPr/>
        </p:nvCxnSpPr>
        <p:spPr>
          <a:xfrm flipV="1">
            <a:off x="9789920" y="1443429"/>
            <a:ext cx="0" cy="879474"/>
          </a:xfrm>
          <a:prstGeom prst="line">
            <a:avLst/>
          </a:prstGeom>
          <a:ln w="12700">
            <a:solidFill>
              <a:schemeClr val="dk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直線接點 25"/>
          <p:cNvCxnSpPr/>
          <p:nvPr/>
        </p:nvCxnSpPr>
        <p:spPr>
          <a:xfrm flipV="1">
            <a:off x="9789920" y="488210"/>
            <a:ext cx="989459" cy="977140"/>
          </a:xfrm>
          <a:prstGeom prst="line">
            <a:avLst/>
          </a:prstGeom>
          <a:ln w="12700">
            <a:solidFill>
              <a:schemeClr val="dk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直線接點 26"/>
          <p:cNvCxnSpPr/>
          <p:nvPr/>
        </p:nvCxnSpPr>
        <p:spPr>
          <a:xfrm flipV="1">
            <a:off x="5382600" y="1581370"/>
            <a:ext cx="0" cy="3193830"/>
          </a:xfrm>
          <a:prstGeom prst="line">
            <a:avLst/>
          </a:prstGeom>
          <a:ln w="12700">
            <a:solidFill>
              <a:schemeClr val="dk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直線接點 28"/>
          <p:cNvCxnSpPr/>
          <p:nvPr/>
        </p:nvCxnSpPr>
        <p:spPr>
          <a:xfrm flipV="1">
            <a:off x="8809236" y="1553719"/>
            <a:ext cx="0" cy="849451"/>
          </a:xfrm>
          <a:prstGeom prst="line">
            <a:avLst/>
          </a:prstGeom>
          <a:ln w="12700">
            <a:solidFill>
              <a:schemeClr val="dk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橢圓 37"/>
          <p:cNvSpPr/>
          <p:nvPr/>
        </p:nvSpPr>
        <p:spPr>
          <a:xfrm>
            <a:off x="7026478" y="887999"/>
            <a:ext cx="203029" cy="217552"/>
          </a:xfrm>
          <a:prstGeom prst="ellipse">
            <a:avLst/>
          </a:prstGeom>
          <a:solidFill>
            <a:schemeClr val="tx1">
              <a:alpha val="4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9" name="橢圓 38"/>
          <p:cNvSpPr/>
          <p:nvPr/>
        </p:nvSpPr>
        <p:spPr>
          <a:xfrm>
            <a:off x="10183134" y="3566241"/>
            <a:ext cx="203029" cy="217552"/>
          </a:xfrm>
          <a:prstGeom prst="ellipse">
            <a:avLst/>
          </a:prstGeom>
          <a:solidFill>
            <a:schemeClr val="accent1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0" name="橢圓 39"/>
          <p:cNvSpPr/>
          <p:nvPr/>
        </p:nvSpPr>
        <p:spPr>
          <a:xfrm>
            <a:off x="7127349" y="4109365"/>
            <a:ext cx="203029" cy="217552"/>
          </a:xfrm>
          <a:prstGeom prst="ellipse">
            <a:avLst/>
          </a:prstGeom>
          <a:solidFill>
            <a:srgbClr val="FF0000">
              <a:alpha val="4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1" name="文字方塊 40"/>
          <p:cNvSpPr txBox="1"/>
          <p:nvPr/>
        </p:nvSpPr>
        <p:spPr>
          <a:xfrm>
            <a:off x="6675360" y="1405557"/>
            <a:ext cx="1287917" cy="611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TW" altLang="en-US" sz="2000" b="1" kern="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俯視圖</a:t>
            </a:r>
            <a:endParaRPr lang="zh-TW" altLang="en-US" sz="2000" b="1" kern="0" dirty="0">
              <a:latin typeface="微軟正黑體" panose="020B0604030504040204" pitchFamily="34" charset="-120"/>
              <a:ea typeface="微軟正黑體" panose="020B0604030504040204" pitchFamily="34" charset="-120"/>
              <a:cs typeface="+mn-ea"/>
              <a:sym typeface="+mn-lt"/>
            </a:endParaRPr>
          </a:p>
        </p:txBody>
      </p:sp>
      <p:sp>
        <p:nvSpPr>
          <p:cNvPr id="42" name="文字方塊 41"/>
          <p:cNvSpPr txBox="1"/>
          <p:nvPr/>
        </p:nvSpPr>
        <p:spPr>
          <a:xfrm>
            <a:off x="6691584" y="4896064"/>
            <a:ext cx="1287917" cy="5601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TW" altLang="en-US" sz="2000" b="1" kern="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前視圖</a:t>
            </a:r>
            <a:endParaRPr lang="zh-TW" altLang="en-US" sz="2000" b="1" kern="0" dirty="0">
              <a:latin typeface="微軟正黑體" panose="020B0604030504040204" pitchFamily="34" charset="-120"/>
              <a:ea typeface="微軟正黑體" panose="020B0604030504040204" pitchFamily="34" charset="-120"/>
              <a:cs typeface="+mn-ea"/>
              <a:sym typeface="+mn-lt"/>
            </a:endParaRPr>
          </a:p>
        </p:txBody>
      </p:sp>
      <p:sp>
        <p:nvSpPr>
          <p:cNvPr id="43" name="文字方塊 42"/>
          <p:cNvSpPr txBox="1"/>
          <p:nvPr/>
        </p:nvSpPr>
        <p:spPr>
          <a:xfrm>
            <a:off x="9651088" y="4877592"/>
            <a:ext cx="1470149" cy="611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TW" altLang="en-US" sz="2000" b="1" kern="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右側視圖</a:t>
            </a:r>
            <a:endParaRPr lang="zh-TW" altLang="en-US" sz="2000" b="1" kern="0" dirty="0">
              <a:latin typeface="微軟正黑體" panose="020B0604030504040204" pitchFamily="34" charset="-120"/>
              <a:ea typeface="微軟正黑體" panose="020B0604030504040204" pitchFamily="34" charset="-120"/>
              <a:cs typeface="+mn-ea"/>
              <a:sym typeface="+mn-lt"/>
            </a:endParaRPr>
          </a:p>
        </p:txBody>
      </p:sp>
      <p:cxnSp>
        <p:nvCxnSpPr>
          <p:cNvPr id="44" name="直線接點 43"/>
          <p:cNvCxnSpPr/>
          <p:nvPr/>
        </p:nvCxnSpPr>
        <p:spPr>
          <a:xfrm>
            <a:off x="8883001" y="2447109"/>
            <a:ext cx="842264" cy="0"/>
          </a:xfrm>
          <a:prstGeom prst="line">
            <a:avLst/>
          </a:prstGeom>
          <a:ln w="12700">
            <a:solidFill>
              <a:schemeClr val="dk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直線接點 44"/>
          <p:cNvCxnSpPr/>
          <p:nvPr/>
        </p:nvCxnSpPr>
        <p:spPr>
          <a:xfrm>
            <a:off x="8882884" y="4897912"/>
            <a:ext cx="842264" cy="0"/>
          </a:xfrm>
          <a:prstGeom prst="line">
            <a:avLst/>
          </a:prstGeom>
          <a:ln w="12700">
            <a:solidFill>
              <a:schemeClr val="dk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6" name="橢圓 45"/>
          <p:cNvSpPr/>
          <p:nvPr/>
        </p:nvSpPr>
        <p:spPr>
          <a:xfrm>
            <a:off x="1694131" y="2954854"/>
            <a:ext cx="203029" cy="217552"/>
          </a:xfrm>
          <a:prstGeom prst="ellipse">
            <a:avLst/>
          </a:prstGeom>
          <a:solidFill>
            <a:schemeClr val="tx1">
              <a:alpha val="4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7" name="橢圓 46"/>
          <p:cNvSpPr/>
          <p:nvPr/>
        </p:nvSpPr>
        <p:spPr>
          <a:xfrm>
            <a:off x="2585658" y="3444799"/>
            <a:ext cx="203029" cy="217552"/>
          </a:xfrm>
          <a:prstGeom prst="ellipse">
            <a:avLst/>
          </a:prstGeom>
          <a:solidFill>
            <a:srgbClr val="FF0000">
              <a:alpha val="4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8" name="橢圓 47"/>
          <p:cNvSpPr/>
          <p:nvPr/>
        </p:nvSpPr>
        <p:spPr>
          <a:xfrm>
            <a:off x="10183134" y="3553575"/>
            <a:ext cx="203029" cy="217552"/>
          </a:xfrm>
          <a:prstGeom prst="ellipse">
            <a:avLst/>
          </a:prstGeom>
          <a:solidFill>
            <a:schemeClr val="accent1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9" name="圖片 4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750" t="44250" r="39125" b="25750"/>
          <a:stretch/>
        </p:blipFill>
        <p:spPr>
          <a:xfrm>
            <a:off x="1320738" y="4907280"/>
            <a:ext cx="2529840" cy="1828800"/>
          </a:xfrm>
          <a:prstGeom prst="rect">
            <a:avLst/>
          </a:prstGeom>
        </p:spPr>
      </p:pic>
      <p:sp>
        <p:nvSpPr>
          <p:cNvPr id="50" name="橢圓 49"/>
          <p:cNvSpPr/>
          <p:nvPr/>
        </p:nvSpPr>
        <p:spPr>
          <a:xfrm>
            <a:off x="3152414" y="5686394"/>
            <a:ext cx="203029" cy="217552"/>
          </a:xfrm>
          <a:prstGeom prst="ellipse">
            <a:avLst/>
          </a:prstGeom>
          <a:solidFill>
            <a:schemeClr val="accent1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1" name="橢圓 50"/>
          <p:cNvSpPr/>
          <p:nvPr/>
        </p:nvSpPr>
        <p:spPr>
          <a:xfrm>
            <a:off x="2491007" y="5247310"/>
            <a:ext cx="203029" cy="217552"/>
          </a:xfrm>
          <a:prstGeom prst="ellipse">
            <a:avLst/>
          </a:prstGeom>
          <a:solidFill>
            <a:schemeClr val="tx1">
              <a:alpha val="4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2" name="橢圓 51"/>
          <p:cNvSpPr/>
          <p:nvPr/>
        </p:nvSpPr>
        <p:spPr>
          <a:xfrm>
            <a:off x="2555764" y="5735244"/>
            <a:ext cx="203029" cy="217552"/>
          </a:xfrm>
          <a:prstGeom prst="ellipse">
            <a:avLst/>
          </a:prstGeom>
          <a:solidFill>
            <a:srgbClr val="FF0000">
              <a:alpha val="4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31" name="群組 30"/>
          <p:cNvGrpSpPr/>
          <p:nvPr/>
        </p:nvGrpSpPr>
        <p:grpSpPr>
          <a:xfrm>
            <a:off x="10614761" y="334317"/>
            <a:ext cx="1309773" cy="1232452"/>
            <a:chOff x="226185" y="106017"/>
            <a:chExt cx="1309773" cy="1232452"/>
          </a:xfrm>
        </p:grpSpPr>
        <p:sp>
          <p:nvSpPr>
            <p:cNvPr id="32" name="橢圓 31"/>
            <p:cNvSpPr/>
            <p:nvPr/>
          </p:nvSpPr>
          <p:spPr>
            <a:xfrm>
              <a:off x="226185" y="106017"/>
              <a:ext cx="1232452" cy="1232452"/>
            </a:xfrm>
            <a:prstGeom prst="ellipse">
              <a:avLst/>
            </a:prstGeom>
            <a:solidFill>
              <a:schemeClr val="accent2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30000"/>
                </a:lnSpc>
              </a:pPr>
              <a:endParaRPr lang="zh-TW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3" name="文字方塊 32"/>
            <p:cNvSpPr txBox="1"/>
            <p:nvPr/>
          </p:nvSpPr>
          <p:spPr>
            <a:xfrm>
              <a:off x="315958" y="235956"/>
              <a:ext cx="1220000" cy="8820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  <a:spcBef>
                  <a:spcPts val="600"/>
                </a:spcBef>
              </a:pPr>
              <a:r>
                <a:rPr lang="en-US" altLang="zh-TW" sz="4400" b="1" kern="0" dirty="0" smtClean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+mn-ea"/>
                  <a:sym typeface="+mn-lt"/>
                </a:rPr>
                <a:t>4-4</a:t>
              </a:r>
              <a:endParaRPr lang="zh-TW" altLang="en-US" sz="4400" b="1" kern="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03642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21" grpId="0" animBg="1"/>
      <p:bldP spid="38" grpId="0" animBg="1"/>
      <p:bldP spid="39" grpId="0" animBg="1"/>
      <p:bldP spid="40" grpId="0" animBg="1"/>
      <p:bldP spid="41" grpId="0"/>
      <p:bldP spid="42" grpId="0"/>
      <p:bldP spid="43" grpId="0"/>
      <p:bldP spid="46" grpId="0" animBg="1"/>
      <p:bldP spid="47" grpId="0" animBg="1"/>
      <p:bldP spid="48" grpId="0" animBg="1"/>
      <p:bldP spid="50" grpId="0" animBg="1"/>
      <p:bldP spid="51" grpId="0" animBg="1"/>
      <p:bldP spid="5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1575" y="-77377"/>
            <a:ext cx="3897460" cy="69469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4874633" y="1480646"/>
            <a:ext cx="3432074" cy="1457070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6" name="直線接點 5"/>
          <p:cNvCxnSpPr/>
          <p:nvPr/>
        </p:nvCxnSpPr>
        <p:spPr>
          <a:xfrm flipH="1">
            <a:off x="4858112" y="6375290"/>
            <a:ext cx="3448596" cy="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直線接點 6"/>
          <p:cNvCxnSpPr/>
          <p:nvPr/>
        </p:nvCxnSpPr>
        <p:spPr>
          <a:xfrm flipV="1">
            <a:off x="4881262" y="3926334"/>
            <a:ext cx="0" cy="2455817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矩形 7"/>
          <p:cNvSpPr/>
          <p:nvPr/>
        </p:nvSpPr>
        <p:spPr>
          <a:xfrm>
            <a:off x="9283552" y="3926334"/>
            <a:ext cx="1495440" cy="2442094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9" name="直線接點 8"/>
          <p:cNvCxnSpPr/>
          <p:nvPr/>
        </p:nvCxnSpPr>
        <p:spPr>
          <a:xfrm>
            <a:off x="8441288" y="2937714"/>
            <a:ext cx="842264" cy="0"/>
          </a:xfrm>
          <a:prstGeom prst="line">
            <a:avLst/>
          </a:prstGeom>
          <a:ln w="12700">
            <a:solidFill>
              <a:schemeClr val="dk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直線接點 9"/>
          <p:cNvCxnSpPr/>
          <p:nvPr/>
        </p:nvCxnSpPr>
        <p:spPr>
          <a:xfrm>
            <a:off x="8337198" y="1469611"/>
            <a:ext cx="2441794" cy="0"/>
          </a:xfrm>
          <a:prstGeom prst="line">
            <a:avLst/>
          </a:prstGeom>
          <a:ln w="12700">
            <a:solidFill>
              <a:schemeClr val="dk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直線接點 10"/>
          <p:cNvCxnSpPr/>
          <p:nvPr/>
        </p:nvCxnSpPr>
        <p:spPr>
          <a:xfrm flipV="1">
            <a:off x="10778992" y="1480646"/>
            <a:ext cx="0" cy="2448955"/>
          </a:xfrm>
          <a:prstGeom prst="line">
            <a:avLst/>
          </a:prstGeom>
          <a:ln w="12700">
            <a:solidFill>
              <a:schemeClr val="dk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直線接點 11"/>
          <p:cNvCxnSpPr/>
          <p:nvPr/>
        </p:nvCxnSpPr>
        <p:spPr>
          <a:xfrm flipV="1">
            <a:off x="9293712" y="2925953"/>
            <a:ext cx="0" cy="934891"/>
          </a:xfrm>
          <a:prstGeom prst="line">
            <a:avLst/>
          </a:prstGeom>
          <a:ln w="12700">
            <a:solidFill>
              <a:schemeClr val="dk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直線接點 12"/>
          <p:cNvCxnSpPr/>
          <p:nvPr/>
        </p:nvCxnSpPr>
        <p:spPr>
          <a:xfrm flipV="1">
            <a:off x="9283552" y="1480646"/>
            <a:ext cx="1495440" cy="1457069"/>
          </a:xfrm>
          <a:prstGeom prst="line">
            <a:avLst/>
          </a:prstGeom>
          <a:ln w="12700">
            <a:solidFill>
              <a:schemeClr val="dk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直線接點 13"/>
          <p:cNvCxnSpPr/>
          <p:nvPr/>
        </p:nvCxnSpPr>
        <p:spPr>
          <a:xfrm flipV="1">
            <a:off x="8314328" y="3016473"/>
            <a:ext cx="0" cy="2723091"/>
          </a:xfrm>
          <a:prstGeom prst="line">
            <a:avLst/>
          </a:prstGeom>
          <a:ln w="12700">
            <a:solidFill>
              <a:schemeClr val="dk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直線接點 14"/>
          <p:cNvCxnSpPr/>
          <p:nvPr/>
        </p:nvCxnSpPr>
        <p:spPr>
          <a:xfrm flipV="1">
            <a:off x="4874632" y="3001233"/>
            <a:ext cx="0" cy="849451"/>
          </a:xfrm>
          <a:prstGeom prst="line">
            <a:avLst/>
          </a:prstGeom>
          <a:ln w="12700">
            <a:solidFill>
              <a:schemeClr val="dk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橢圓 15"/>
          <p:cNvSpPr/>
          <p:nvPr/>
        </p:nvSpPr>
        <p:spPr>
          <a:xfrm>
            <a:off x="6604390" y="2103018"/>
            <a:ext cx="203029" cy="217552"/>
          </a:xfrm>
          <a:prstGeom prst="ellipse">
            <a:avLst/>
          </a:prstGeom>
          <a:solidFill>
            <a:schemeClr val="tx1">
              <a:alpha val="4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橢圓 17"/>
          <p:cNvSpPr/>
          <p:nvPr/>
        </p:nvSpPr>
        <p:spPr>
          <a:xfrm>
            <a:off x="5909887" y="5243491"/>
            <a:ext cx="203029" cy="217552"/>
          </a:xfrm>
          <a:prstGeom prst="ellipse">
            <a:avLst/>
          </a:prstGeom>
          <a:solidFill>
            <a:srgbClr val="FF0000">
              <a:alpha val="4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文字方塊 18"/>
          <p:cNvSpPr txBox="1"/>
          <p:nvPr/>
        </p:nvSpPr>
        <p:spPr>
          <a:xfrm>
            <a:off x="6168992" y="2877921"/>
            <a:ext cx="1287917" cy="611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TW" altLang="en-US" sz="2000" b="1" kern="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俯視圖</a:t>
            </a:r>
            <a:endParaRPr lang="zh-TW" altLang="en-US" sz="2000" b="1" kern="0" dirty="0">
              <a:latin typeface="微軟正黑體" panose="020B0604030504040204" pitchFamily="34" charset="-120"/>
              <a:ea typeface="微軟正黑體" panose="020B0604030504040204" pitchFamily="34" charset="-120"/>
              <a:cs typeface="+mn-ea"/>
              <a:sym typeface="+mn-lt"/>
            </a:endParaRPr>
          </a:p>
        </p:txBody>
      </p:sp>
      <p:sp>
        <p:nvSpPr>
          <p:cNvPr id="20" name="文字方塊 19"/>
          <p:cNvSpPr txBox="1"/>
          <p:nvPr/>
        </p:nvSpPr>
        <p:spPr>
          <a:xfrm>
            <a:off x="6078536" y="6368428"/>
            <a:ext cx="1287917" cy="5601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TW" altLang="en-US" sz="2000" b="1" kern="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前視圖</a:t>
            </a:r>
            <a:endParaRPr lang="zh-TW" altLang="en-US" sz="2000" b="1" kern="0" dirty="0">
              <a:latin typeface="微軟正黑體" panose="020B0604030504040204" pitchFamily="34" charset="-120"/>
              <a:ea typeface="微軟正黑體" panose="020B0604030504040204" pitchFamily="34" charset="-120"/>
              <a:cs typeface="+mn-ea"/>
              <a:sym typeface="+mn-lt"/>
            </a:endParaRPr>
          </a:p>
        </p:txBody>
      </p:sp>
      <p:sp>
        <p:nvSpPr>
          <p:cNvPr id="21" name="文字方塊 20"/>
          <p:cNvSpPr txBox="1"/>
          <p:nvPr/>
        </p:nvSpPr>
        <p:spPr>
          <a:xfrm>
            <a:off x="9469888" y="6342878"/>
            <a:ext cx="1470149" cy="611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TW" altLang="en-US" sz="2000" b="1" kern="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右側視圖</a:t>
            </a:r>
            <a:endParaRPr lang="zh-TW" altLang="en-US" sz="2000" b="1" kern="0" dirty="0">
              <a:latin typeface="微軟正黑體" panose="020B0604030504040204" pitchFamily="34" charset="-120"/>
              <a:ea typeface="微軟正黑體" panose="020B0604030504040204" pitchFamily="34" charset="-120"/>
              <a:cs typeface="+mn-ea"/>
              <a:sym typeface="+mn-lt"/>
            </a:endParaRPr>
          </a:p>
        </p:txBody>
      </p:sp>
      <p:cxnSp>
        <p:nvCxnSpPr>
          <p:cNvPr id="22" name="直線接點 21"/>
          <p:cNvCxnSpPr/>
          <p:nvPr/>
        </p:nvCxnSpPr>
        <p:spPr>
          <a:xfrm>
            <a:off x="5792832" y="3919473"/>
            <a:ext cx="3426065" cy="0"/>
          </a:xfrm>
          <a:prstGeom prst="line">
            <a:avLst/>
          </a:prstGeom>
          <a:ln w="12700">
            <a:solidFill>
              <a:schemeClr val="dk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直線接點 22"/>
          <p:cNvCxnSpPr/>
          <p:nvPr/>
        </p:nvCxnSpPr>
        <p:spPr>
          <a:xfrm>
            <a:off x="8376516" y="6370276"/>
            <a:ext cx="842264" cy="0"/>
          </a:xfrm>
          <a:prstGeom prst="line">
            <a:avLst/>
          </a:prstGeom>
          <a:ln w="12700">
            <a:solidFill>
              <a:schemeClr val="dk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橢圓 23"/>
          <p:cNvSpPr/>
          <p:nvPr/>
        </p:nvSpPr>
        <p:spPr>
          <a:xfrm>
            <a:off x="10016925" y="4797001"/>
            <a:ext cx="203029" cy="217552"/>
          </a:xfrm>
          <a:prstGeom prst="ellipse">
            <a:avLst/>
          </a:prstGeom>
          <a:solidFill>
            <a:schemeClr val="accent1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5" name="圖片 2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97" t="40269" r="36765" b="10000"/>
          <a:stretch/>
        </p:blipFill>
        <p:spPr>
          <a:xfrm>
            <a:off x="167772" y="1897150"/>
            <a:ext cx="3585065" cy="3773286"/>
          </a:xfrm>
          <a:prstGeom prst="rect">
            <a:avLst/>
          </a:prstGeom>
        </p:spPr>
      </p:pic>
      <p:cxnSp>
        <p:nvCxnSpPr>
          <p:cNvPr id="27" name="直線接點 26"/>
          <p:cNvCxnSpPr/>
          <p:nvPr/>
        </p:nvCxnSpPr>
        <p:spPr>
          <a:xfrm>
            <a:off x="5589690" y="1480646"/>
            <a:ext cx="0" cy="1441827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接點 27"/>
          <p:cNvCxnSpPr/>
          <p:nvPr/>
        </p:nvCxnSpPr>
        <p:spPr>
          <a:xfrm flipH="1">
            <a:off x="4881262" y="3929600"/>
            <a:ext cx="712744" cy="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直線接點 29"/>
          <p:cNvCxnSpPr/>
          <p:nvPr/>
        </p:nvCxnSpPr>
        <p:spPr>
          <a:xfrm flipH="1" flipV="1">
            <a:off x="5594008" y="3922310"/>
            <a:ext cx="2712700" cy="197575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直線接點 39"/>
          <p:cNvCxnSpPr/>
          <p:nvPr/>
        </p:nvCxnSpPr>
        <p:spPr>
          <a:xfrm>
            <a:off x="8293802" y="5885220"/>
            <a:ext cx="0" cy="49007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接點 40"/>
          <p:cNvCxnSpPr/>
          <p:nvPr/>
        </p:nvCxnSpPr>
        <p:spPr>
          <a:xfrm flipH="1">
            <a:off x="9283552" y="5888824"/>
            <a:ext cx="1495440" cy="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橢圓 46"/>
          <p:cNvSpPr/>
          <p:nvPr/>
        </p:nvSpPr>
        <p:spPr>
          <a:xfrm>
            <a:off x="1272224" y="2449946"/>
            <a:ext cx="203029" cy="217552"/>
          </a:xfrm>
          <a:prstGeom prst="ellipse">
            <a:avLst/>
          </a:prstGeom>
          <a:solidFill>
            <a:schemeClr val="tx1">
              <a:alpha val="4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8" name="橢圓 47"/>
          <p:cNvSpPr/>
          <p:nvPr/>
        </p:nvSpPr>
        <p:spPr>
          <a:xfrm>
            <a:off x="782073" y="3771127"/>
            <a:ext cx="203029" cy="217552"/>
          </a:xfrm>
          <a:prstGeom prst="ellipse">
            <a:avLst/>
          </a:prstGeom>
          <a:solidFill>
            <a:srgbClr val="FF0000">
              <a:alpha val="4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9" name="橢圓 48"/>
          <p:cNvSpPr/>
          <p:nvPr/>
        </p:nvSpPr>
        <p:spPr>
          <a:xfrm>
            <a:off x="1975091" y="3396073"/>
            <a:ext cx="203029" cy="217552"/>
          </a:xfrm>
          <a:prstGeom prst="ellipse">
            <a:avLst/>
          </a:prstGeom>
          <a:solidFill>
            <a:schemeClr val="tx1">
              <a:alpha val="4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0" name="橢圓 49"/>
          <p:cNvSpPr/>
          <p:nvPr/>
        </p:nvSpPr>
        <p:spPr>
          <a:xfrm>
            <a:off x="2663981" y="4549115"/>
            <a:ext cx="203029" cy="217552"/>
          </a:xfrm>
          <a:prstGeom prst="ellipse">
            <a:avLst/>
          </a:prstGeom>
          <a:solidFill>
            <a:schemeClr val="accent1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1" name="橢圓 50"/>
          <p:cNvSpPr/>
          <p:nvPr/>
        </p:nvSpPr>
        <p:spPr>
          <a:xfrm>
            <a:off x="2076605" y="3613625"/>
            <a:ext cx="203029" cy="217552"/>
          </a:xfrm>
          <a:prstGeom prst="ellipse">
            <a:avLst/>
          </a:prstGeom>
          <a:solidFill>
            <a:schemeClr val="accent1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53" name="直線接點 52"/>
          <p:cNvCxnSpPr/>
          <p:nvPr/>
        </p:nvCxnSpPr>
        <p:spPr>
          <a:xfrm flipV="1">
            <a:off x="5589690" y="3001233"/>
            <a:ext cx="0" cy="849451"/>
          </a:xfrm>
          <a:prstGeom prst="line">
            <a:avLst/>
          </a:prstGeom>
          <a:ln w="12700">
            <a:solidFill>
              <a:schemeClr val="dk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直線接點 53"/>
          <p:cNvCxnSpPr/>
          <p:nvPr/>
        </p:nvCxnSpPr>
        <p:spPr>
          <a:xfrm>
            <a:off x="8367690" y="5885220"/>
            <a:ext cx="842264" cy="0"/>
          </a:xfrm>
          <a:prstGeom prst="line">
            <a:avLst/>
          </a:prstGeom>
          <a:ln w="12700">
            <a:solidFill>
              <a:schemeClr val="dk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9" name="橢圓 58"/>
          <p:cNvSpPr/>
          <p:nvPr/>
        </p:nvSpPr>
        <p:spPr>
          <a:xfrm>
            <a:off x="5205508" y="2105736"/>
            <a:ext cx="203029" cy="217552"/>
          </a:xfrm>
          <a:prstGeom prst="ellipse">
            <a:avLst/>
          </a:prstGeom>
          <a:solidFill>
            <a:schemeClr val="tx1">
              <a:alpha val="4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0" name="橢圓 59"/>
          <p:cNvSpPr/>
          <p:nvPr/>
        </p:nvSpPr>
        <p:spPr>
          <a:xfrm>
            <a:off x="10016925" y="6018736"/>
            <a:ext cx="203029" cy="217552"/>
          </a:xfrm>
          <a:prstGeom prst="ellipse">
            <a:avLst/>
          </a:prstGeom>
          <a:solidFill>
            <a:schemeClr val="accent1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37" name="群組 36"/>
          <p:cNvGrpSpPr/>
          <p:nvPr/>
        </p:nvGrpSpPr>
        <p:grpSpPr>
          <a:xfrm>
            <a:off x="10614761" y="334317"/>
            <a:ext cx="1309773" cy="1232452"/>
            <a:chOff x="226185" y="106017"/>
            <a:chExt cx="1309773" cy="1232452"/>
          </a:xfrm>
        </p:grpSpPr>
        <p:sp>
          <p:nvSpPr>
            <p:cNvPr id="38" name="橢圓 37"/>
            <p:cNvSpPr/>
            <p:nvPr/>
          </p:nvSpPr>
          <p:spPr>
            <a:xfrm>
              <a:off x="226185" y="106017"/>
              <a:ext cx="1232452" cy="1232452"/>
            </a:xfrm>
            <a:prstGeom prst="ellipse">
              <a:avLst/>
            </a:prstGeom>
            <a:solidFill>
              <a:schemeClr val="accent2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30000"/>
                </a:lnSpc>
              </a:pPr>
              <a:endParaRPr lang="zh-TW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9" name="文字方塊 38"/>
            <p:cNvSpPr txBox="1"/>
            <p:nvPr/>
          </p:nvSpPr>
          <p:spPr>
            <a:xfrm>
              <a:off x="315958" y="235956"/>
              <a:ext cx="1220000" cy="8820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  <a:spcBef>
                  <a:spcPts val="600"/>
                </a:spcBef>
              </a:pPr>
              <a:r>
                <a:rPr lang="en-US" altLang="zh-TW" sz="4400" b="1" kern="0" dirty="0" smtClean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+mn-ea"/>
                  <a:sym typeface="+mn-lt"/>
                </a:rPr>
                <a:t>4-5</a:t>
              </a:r>
              <a:endParaRPr lang="zh-TW" altLang="en-US" sz="4400" b="1" kern="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69276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8" grpId="0" animBg="1"/>
      <p:bldP spid="16" grpId="0" animBg="1"/>
      <p:bldP spid="18" grpId="0" animBg="1"/>
      <p:bldP spid="19" grpId="0"/>
      <p:bldP spid="20" grpId="0"/>
      <p:bldP spid="21" grpId="0"/>
      <p:bldP spid="24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9" grpId="0" animBg="1"/>
      <p:bldP spid="6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4838700" y="800100"/>
            <a:ext cx="3060700" cy="6731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1607094" y="1136650"/>
            <a:ext cx="9523912" cy="12768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TW" altLang="en-US" sz="6600" b="1" kern="0" dirty="0" smtClean="0">
                <a:solidFill>
                  <a:srgbClr val="0036A2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加分作業：索瑪立方繪製</a:t>
            </a:r>
            <a:endParaRPr lang="zh-TW" altLang="en-US" sz="6600" b="1" kern="0" dirty="0">
              <a:solidFill>
                <a:srgbClr val="0036A2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ea"/>
              <a:sym typeface="+mn-lt"/>
            </a:endParaRPr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0531" y="2555244"/>
            <a:ext cx="3183021" cy="2435618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892" y="2743129"/>
            <a:ext cx="2234387" cy="1977003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79519" y="2555244"/>
            <a:ext cx="1697232" cy="2278911"/>
          </a:xfrm>
          <a:prstGeom prst="rect">
            <a:avLst/>
          </a:prstGeom>
        </p:spPr>
      </p:pic>
      <p:cxnSp>
        <p:nvCxnSpPr>
          <p:cNvPr id="13" name="直線接點 12"/>
          <p:cNvCxnSpPr/>
          <p:nvPr/>
        </p:nvCxnSpPr>
        <p:spPr>
          <a:xfrm>
            <a:off x="3688080" y="2743129"/>
            <a:ext cx="0" cy="3099211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接點 13"/>
          <p:cNvCxnSpPr/>
          <p:nvPr/>
        </p:nvCxnSpPr>
        <p:spPr>
          <a:xfrm>
            <a:off x="7559040" y="2743129"/>
            <a:ext cx="0" cy="3099211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436158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TW" altLang="en-US" dirty="0" smtClean="0"/>
              <a:t>工程圖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1422400" y="2181136"/>
            <a:ext cx="93345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新細明體" pitchFamily="18" charset="-120"/>
              <a:buChar char="․"/>
              <a:defRPr/>
            </a:pPr>
            <a:r>
              <a:rPr lang="zh-TW" alt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立體圖</a:t>
            </a:r>
            <a:r>
              <a:rPr lang="zh-TW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sz="40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強調</a:t>
            </a:r>
            <a:r>
              <a:rPr lang="zh-TW" altLang="en-US" sz="40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物體</a:t>
            </a:r>
            <a:r>
              <a:rPr lang="zh-TW" altLang="en-US" sz="40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外形</a:t>
            </a:r>
            <a:endParaRPr lang="en-US" altLang="zh-TW" sz="400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Font typeface="新細明體" pitchFamily="18" charset="-120"/>
              <a:buChar char="․"/>
              <a:defRPr/>
            </a:pPr>
            <a:r>
              <a:rPr lang="zh-TW" alt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平面圖：</a:t>
            </a:r>
            <a:r>
              <a:rPr lang="zh-TW" altLang="en-US" sz="40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講究物體真實尺度的</a:t>
            </a:r>
            <a:endParaRPr lang="zh-TW" altLang="en-US" sz="400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Font typeface="新細明體" pitchFamily="18" charset="-120"/>
              <a:buChar char="․"/>
              <a:defRPr/>
            </a:pPr>
            <a:endParaRPr lang="en-US" altLang="zh-TW" sz="4000" dirty="0" smtClean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Font typeface="新細明體" pitchFamily="18" charset="-120"/>
              <a:buChar char="․"/>
              <a:defRPr/>
            </a:pPr>
            <a:r>
              <a:rPr lang="zh-TW" altLang="en-US" sz="40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製圖最基本的</a:t>
            </a:r>
            <a:r>
              <a:rPr lang="zh-TW" altLang="en-US" sz="40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要求：</a:t>
            </a:r>
            <a:r>
              <a:rPr lang="en-US" altLang="zh-TW" sz="40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sz="40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40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　選擇</a:t>
            </a:r>
            <a:r>
              <a:rPr lang="zh-TW" altLang="en-US" sz="40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適當的表現方式來繪製工程</a:t>
            </a:r>
            <a:r>
              <a:rPr lang="zh-TW" altLang="en-US" sz="40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圖</a:t>
            </a:r>
            <a:endParaRPr lang="zh-TW" altLang="en-US" sz="400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63762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版面配置區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TW" altLang="en-US" dirty="0" smtClean="0"/>
              <a:t>繪製三視圖</a:t>
            </a:r>
            <a:endParaRPr lang="zh-TW" altLang="en-US" dirty="0"/>
          </a:p>
        </p:txBody>
      </p:sp>
      <p:sp>
        <p:nvSpPr>
          <p:cNvPr id="3" name="矩形 2"/>
          <p:cNvSpPr/>
          <p:nvPr/>
        </p:nvSpPr>
        <p:spPr>
          <a:xfrm>
            <a:off x="1143000" y="1710035"/>
            <a:ext cx="10160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新細明體" pitchFamily="18" charset="-120"/>
              <a:buChar char="․"/>
              <a:defRPr/>
            </a:pPr>
            <a:r>
              <a:rPr lang="zh-TW" altLang="en-US" sz="40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用</a:t>
            </a:r>
            <a:r>
              <a:rPr lang="zh-TW" altLang="en-US" sz="4000" dirty="0" smtClean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平面</a:t>
            </a:r>
            <a:r>
              <a:rPr lang="zh-TW" altLang="en-US" sz="40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圖形表達一個立體物體</a:t>
            </a:r>
            <a:endParaRPr lang="en-US" altLang="zh-TW" sz="4000" dirty="0" smtClean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Font typeface="新細明體" pitchFamily="18" charset="-120"/>
              <a:buChar char="․"/>
              <a:defRPr/>
            </a:pPr>
            <a:endParaRPr lang="en-US" altLang="zh-TW" sz="400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Font typeface="新細明體" pitchFamily="18" charset="-120"/>
              <a:buChar char="․"/>
              <a:defRPr/>
            </a:pPr>
            <a:r>
              <a:rPr lang="zh-TW" altLang="en-US" sz="40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從</a:t>
            </a:r>
            <a:r>
              <a:rPr lang="zh-TW" altLang="en-US" sz="4000" b="1" dirty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３</a:t>
            </a:r>
            <a:r>
              <a:rPr lang="zh-TW" altLang="en-US" sz="40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個方向看立體圖形的</a:t>
            </a:r>
            <a:r>
              <a:rPr lang="zh-TW" altLang="en-US" sz="4000" b="1" dirty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３</a:t>
            </a:r>
            <a:r>
              <a:rPr lang="zh-TW" altLang="en-US" sz="40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個面</a:t>
            </a:r>
            <a:endParaRPr lang="en-US" altLang="zh-TW" sz="4000" dirty="0" smtClean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Font typeface="新細明體" pitchFamily="18" charset="-120"/>
              <a:buChar char="․"/>
              <a:defRPr/>
            </a:pPr>
            <a:endParaRPr lang="en-US" altLang="zh-TW" sz="4000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buFont typeface="新細明體" pitchFamily="18" charset="-120"/>
              <a:buChar char="․"/>
              <a:defRPr/>
            </a:pPr>
            <a:r>
              <a:rPr lang="zh-TW" altLang="en-US" sz="40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一般選擇</a:t>
            </a:r>
            <a:r>
              <a:rPr lang="zh-TW" altLang="en-US" sz="4000" b="1" dirty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３</a:t>
            </a:r>
            <a:r>
              <a:rPr lang="zh-TW" altLang="en-US" sz="40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個方向表現</a:t>
            </a:r>
            <a:r>
              <a:rPr lang="en-US" altLang="zh-TW" sz="40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40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簡單物體二個方向</a:t>
            </a:r>
            <a:r>
              <a:rPr lang="en-US" altLang="zh-TW" sz="4000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>
              <a:buFont typeface="新細明體" pitchFamily="18" charset="-120"/>
              <a:buChar char="․"/>
              <a:defRPr/>
            </a:pPr>
            <a:endParaRPr lang="en-US" altLang="zh-TW" sz="4000" dirty="0" smtClean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45294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群組 5"/>
          <p:cNvGrpSpPr/>
          <p:nvPr/>
        </p:nvGrpSpPr>
        <p:grpSpPr>
          <a:xfrm>
            <a:off x="4044" y="-16921"/>
            <a:ext cx="3012670" cy="2564841"/>
            <a:chOff x="1171437" y="1908519"/>
            <a:chExt cx="3470031" cy="2954216"/>
          </a:xfrm>
        </p:grpSpPr>
        <p:pic>
          <p:nvPicPr>
            <p:cNvPr id="3" name="圖片 2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1" t="25479" r="32360" b="43704"/>
            <a:stretch/>
          </p:blipFill>
          <p:spPr>
            <a:xfrm>
              <a:off x="1171437" y="1908519"/>
              <a:ext cx="3470031" cy="2954216"/>
            </a:xfrm>
            <a:prstGeom prst="rect">
              <a:avLst/>
            </a:prstGeom>
          </p:spPr>
        </p:pic>
        <p:sp>
          <p:nvSpPr>
            <p:cNvPr id="27" name="橢圓 26"/>
            <p:cNvSpPr/>
            <p:nvPr/>
          </p:nvSpPr>
          <p:spPr>
            <a:xfrm>
              <a:off x="2058143" y="3703095"/>
              <a:ext cx="167640" cy="175260"/>
            </a:xfrm>
            <a:prstGeom prst="ellipse">
              <a:avLst/>
            </a:prstGeom>
            <a:solidFill>
              <a:srgbClr val="FF0000">
                <a:alpha val="49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30000"/>
                </a:lnSpc>
              </a:pPr>
              <a:endParaRPr lang="zh-TW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2" name="文字方塊 31"/>
            <p:cNvSpPr txBox="1"/>
            <p:nvPr/>
          </p:nvSpPr>
          <p:spPr>
            <a:xfrm>
              <a:off x="2012803" y="3108090"/>
              <a:ext cx="680720" cy="451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  <a:spcBef>
                  <a:spcPts val="600"/>
                </a:spcBef>
              </a:pPr>
              <a:r>
                <a:rPr lang="zh-TW" altLang="en-US" sz="2000" b="1" kern="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+mn-ea"/>
                  <a:sym typeface="+mn-lt"/>
                </a:rPr>
                <a:t>寬</a:t>
              </a:r>
              <a:r>
                <a:rPr lang="en-US" altLang="zh-TW" sz="2000" b="1" kern="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+mn-ea"/>
                  <a:sym typeface="+mn-lt"/>
                </a:rPr>
                <a:t>6</a:t>
              </a:r>
              <a:endParaRPr lang="zh-TW" altLang="en-US" sz="2000" b="1" kern="0" dirty="0"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endParaRPr>
            </a:p>
          </p:txBody>
        </p:sp>
        <p:sp>
          <p:nvSpPr>
            <p:cNvPr id="33" name="文字方塊 32"/>
            <p:cNvSpPr txBox="1"/>
            <p:nvPr/>
          </p:nvSpPr>
          <p:spPr>
            <a:xfrm>
              <a:off x="1622689" y="1932664"/>
              <a:ext cx="680720" cy="451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  <a:spcBef>
                  <a:spcPts val="600"/>
                </a:spcBef>
              </a:pPr>
              <a:r>
                <a:rPr lang="zh-TW" altLang="en-US" sz="2000" b="1" kern="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+mn-ea"/>
                  <a:sym typeface="+mn-lt"/>
                </a:rPr>
                <a:t>深</a:t>
              </a:r>
              <a:r>
                <a:rPr lang="en-US" altLang="zh-TW" sz="2000" b="1" kern="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+mn-ea"/>
                  <a:sym typeface="+mn-lt"/>
                </a:rPr>
                <a:t>4</a:t>
              </a:r>
              <a:endParaRPr lang="zh-TW" altLang="en-US" sz="2000" b="1" kern="0" dirty="0"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endParaRPr>
            </a:p>
          </p:txBody>
        </p:sp>
        <p:sp>
          <p:nvSpPr>
            <p:cNvPr id="38" name="文字方塊 37"/>
            <p:cNvSpPr txBox="1"/>
            <p:nvPr/>
          </p:nvSpPr>
          <p:spPr>
            <a:xfrm>
              <a:off x="2594429" y="4022083"/>
              <a:ext cx="680720" cy="451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  <a:spcBef>
                  <a:spcPts val="600"/>
                </a:spcBef>
              </a:pPr>
              <a:r>
                <a:rPr lang="zh-TW" altLang="en-US" sz="2000" b="1" kern="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+mn-ea"/>
                  <a:sym typeface="+mn-lt"/>
                </a:rPr>
                <a:t>高</a:t>
              </a:r>
              <a:r>
                <a:rPr lang="en-US" altLang="zh-TW" sz="2000" b="1" kern="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+mn-ea"/>
                  <a:sym typeface="+mn-lt"/>
                </a:rPr>
                <a:t>2</a:t>
              </a:r>
              <a:endParaRPr lang="zh-TW" altLang="en-US" sz="2000" b="1" kern="0" dirty="0"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endParaRPr>
            </a:p>
          </p:txBody>
        </p:sp>
        <p:sp>
          <p:nvSpPr>
            <p:cNvPr id="23" name="橢圓 22"/>
            <p:cNvSpPr/>
            <p:nvPr/>
          </p:nvSpPr>
          <p:spPr>
            <a:xfrm>
              <a:off x="2850969" y="2899596"/>
              <a:ext cx="167640" cy="175260"/>
            </a:xfrm>
            <a:prstGeom prst="ellipse">
              <a:avLst/>
            </a:prstGeom>
            <a:solidFill>
              <a:schemeClr val="accent6">
                <a:lumMod val="10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30000"/>
                </a:lnSpc>
              </a:pPr>
              <a:endParaRPr lang="zh-TW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4" name="橢圓 23"/>
            <p:cNvSpPr/>
            <p:nvPr/>
          </p:nvSpPr>
          <p:spPr>
            <a:xfrm>
              <a:off x="3807003" y="3953496"/>
              <a:ext cx="167640" cy="17526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30000"/>
                </a:lnSpc>
              </a:pPr>
              <a:endParaRPr lang="zh-TW" altLang="en-US" sz="1200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9" name="群組 8"/>
          <p:cNvGrpSpPr/>
          <p:nvPr/>
        </p:nvGrpSpPr>
        <p:grpSpPr>
          <a:xfrm>
            <a:off x="4494642" y="3398518"/>
            <a:ext cx="5586908" cy="957265"/>
            <a:chOff x="4494642" y="3398518"/>
            <a:chExt cx="5586908" cy="957265"/>
          </a:xfrm>
        </p:grpSpPr>
        <p:sp>
          <p:nvSpPr>
            <p:cNvPr id="36" name="矩形 35"/>
            <p:cNvSpPr/>
            <p:nvPr/>
          </p:nvSpPr>
          <p:spPr>
            <a:xfrm>
              <a:off x="4648200" y="3413759"/>
              <a:ext cx="906780" cy="449581"/>
            </a:xfrm>
            <a:prstGeom prst="rect">
              <a:avLst/>
            </a:prstGeom>
            <a:noFill/>
            <a:ln w="317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30000"/>
                </a:lnSpc>
              </a:pPr>
              <a:endParaRPr lang="zh-TW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7" name="矩形 36"/>
            <p:cNvSpPr/>
            <p:nvPr/>
          </p:nvSpPr>
          <p:spPr>
            <a:xfrm>
              <a:off x="9014460" y="3398518"/>
              <a:ext cx="906780" cy="449581"/>
            </a:xfrm>
            <a:prstGeom prst="rect">
              <a:avLst/>
            </a:prstGeom>
            <a:noFill/>
            <a:ln w="317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30000"/>
                </a:lnSpc>
              </a:pPr>
              <a:endParaRPr lang="zh-TW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2" name="橢圓 41"/>
            <p:cNvSpPr/>
            <p:nvPr/>
          </p:nvSpPr>
          <p:spPr>
            <a:xfrm>
              <a:off x="9384030" y="3535678"/>
              <a:ext cx="167640" cy="175260"/>
            </a:xfrm>
            <a:prstGeom prst="ellipse">
              <a:avLst/>
            </a:prstGeom>
            <a:solidFill>
              <a:schemeClr val="accent1"/>
            </a:soli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30000"/>
                </a:lnSpc>
              </a:pPr>
              <a:endParaRPr lang="zh-TW" altLang="en-US" sz="1200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4" name="橢圓 53"/>
            <p:cNvSpPr/>
            <p:nvPr/>
          </p:nvSpPr>
          <p:spPr>
            <a:xfrm>
              <a:off x="5017770" y="3569274"/>
              <a:ext cx="167640" cy="175260"/>
            </a:xfrm>
            <a:prstGeom prst="ellipse">
              <a:avLst/>
            </a:prstGeom>
            <a:solidFill>
              <a:schemeClr val="accent1"/>
            </a:soli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30000"/>
                </a:lnSpc>
              </a:pPr>
              <a:endParaRPr lang="zh-TW" altLang="en-US" sz="1200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6" name="文字方塊 55"/>
            <p:cNvSpPr txBox="1"/>
            <p:nvPr/>
          </p:nvSpPr>
          <p:spPr>
            <a:xfrm>
              <a:off x="8867655" y="3863340"/>
              <a:ext cx="1213895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  <a:spcBef>
                  <a:spcPts val="600"/>
                </a:spcBef>
              </a:pPr>
              <a:r>
                <a:rPr lang="zh-TW" altLang="en-US" sz="2000" b="1" kern="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+mn-ea"/>
                  <a:sym typeface="+mn-lt"/>
                </a:rPr>
                <a:t>右側視圖</a:t>
              </a:r>
              <a:endParaRPr lang="zh-TW" altLang="en-US" sz="2000" b="1" kern="0" dirty="0"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endParaRPr>
            </a:p>
          </p:txBody>
        </p:sp>
        <p:sp>
          <p:nvSpPr>
            <p:cNvPr id="57" name="文字方塊 56"/>
            <p:cNvSpPr txBox="1"/>
            <p:nvPr/>
          </p:nvSpPr>
          <p:spPr>
            <a:xfrm>
              <a:off x="4494642" y="3863340"/>
              <a:ext cx="1213895" cy="451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  <a:spcBef>
                  <a:spcPts val="600"/>
                </a:spcBef>
              </a:pPr>
              <a:r>
                <a:rPr lang="zh-TW" altLang="en-US" sz="2000" b="1" kern="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+mn-ea"/>
                  <a:sym typeface="+mn-lt"/>
                </a:rPr>
                <a:t>左側視圖</a:t>
              </a:r>
              <a:endParaRPr lang="zh-TW" altLang="en-US" sz="2000" b="1" kern="0" dirty="0"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endParaRPr>
            </a:p>
          </p:txBody>
        </p:sp>
      </p:grpSp>
      <p:grpSp>
        <p:nvGrpSpPr>
          <p:cNvPr id="8" name="群組 7"/>
          <p:cNvGrpSpPr/>
          <p:nvPr/>
        </p:nvGrpSpPr>
        <p:grpSpPr>
          <a:xfrm>
            <a:off x="2143760" y="3413759"/>
            <a:ext cx="5956300" cy="900858"/>
            <a:chOff x="2143760" y="3413759"/>
            <a:chExt cx="5956300" cy="900858"/>
          </a:xfrm>
        </p:grpSpPr>
        <p:sp>
          <p:nvSpPr>
            <p:cNvPr id="5" name="矩形 4"/>
            <p:cNvSpPr/>
            <p:nvPr/>
          </p:nvSpPr>
          <p:spPr>
            <a:xfrm>
              <a:off x="6484620" y="3413759"/>
              <a:ext cx="1615440" cy="449581"/>
            </a:xfrm>
            <a:prstGeom prst="rect">
              <a:avLst/>
            </a:prstGeom>
            <a:noFill/>
            <a:ln w="317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30000"/>
                </a:lnSpc>
              </a:pPr>
              <a:endParaRPr lang="zh-TW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1" name="矩形 40"/>
            <p:cNvSpPr/>
            <p:nvPr/>
          </p:nvSpPr>
          <p:spPr>
            <a:xfrm>
              <a:off x="2143760" y="3413759"/>
              <a:ext cx="1582420" cy="449581"/>
            </a:xfrm>
            <a:prstGeom prst="rect">
              <a:avLst/>
            </a:prstGeom>
            <a:noFill/>
            <a:ln w="317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30000"/>
                </a:lnSpc>
              </a:pPr>
              <a:endParaRPr lang="zh-TW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3" name="橢圓 42"/>
            <p:cNvSpPr/>
            <p:nvPr/>
          </p:nvSpPr>
          <p:spPr>
            <a:xfrm>
              <a:off x="2877848" y="3557267"/>
              <a:ext cx="167640" cy="175260"/>
            </a:xfrm>
            <a:prstGeom prst="ellipse">
              <a:avLst/>
            </a:prstGeom>
            <a:solidFill>
              <a:srgbClr val="FF0000">
                <a:alpha val="49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30000"/>
                </a:lnSpc>
              </a:pPr>
              <a:endParaRPr lang="zh-TW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4" name="橢圓 43"/>
            <p:cNvSpPr/>
            <p:nvPr/>
          </p:nvSpPr>
          <p:spPr>
            <a:xfrm>
              <a:off x="7208520" y="3557267"/>
              <a:ext cx="167640" cy="175260"/>
            </a:xfrm>
            <a:prstGeom prst="ellipse">
              <a:avLst/>
            </a:prstGeom>
            <a:solidFill>
              <a:srgbClr val="FF0000">
                <a:alpha val="49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30000"/>
                </a:lnSpc>
              </a:pPr>
              <a:endParaRPr lang="zh-TW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5" name="文字方塊 54"/>
            <p:cNvSpPr txBox="1"/>
            <p:nvPr/>
          </p:nvSpPr>
          <p:spPr>
            <a:xfrm>
              <a:off x="6844446" y="3863340"/>
              <a:ext cx="1063427" cy="451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  <a:spcBef>
                  <a:spcPts val="600"/>
                </a:spcBef>
              </a:pPr>
              <a:r>
                <a:rPr lang="zh-TW" altLang="en-US" sz="2000" b="1" kern="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+mn-ea"/>
                  <a:sym typeface="+mn-lt"/>
                </a:rPr>
                <a:t>前視圖</a:t>
              </a:r>
              <a:endParaRPr lang="zh-TW" altLang="en-US" sz="2000" b="1" kern="0" dirty="0"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endParaRPr>
            </a:p>
          </p:txBody>
        </p:sp>
        <p:sp>
          <p:nvSpPr>
            <p:cNvPr id="59" name="文字方塊 58"/>
            <p:cNvSpPr txBox="1"/>
            <p:nvPr/>
          </p:nvSpPr>
          <p:spPr>
            <a:xfrm>
              <a:off x="2471433" y="3863340"/>
              <a:ext cx="1063427" cy="451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  <a:spcBef>
                  <a:spcPts val="600"/>
                </a:spcBef>
              </a:pPr>
              <a:r>
                <a:rPr lang="zh-TW" altLang="en-US" sz="2000" b="1" kern="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+mn-ea"/>
                  <a:sym typeface="+mn-lt"/>
                </a:rPr>
                <a:t>後視圖</a:t>
              </a:r>
              <a:endParaRPr lang="zh-TW" altLang="en-US" sz="2000" b="1" kern="0" dirty="0"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endParaRPr>
            </a:p>
          </p:txBody>
        </p:sp>
      </p:grpSp>
      <p:grpSp>
        <p:nvGrpSpPr>
          <p:cNvPr id="4" name="群組 3"/>
          <p:cNvGrpSpPr/>
          <p:nvPr/>
        </p:nvGrpSpPr>
        <p:grpSpPr>
          <a:xfrm>
            <a:off x="6484620" y="1584961"/>
            <a:ext cx="1615440" cy="4584381"/>
            <a:chOff x="6484620" y="1584961"/>
            <a:chExt cx="1615440" cy="4584381"/>
          </a:xfrm>
        </p:grpSpPr>
        <p:sp>
          <p:nvSpPr>
            <p:cNvPr id="30" name="矩形 29"/>
            <p:cNvSpPr/>
            <p:nvPr/>
          </p:nvSpPr>
          <p:spPr>
            <a:xfrm>
              <a:off x="6484620" y="1584961"/>
              <a:ext cx="1615440" cy="898908"/>
            </a:xfrm>
            <a:prstGeom prst="rect">
              <a:avLst/>
            </a:prstGeom>
            <a:noFill/>
            <a:ln w="317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30000"/>
                </a:lnSpc>
              </a:pPr>
              <a:endParaRPr lang="zh-TW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4" name="橢圓 33"/>
            <p:cNvSpPr/>
            <p:nvPr/>
          </p:nvSpPr>
          <p:spPr>
            <a:xfrm>
              <a:off x="7208520" y="1952591"/>
              <a:ext cx="167640" cy="175260"/>
            </a:xfrm>
            <a:prstGeom prst="ellipse">
              <a:avLst/>
            </a:prstGeom>
            <a:solidFill>
              <a:schemeClr val="tx1"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30000"/>
                </a:lnSpc>
              </a:pPr>
              <a:endParaRPr lang="zh-TW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5" name="矩形 34"/>
            <p:cNvSpPr/>
            <p:nvPr/>
          </p:nvSpPr>
          <p:spPr>
            <a:xfrm>
              <a:off x="6484620" y="4777991"/>
              <a:ext cx="1615440" cy="898908"/>
            </a:xfrm>
            <a:prstGeom prst="rect">
              <a:avLst/>
            </a:prstGeom>
            <a:noFill/>
            <a:ln w="317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30000"/>
                </a:lnSpc>
              </a:pPr>
              <a:endParaRPr lang="zh-TW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5" name="橢圓 44"/>
            <p:cNvSpPr/>
            <p:nvPr/>
          </p:nvSpPr>
          <p:spPr>
            <a:xfrm>
              <a:off x="7208809" y="5139815"/>
              <a:ext cx="167640" cy="175260"/>
            </a:xfrm>
            <a:prstGeom prst="ellipse">
              <a:avLst/>
            </a:prstGeom>
            <a:solidFill>
              <a:schemeClr val="tx1"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30000"/>
                </a:lnSpc>
              </a:pPr>
              <a:endParaRPr lang="zh-TW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7" name="文字方塊 6"/>
            <p:cNvSpPr txBox="1"/>
            <p:nvPr/>
          </p:nvSpPr>
          <p:spPr>
            <a:xfrm>
              <a:off x="6844735" y="2479218"/>
              <a:ext cx="106342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  <a:spcBef>
                  <a:spcPts val="600"/>
                </a:spcBef>
              </a:pPr>
              <a:r>
                <a:rPr lang="zh-TW" altLang="en-US" sz="2000" b="1" kern="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+mn-ea"/>
                  <a:sym typeface="+mn-lt"/>
                </a:rPr>
                <a:t>俯視圖</a:t>
              </a:r>
              <a:endParaRPr lang="zh-TW" altLang="en-US" sz="2000" b="1" kern="0" dirty="0"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endParaRPr>
            </a:p>
          </p:txBody>
        </p:sp>
        <p:sp>
          <p:nvSpPr>
            <p:cNvPr id="60" name="文字方塊 59"/>
            <p:cNvSpPr txBox="1"/>
            <p:nvPr/>
          </p:nvSpPr>
          <p:spPr>
            <a:xfrm>
              <a:off x="6844445" y="5676899"/>
              <a:ext cx="1063427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  <a:spcBef>
                  <a:spcPts val="600"/>
                </a:spcBef>
              </a:pPr>
              <a:r>
                <a:rPr lang="zh-TW" altLang="en-US" sz="2000" b="1" kern="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+mn-ea"/>
                  <a:sym typeface="+mn-lt"/>
                </a:rPr>
                <a:t>仰視圖</a:t>
              </a:r>
              <a:endParaRPr lang="zh-TW" altLang="en-US" sz="2000" b="1" kern="0" dirty="0"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endParaRPr>
            </a:p>
          </p:txBody>
        </p:sp>
      </p:grpSp>
      <p:grpSp>
        <p:nvGrpSpPr>
          <p:cNvPr id="10" name="群組 9"/>
          <p:cNvGrpSpPr/>
          <p:nvPr/>
        </p:nvGrpSpPr>
        <p:grpSpPr>
          <a:xfrm>
            <a:off x="5798916" y="1123767"/>
            <a:ext cx="4564284" cy="3402512"/>
            <a:chOff x="5798916" y="1123767"/>
            <a:chExt cx="4564284" cy="3402512"/>
          </a:xfrm>
        </p:grpSpPr>
        <p:sp>
          <p:nvSpPr>
            <p:cNvPr id="61" name="矩形 60"/>
            <p:cNvSpPr/>
            <p:nvPr/>
          </p:nvSpPr>
          <p:spPr>
            <a:xfrm>
              <a:off x="5798916" y="1123767"/>
              <a:ext cx="4564284" cy="3402512"/>
            </a:xfrm>
            <a:prstGeom prst="rect">
              <a:avLst/>
            </a:prstGeom>
            <a:noFill/>
            <a:ln w="50800">
              <a:solidFill>
                <a:srgbClr val="FF0000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30000"/>
                </a:lnSpc>
              </a:pPr>
              <a:endParaRPr lang="zh-TW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62" name="文字方塊 61"/>
            <p:cNvSpPr txBox="1"/>
            <p:nvPr/>
          </p:nvSpPr>
          <p:spPr>
            <a:xfrm>
              <a:off x="8268276" y="1190701"/>
              <a:ext cx="2013995" cy="451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  <a:spcBef>
                  <a:spcPts val="600"/>
                </a:spcBef>
              </a:pPr>
              <a:r>
                <a:rPr lang="zh-TW" altLang="en-US" sz="2000" b="1" kern="0" dirty="0" smtClean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+mn-ea"/>
                  <a:sym typeface="+mn-lt"/>
                </a:rPr>
                <a:t>通常只畫這三個</a:t>
              </a:r>
              <a:endParaRPr lang="zh-TW" altLang="en-US" sz="2000" b="1" kern="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endParaRPr>
            </a:p>
          </p:txBody>
        </p:sp>
      </p:grpSp>
      <p:grpSp>
        <p:nvGrpSpPr>
          <p:cNvPr id="13" name="群組 12"/>
          <p:cNvGrpSpPr/>
          <p:nvPr/>
        </p:nvGrpSpPr>
        <p:grpSpPr>
          <a:xfrm>
            <a:off x="6488684" y="1574801"/>
            <a:ext cx="3432556" cy="2288539"/>
            <a:chOff x="6488684" y="1574801"/>
            <a:chExt cx="3432556" cy="2288539"/>
          </a:xfrm>
        </p:grpSpPr>
        <p:grpSp>
          <p:nvGrpSpPr>
            <p:cNvPr id="49" name="群組 48"/>
            <p:cNvGrpSpPr/>
            <p:nvPr/>
          </p:nvGrpSpPr>
          <p:grpSpPr>
            <a:xfrm>
              <a:off x="6488684" y="1574801"/>
              <a:ext cx="3432556" cy="1792301"/>
              <a:chOff x="6488684" y="1574801"/>
              <a:chExt cx="3432556" cy="1792301"/>
            </a:xfrm>
          </p:grpSpPr>
          <p:cxnSp>
            <p:nvCxnSpPr>
              <p:cNvPr id="12" name="直線接點 11"/>
              <p:cNvCxnSpPr/>
              <p:nvPr/>
            </p:nvCxnSpPr>
            <p:spPr>
              <a:xfrm>
                <a:off x="8161020" y="2490981"/>
                <a:ext cx="842264" cy="0"/>
              </a:xfrm>
              <a:prstGeom prst="line">
                <a:avLst/>
              </a:prstGeom>
              <a:ln w="12700">
                <a:solidFill>
                  <a:schemeClr val="dk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9" name="直線接點 38"/>
              <p:cNvCxnSpPr/>
              <p:nvPr/>
            </p:nvCxnSpPr>
            <p:spPr>
              <a:xfrm>
                <a:off x="8161020" y="1574801"/>
                <a:ext cx="1760220" cy="0"/>
              </a:xfrm>
              <a:prstGeom prst="line">
                <a:avLst/>
              </a:prstGeom>
              <a:ln w="12700">
                <a:solidFill>
                  <a:schemeClr val="dk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6" name="直線接點 45"/>
              <p:cNvCxnSpPr/>
              <p:nvPr/>
            </p:nvCxnSpPr>
            <p:spPr>
              <a:xfrm flipV="1">
                <a:off x="9921240" y="1574801"/>
                <a:ext cx="0" cy="1758949"/>
              </a:xfrm>
              <a:prstGeom prst="line">
                <a:avLst/>
              </a:prstGeom>
              <a:ln w="12700">
                <a:solidFill>
                  <a:schemeClr val="dk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7" name="直線接點 46"/>
              <p:cNvCxnSpPr/>
              <p:nvPr/>
            </p:nvCxnSpPr>
            <p:spPr>
              <a:xfrm flipV="1">
                <a:off x="9003284" y="2484299"/>
                <a:ext cx="0" cy="849451"/>
              </a:xfrm>
              <a:prstGeom prst="line">
                <a:avLst/>
              </a:prstGeom>
              <a:ln w="12700">
                <a:solidFill>
                  <a:schemeClr val="dk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8" name="直線接點 47"/>
              <p:cNvCxnSpPr/>
              <p:nvPr/>
            </p:nvCxnSpPr>
            <p:spPr>
              <a:xfrm flipV="1">
                <a:off x="9003284" y="1574801"/>
                <a:ext cx="917956" cy="916180"/>
              </a:xfrm>
              <a:prstGeom prst="line">
                <a:avLst/>
              </a:prstGeom>
              <a:ln w="12700">
                <a:solidFill>
                  <a:schemeClr val="dk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3" name="直線接點 62"/>
              <p:cNvCxnSpPr/>
              <p:nvPr/>
            </p:nvCxnSpPr>
            <p:spPr>
              <a:xfrm flipV="1">
                <a:off x="6488684" y="2517651"/>
                <a:ext cx="0" cy="849451"/>
              </a:xfrm>
              <a:prstGeom prst="line">
                <a:avLst/>
              </a:prstGeom>
              <a:ln w="12700">
                <a:solidFill>
                  <a:schemeClr val="dk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4" name="直線接點 63"/>
              <p:cNvCxnSpPr/>
              <p:nvPr/>
            </p:nvCxnSpPr>
            <p:spPr>
              <a:xfrm flipV="1">
                <a:off x="8092694" y="2517651"/>
                <a:ext cx="0" cy="849451"/>
              </a:xfrm>
              <a:prstGeom prst="line">
                <a:avLst/>
              </a:prstGeom>
              <a:ln w="12700">
                <a:solidFill>
                  <a:schemeClr val="dk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40" name="直線接點 39"/>
            <p:cNvCxnSpPr/>
            <p:nvPr/>
          </p:nvCxnSpPr>
          <p:spPr>
            <a:xfrm>
              <a:off x="8124444" y="3407663"/>
              <a:ext cx="842264" cy="0"/>
            </a:xfrm>
            <a:prstGeom prst="line">
              <a:avLst/>
            </a:prstGeom>
            <a:ln w="12700">
              <a:solidFill>
                <a:schemeClr val="dk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直線接點 49"/>
            <p:cNvCxnSpPr/>
            <p:nvPr/>
          </p:nvCxnSpPr>
          <p:spPr>
            <a:xfrm>
              <a:off x="8130540" y="3863340"/>
              <a:ext cx="842264" cy="0"/>
            </a:xfrm>
            <a:prstGeom prst="line">
              <a:avLst/>
            </a:prstGeom>
            <a:ln w="12700">
              <a:solidFill>
                <a:schemeClr val="dk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5" name="群組 14"/>
          <p:cNvGrpSpPr/>
          <p:nvPr/>
        </p:nvGrpSpPr>
        <p:grpSpPr>
          <a:xfrm>
            <a:off x="6193322" y="1333744"/>
            <a:ext cx="4010237" cy="2869952"/>
            <a:chOff x="6193322" y="1333744"/>
            <a:chExt cx="4010237" cy="2869952"/>
          </a:xfrm>
        </p:grpSpPr>
        <p:sp>
          <p:nvSpPr>
            <p:cNvPr id="14" name="文字方塊 13"/>
            <p:cNvSpPr txBox="1"/>
            <p:nvPr/>
          </p:nvSpPr>
          <p:spPr>
            <a:xfrm>
              <a:off x="6222846" y="1333744"/>
              <a:ext cx="279613" cy="308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  <a:spcBef>
                  <a:spcPts val="600"/>
                </a:spcBef>
              </a:pPr>
              <a:r>
                <a:rPr lang="en-US" altLang="zh-TW" sz="1200" kern="0" dirty="0" smtClean="0"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1</a:t>
              </a:r>
              <a:endParaRPr lang="zh-TW" altLang="en-US" sz="12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51" name="文字方塊 50"/>
            <p:cNvSpPr txBox="1"/>
            <p:nvPr/>
          </p:nvSpPr>
          <p:spPr>
            <a:xfrm>
              <a:off x="6193322" y="3253165"/>
              <a:ext cx="279613" cy="308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  <a:spcBef>
                  <a:spcPts val="600"/>
                </a:spcBef>
              </a:pPr>
              <a:r>
                <a:rPr lang="en-US" altLang="zh-TW" sz="1200" kern="0" dirty="0" smtClean="0"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1</a:t>
              </a:r>
              <a:endParaRPr lang="zh-TW" altLang="en-US" sz="12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52" name="文字方塊 51"/>
            <p:cNvSpPr txBox="1"/>
            <p:nvPr/>
          </p:nvSpPr>
          <p:spPr>
            <a:xfrm>
              <a:off x="8098764" y="1366765"/>
              <a:ext cx="279613" cy="308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  <a:spcBef>
                  <a:spcPts val="600"/>
                </a:spcBef>
              </a:pPr>
              <a:r>
                <a:rPr lang="en-US" altLang="zh-TW" sz="1200" kern="0" dirty="0" smtClean="0"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2</a:t>
              </a:r>
              <a:endParaRPr lang="zh-TW" altLang="en-US" sz="12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53" name="文字方塊 52"/>
            <p:cNvSpPr txBox="1"/>
            <p:nvPr/>
          </p:nvSpPr>
          <p:spPr>
            <a:xfrm>
              <a:off x="8098764" y="3139161"/>
              <a:ext cx="279613" cy="308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  <a:spcBef>
                  <a:spcPts val="600"/>
                </a:spcBef>
              </a:pPr>
              <a:r>
                <a:rPr lang="en-US" altLang="zh-TW" sz="1200" kern="0" dirty="0" smtClean="0"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2</a:t>
              </a:r>
              <a:endParaRPr lang="zh-TW" altLang="en-US" sz="12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58" name="文字方塊 57"/>
            <p:cNvSpPr txBox="1"/>
            <p:nvPr/>
          </p:nvSpPr>
          <p:spPr>
            <a:xfrm>
              <a:off x="9923946" y="3186873"/>
              <a:ext cx="279613" cy="308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  <a:spcBef>
                  <a:spcPts val="600"/>
                </a:spcBef>
              </a:pPr>
              <a:r>
                <a:rPr lang="en-US" altLang="zh-TW" sz="1200" kern="0" dirty="0" smtClean="0"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2</a:t>
              </a:r>
              <a:endParaRPr lang="zh-TW" altLang="en-US" sz="12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65" name="文字方塊 64"/>
            <p:cNvSpPr txBox="1"/>
            <p:nvPr/>
          </p:nvSpPr>
          <p:spPr>
            <a:xfrm>
              <a:off x="8670268" y="3135053"/>
              <a:ext cx="279613" cy="308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  <a:spcBef>
                  <a:spcPts val="600"/>
                </a:spcBef>
              </a:pPr>
              <a:r>
                <a:rPr lang="en-US" altLang="zh-TW" sz="1200" kern="0" dirty="0" smtClean="0"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1</a:t>
              </a:r>
              <a:endParaRPr lang="zh-TW" altLang="en-US" sz="12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66" name="文字方塊 65"/>
            <p:cNvSpPr txBox="1"/>
            <p:nvPr/>
          </p:nvSpPr>
          <p:spPr>
            <a:xfrm>
              <a:off x="6222846" y="2299777"/>
              <a:ext cx="279613" cy="308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  <a:spcBef>
                  <a:spcPts val="600"/>
                </a:spcBef>
              </a:pPr>
              <a:r>
                <a:rPr lang="en-US" altLang="zh-TW" sz="1200" kern="0" dirty="0" smtClean="0"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3</a:t>
              </a:r>
              <a:endParaRPr lang="zh-TW" altLang="en-US" sz="12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67" name="文字方塊 66"/>
            <p:cNvSpPr txBox="1"/>
            <p:nvPr/>
          </p:nvSpPr>
          <p:spPr>
            <a:xfrm>
              <a:off x="6209071" y="3803887"/>
              <a:ext cx="279613" cy="308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  <a:spcBef>
                  <a:spcPts val="600"/>
                </a:spcBef>
              </a:pPr>
              <a:r>
                <a:rPr lang="en-US" altLang="zh-TW" sz="1200" kern="0" dirty="0" smtClean="0"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3</a:t>
              </a:r>
              <a:endParaRPr lang="zh-TW" altLang="en-US" sz="12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68" name="文字方塊 67"/>
            <p:cNvSpPr txBox="1"/>
            <p:nvPr/>
          </p:nvSpPr>
          <p:spPr>
            <a:xfrm>
              <a:off x="8687095" y="3877385"/>
              <a:ext cx="279613" cy="308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  <a:spcBef>
                  <a:spcPts val="600"/>
                </a:spcBef>
              </a:pPr>
              <a:r>
                <a:rPr lang="en-US" altLang="zh-TW" sz="1200" kern="0" dirty="0" smtClean="0"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3</a:t>
              </a:r>
              <a:endParaRPr lang="zh-TW" altLang="en-US" sz="12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69" name="文字方塊 68"/>
            <p:cNvSpPr txBox="1"/>
            <p:nvPr/>
          </p:nvSpPr>
          <p:spPr>
            <a:xfrm>
              <a:off x="8139826" y="2229123"/>
              <a:ext cx="279613" cy="308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  <a:spcBef>
                  <a:spcPts val="600"/>
                </a:spcBef>
              </a:pPr>
              <a:r>
                <a:rPr lang="en-US" altLang="zh-TW" sz="1200" kern="0" dirty="0" smtClean="0"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4</a:t>
              </a:r>
              <a:endParaRPr lang="zh-TW" altLang="en-US" sz="12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70" name="文字方塊 69"/>
            <p:cNvSpPr txBox="1"/>
            <p:nvPr/>
          </p:nvSpPr>
          <p:spPr>
            <a:xfrm>
              <a:off x="8021213" y="3894701"/>
              <a:ext cx="279613" cy="308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  <a:spcBef>
                  <a:spcPts val="600"/>
                </a:spcBef>
              </a:pPr>
              <a:r>
                <a:rPr lang="en-US" altLang="zh-TW" sz="1200" kern="0" dirty="0" smtClean="0"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4</a:t>
              </a:r>
              <a:endParaRPr lang="zh-TW" altLang="en-US" sz="12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71" name="文字方塊 70"/>
            <p:cNvSpPr txBox="1"/>
            <p:nvPr/>
          </p:nvSpPr>
          <p:spPr>
            <a:xfrm>
              <a:off x="9893688" y="3732527"/>
              <a:ext cx="279613" cy="308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  <a:spcBef>
                  <a:spcPts val="600"/>
                </a:spcBef>
              </a:pPr>
              <a:r>
                <a:rPr lang="en-US" altLang="zh-TW" sz="1200" kern="0" dirty="0" smtClean="0"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4</a:t>
              </a:r>
              <a:endParaRPr lang="zh-TW" altLang="en-US" sz="1200" kern="0" dirty="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86726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>
            <a:off x="4905750" y="1462000"/>
            <a:ext cx="2930571" cy="2563611"/>
            <a:chOff x="4905750" y="1462000"/>
            <a:chExt cx="2930571" cy="2563611"/>
          </a:xfrm>
        </p:grpSpPr>
        <p:sp>
          <p:nvSpPr>
            <p:cNvPr id="35" name="矩形 34"/>
            <p:cNvSpPr/>
            <p:nvPr/>
          </p:nvSpPr>
          <p:spPr>
            <a:xfrm>
              <a:off x="4905750" y="1462000"/>
              <a:ext cx="2930571" cy="1977885"/>
            </a:xfrm>
            <a:prstGeom prst="rect">
              <a:avLst/>
            </a:prstGeom>
            <a:noFill/>
            <a:ln w="317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30000"/>
                </a:lnSpc>
              </a:pPr>
              <a:endParaRPr lang="zh-TW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6" name="橢圓 35"/>
            <p:cNvSpPr/>
            <p:nvPr/>
          </p:nvSpPr>
          <p:spPr>
            <a:xfrm>
              <a:off x="6259975" y="2342166"/>
              <a:ext cx="203029" cy="217552"/>
            </a:xfrm>
            <a:prstGeom prst="ellipse">
              <a:avLst/>
            </a:prstGeom>
            <a:solidFill>
              <a:schemeClr val="tx1"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30000"/>
                </a:lnSpc>
              </a:pPr>
              <a:endParaRPr lang="zh-TW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1" name="文字方塊 40"/>
            <p:cNvSpPr txBox="1"/>
            <p:nvPr/>
          </p:nvSpPr>
          <p:spPr>
            <a:xfrm>
              <a:off x="5846148" y="3414335"/>
              <a:ext cx="1287917" cy="611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  <a:spcBef>
                  <a:spcPts val="600"/>
                </a:spcBef>
              </a:pPr>
              <a:r>
                <a:rPr lang="zh-TW" altLang="en-US" sz="2000" b="1" kern="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+mn-ea"/>
                  <a:sym typeface="+mn-lt"/>
                </a:rPr>
                <a:t>俯視圖</a:t>
              </a:r>
              <a:endParaRPr lang="zh-TW" altLang="en-US" sz="2000" b="1" kern="0" dirty="0"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endParaRPr>
            </a:p>
          </p:txBody>
        </p:sp>
      </p:grpSp>
      <p:grpSp>
        <p:nvGrpSpPr>
          <p:cNvPr id="5" name="群組 4"/>
          <p:cNvGrpSpPr/>
          <p:nvPr/>
        </p:nvGrpSpPr>
        <p:grpSpPr>
          <a:xfrm>
            <a:off x="4905750" y="4404394"/>
            <a:ext cx="2930571" cy="1548002"/>
            <a:chOff x="4905750" y="4404394"/>
            <a:chExt cx="2930571" cy="1548002"/>
          </a:xfrm>
        </p:grpSpPr>
        <p:sp>
          <p:nvSpPr>
            <p:cNvPr id="34" name="矩形 33"/>
            <p:cNvSpPr/>
            <p:nvPr/>
          </p:nvSpPr>
          <p:spPr>
            <a:xfrm>
              <a:off x="4905750" y="4404394"/>
              <a:ext cx="2930571" cy="987826"/>
            </a:xfrm>
            <a:prstGeom prst="rect">
              <a:avLst/>
            </a:prstGeom>
            <a:noFill/>
            <a:ln w="317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30000"/>
                </a:lnSpc>
              </a:pPr>
              <a:endParaRPr lang="zh-TW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0" name="橢圓 39"/>
            <p:cNvSpPr/>
            <p:nvPr/>
          </p:nvSpPr>
          <p:spPr>
            <a:xfrm>
              <a:off x="6259332" y="4800199"/>
              <a:ext cx="203029" cy="217552"/>
            </a:xfrm>
            <a:prstGeom prst="ellipse">
              <a:avLst/>
            </a:prstGeom>
            <a:solidFill>
              <a:srgbClr val="FF0000">
                <a:alpha val="49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30000"/>
                </a:lnSpc>
              </a:pPr>
              <a:endParaRPr lang="zh-TW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2" name="文字方塊 41"/>
            <p:cNvSpPr txBox="1"/>
            <p:nvPr/>
          </p:nvSpPr>
          <p:spPr>
            <a:xfrm>
              <a:off x="5840076" y="5392220"/>
              <a:ext cx="1287917" cy="5601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  <a:spcBef>
                  <a:spcPts val="600"/>
                </a:spcBef>
              </a:pPr>
              <a:r>
                <a:rPr lang="zh-TW" altLang="en-US" sz="2000" b="1" kern="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+mn-ea"/>
                  <a:sym typeface="+mn-lt"/>
                </a:rPr>
                <a:t>前視圖</a:t>
              </a:r>
              <a:endParaRPr lang="zh-TW" altLang="en-US" sz="2000" b="1" kern="0" dirty="0"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endParaRPr>
            </a:p>
          </p:txBody>
        </p:sp>
      </p:grpSp>
      <p:grpSp>
        <p:nvGrpSpPr>
          <p:cNvPr id="6" name="群組 5"/>
          <p:cNvGrpSpPr/>
          <p:nvPr/>
        </p:nvGrpSpPr>
        <p:grpSpPr>
          <a:xfrm>
            <a:off x="8822670" y="4410490"/>
            <a:ext cx="1972847" cy="1572554"/>
            <a:chOff x="8822670" y="4410490"/>
            <a:chExt cx="1972847" cy="1572554"/>
          </a:xfrm>
        </p:grpSpPr>
        <p:sp>
          <p:nvSpPr>
            <p:cNvPr id="37" name="矩形 36"/>
            <p:cNvSpPr/>
            <p:nvPr/>
          </p:nvSpPr>
          <p:spPr>
            <a:xfrm>
              <a:off x="8822670" y="4410490"/>
              <a:ext cx="1972847" cy="981729"/>
            </a:xfrm>
            <a:prstGeom prst="rect">
              <a:avLst/>
            </a:prstGeom>
            <a:noFill/>
            <a:ln w="317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30000"/>
                </a:lnSpc>
              </a:pPr>
              <a:endParaRPr lang="zh-TW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9" name="橢圓 38"/>
            <p:cNvSpPr/>
            <p:nvPr/>
          </p:nvSpPr>
          <p:spPr>
            <a:xfrm>
              <a:off x="9707578" y="4800199"/>
              <a:ext cx="203029" cy="217552"/>
            </a:xfrm>
            <a:prstGeom prst="ellipse">
              <a:avLst/>
            </a:prstGeom>
            <a:solidFill>
              <a:schemeClr val="accent1"/>
            </a:soli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30000"/>
                </a:lnSpc>
              </a:pPr>
              <a:endParaRPr lang="zh-TW" altLang="en-US" sz="1200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3" name="文字方塊 42"/>
            <p:cNvSpPr txBox="1"/>
            <p:nvPr/>
          </p:nvSpPr>
          <p:spPr>
            <a:xfrm>
              <a:off x="9232032" y="5371768"/>
              <a:ext cx="1470149" cy="611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  <a:spcBef>
                  <a:spcPts val="600"/>
                </a:spcBef>
              </a:pPr>
              <a:r>
                <a:rPr lang="zh-TW" altLang="en-US" sz="2000" b="1" kern="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+mn-ea"/>
                  <a:sym typeface="+mn-lt"/>
                </a:rPr>
                <a:t>右側視圖</a:t>
              </a:r>
              <a:endParaRPr lang="zh-TW" altLang="en-US" sz="2000" b="1" kern="0" dirty="0"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endParaRPr>
            </a:p>
          </p:txBody>
        </p:sp>
      </p:grpSp>
      <p:grpSp>
        <p:nvGrpSpPr>
          <p:cNvPr id="2" name="群組 1"/>
          <p:cNvGrpSpPr/>
          <p:nvPr/>
        </p:nvGrpSpPr>
        <p:grpSpPr>
          <a:xfrm>
            <a:off x="0" y="-77377"/>
            <a:ext cx="3897460" cy="6946900"/>
            <a:chOff x="0" y="-77377"/>
            <a:chExt cx="3897460" cy="6946900"/>
          </a:xfrm>
        </p:grpSpPr>
        <p:sp>
          <p:nvSpPr>
            <p:cNvPr id="30" name="矩形 29"/>
            <p:cNvSpPr/>
            <p:nvPr/>
          </p:nvSpPr>
          <p:spPr>
            <a:xfrm>
              <a:off x="0" y="-77377"/>
              <a:ext cx="3897460" cy="69469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30000"/>
                </a:lnSpc>
              </a:pPr>
              <a:endParaRPr lang="zh-TW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pic>
          <p:nvPicPr>
            <p:cNvPr id="31" name="圖片 30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1" t="25479" r="32360" b="43704"/>
            <a:stretch/>
          </p:blipFill>
          <p:spPr>
            <a:xfrm>
              <a:off x="70690" y="1538355"/>
              <a:ext cx="3719274" cy="3166410"/>
            </a:xfrm>
            <a:prstGeom prst="rect">
              <a:avLst/>
            </a:prstGeom>
          </p:spPr>
        </p:pic>
        <p:sp>
          <p:nvSpPr>
            <p:cNvPr id="77" name="橢圓 76"/>
            <p:cNvSpPr/>
            <p:nvPr/>
          </p:nvSpPr>
          <p:spPr>
            <a:xfrm>
              <a:off x="1828812" y="2620232"/>
              <a:ext cx="203029" cy="217552"/>
            </a:xfrm>
            <a:prstGeom prst="ellipse">
              <a:avLst/>
            </a:prstGeom>
            <a:solidFill>
              <a:schemeClr val="tx1"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30000"/>
                </a:lnSpc>
              </a:pPr>
              <a:endParaRPr lang="zh-TW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78" name="橢圓 77"/>
            <p:cNvSpPr/>
            <p:nvPr/>
          </p:nvSpPr>
          <p:spPr>
            <a:xfrm>
              <a:off x="1025040" y="3414335"/>
              <a:ext cx="203029" cy="217552"/>
            </a:xfrm>
            <a:prstGeom prst="ellipse">
              <a:avLst/>
            </a:prstGeom>
            <a:solidFill>
              <a:srgbClr val="FF0000">
                <a:alpha val="49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30000"/>
                </a:lnSpc>
              </a:pPr>
              <a:endParaRPr lang="zh-TW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80" name="橢圓 79"/>
            <p:cNvSpPr/>
            <p:nvPr/>
          </p:nvSpPr>
          <p:spPr>
            <a:xfrm>
              <a:off x="2851475" y="3742851"/>
              <a:ext cx="203029" cy="217552"/>
            </a:xfrm>
            <a:prstGeom prst="ellipse">
              <a:avLst/>
            </a:prstGeom>
            <a:solidFill>
              <a:schemeClr val="accent1"/>
            </a:soli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30000"/>
                </a:lnSpc>
              </a:pPr>
              <a:endParaRPr lang="zh-TW" altLang="en-US" sz="1200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7" name="群組 6"/>
          <p:cNvGrpSpPr/>
          <p:nvPr/>
        </p:nvGrpSpPr>
        <p:grpSpPr>
          <a:xfrm>
            <a:off x="4889559" y="1465374"/>
            <a:ext cx="5882062" cy="3920750"/>
            <a:chOff x="4889559" y="1465374"/>
            <a:chExt cx="5882062" cy="3920750"/>
          </a:xfrm>
        </p:grpSpPr>
        <p:cxnSp>
          <p:nvCxnSpPr>
            <p:cNvPr id="60" name="直線接點 59"/>
            <p:cNvCxnSpPr/>
            <p:nvPr/>
          </p:nvCxnSpPr>
          <p:spPr>
            <a:xfrm flipV="1">
              <a:off x="7836322" y="3546071"/>
              <a:ext cx="0" cy="765779"/>
            </a:xfrm>
            <a:prstGeom prst="line">
              <a:avLst/>
            </a:prstGeom>
            <a:ln w="12700">
              <a:solidFill>
                <a:schemeClr val="dk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3" name="群組 2"/>
            <p:cNvGrpSpPr/>
            <p:nvPr/>
          </p:nvGrpSpPr>
          <p:grpSpPr>
            <a:xfrm>
              <a:off x="4889559" y="1465374"/>
              <a:ext cx="5882062" cy="3920750"/>
              <a:chOff x="4889559" y="1465374"/>
              <a:chExt cx="5882062" cy="3920750"/>
            </a:xfrm>
          </p:grpSpPr>
          <p:cxnSp>
            <p:nvCxnSpPr>
              <p:cNvPr id="46" name="直線接點 45"/>
              <p:cNvCxnSpPr/>
              <p:nvPr/>
            </p:nvCxnSpPr>
            <p:spPr>
              <a:xfrm>
                <a:off x="7904498" y="4404394"/>
                <a:ext cx="857212" cy="0"/>
              </a:xfrm>
              <a:prstGeom prst="line">
                <a:avLst/>
              </a:prstGeom>
              <a:ln w="12700">
                <a:solidFill>
                  <a:schemeClr val="dk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8" name="直線接點 47"/>
              <p:cNvCxnSpPr/>
              <p:nvPr/>
            </p:nvCxnSpPr>
            <p:spPr>
              <a:xfrm flipV="1">
                <a:off x="7965458" y="1470289"/>
                <a:ext cx="2806163" cy="2"/>
              </a:xfrm>
              <a:prstGeom prst="line">
                <a:avLst/>
              </a:prstGeom>
              <a:ln w="12700">
                <a:solidFill>
                  <a:schemeClr val="dk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9" name="直線接點 48"/>
              <p:cNvCxnSpPr/>
              <p:nvPr/>
            </p:nvCxnSpPr>
            <p:spPr>
              <a:xfrm flipV="1">
                <a:off x="10771621" y="1465374"/>
                <a:ext cx="0" cy="2872636"/>
              </a:xfrm>
              <a:prstGeom prst="line">
                <a:avLst/>
              </a:prstGeom>
              <a:ln w="12700">
                <a:solidFill>
                  <a:schemeClr val="dk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1" name="直線接點 50"/>
              <p:cNvCxnSpPr/>
              <p:nvPr/>
            </p:nvCxnSpPr>
            <p:spPr>
              <a:xfrm flipV="1">
                <a:off x="8815050" y="1470293"/>
                <a:ext cx="1956571" cy="1969592"/>
              </a:xfrm>
              <a:prstGeom prst="line">
                <a:avLst/>
              </a:prstGeom>
              <a:ln w="12700">
                <a:solidFill>
                  <a:schemeClr val="dk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3" name="直線接點 52"/>
              <p:cNvCxnSpPr/>
              <p:nvPr/>
            </p:nvCxnSpPr>
            <p:spPr>
              <a:xfrm flipV="1">
                <a:off x="4889559" y="3572231"/>
                <a:ext cx="0" cy="765779"/>
              </a:xfrm>
              <a:prstGeom prst="line">
                <a:avLst/>
              </a:prstGeom>
              <a:ln w="12700">
                <a:solidFill>
                  <a:schemeClr val="dk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6" name="直線接點 75"/>
              <p:cNvCxnSpPr/>
              <p:nvPr/>
            </p:nvCxnSpPr>
            <p:spPr>
              <a:xfrm flipV="1">
                <a:off x="8818860" y="3430451"/>
                <a:ext cx="0" cy="938244"/>
              </a:xfrm>
              <a:prstGeom prst="line">
                <a:avLst/>
              </a:prstGeom>
              <a:ln w="12700">
                <a:solidFill>
                  <a:schemeClr val="dk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83" name="直線接點 82"/>
              <p:cNvCxnSpPr/>
              <p:nvPr/>
            </p:nvCxnSpPr>
            <p:spPr>
              <a:xfrm>
                <a:off x="7904498" y="5386124"/>
                <a:ext cx="857212" cy="0"/>
              </a:xfrm>
              <a:prstGeom prst="line">
                <a:avLst/>
              </a:prstGeom>
              <a:ln w="12700">
                <a:solidFill>
                  <a:schemeClr val="dk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5" name="直線接點 44"/>
              <p:cNvCxnSpPr/>
              <p:nvPr/>
            </p:nvCxnSpPr>
            <p:spPr>
              <a:xfrm>
                <a:off x="7904498" y="3426820"/>
                <a:ext cx="915704" cy="0"/>
              </a:xfrm>
              <a:prstGeom prst="line">
                <a:avLst/>
              </a:prstGeom>
              <a:ln w="12700">
                <a:solidFill>
                  <a:schemeClr val="dk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2" name="群組 31"/>
          <p:cNvGrpSpPr/>
          <p:nvPr/>
        </p:nvGrpSpPr>
        <p:grpSpPr>
          <a:xfrm>
            <a:off x="10614761" y="334317"/>
            <a:ext cx="1309773" cy="1232452"/>
            <a:chOff x="226185" y="106017"/>
            <a:chExt cx="1309773" cy="1232452"/>
          </a:xfrm>
        </p:grpSpPr>
        <p:sp>
          <p:nvSpPr>
            <p:cNvPr id="33" name="橢圓 32"/>
            <p:cNvSpPr/>
            <p:nvPr/>
          </p:nvSpPr>
          <p:spPr>
            <a:xfrm>
              <a:off x="226185" y="106017"/>
              <a:ext cx="1232452" cy="1232452"/>
            </a:xfrm>
            <a:prstGeom prst="ellipse">
              <a:avLst/>
            </a:prstGeom>
            <a:solidFill>
              <a:schemeClr val="accent2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30000"/>
                </a:lnSpc>
              </a:pPr>
              <a:endParaRPr lang="zh-TW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8" name="文字方塊 37"/>
            <p:cNvSpPr txBox="1"/>
            <p:nvPr/>
          </p:nvSpPr>
          <p:spPr>
            <a:xfrm>
              <a:off x="315958" y="235956"/>
              <a:ext cx="1220000" cy="8820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  <a:spcBef>
                  <a:spcPts val="600"/>
                </a:spcBef>
              </a:pPr>
              <a:r>
                <a:rPr lang="en-US" altLang="zh-TW" sz="4400" b="1" kern="0" dirty="0" smtClean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+mn-ea"/>
                  <a:sym typeface="+mn-lt"/>
                </a:rPr>
                <a:t>4-1</a:t>
              </a:r>
              <a:endParaRPr lang="zh-TW" altLang="en-US" sz="4400" b="1" kern="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23727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群組 7"/>
          <p:cNvGrpSpPr/>
          <p:nvPr/>
        </p:nvGrpSpPr>
        <p:grpSpPr>
          <a:xfrm>
            <a:off x="8996592" y="3165890"/>
            <a:ext cx="695127" cy="703384"/>
            <a:chOff x="4567840" y="7158401"/>
            <a:chExt cx="1451275" cy="1459794"/>
          </a:xfrm>
        </p:grpSpPr>
        <p:sp>
          <p:nvSpPr>
            <p:cNvPr id="81" name="矩形 80"/>
            <p:cNvSpPr/>
            <p:nvPr/>
          </p:nvSpPr>
          <p:spPr>
            <a:xfrm>
              <a:off x="4571650" y="7158401"/>
              <a:ext cx="1447465" cy="1459794"/>
            </a:xfrm>
            <a:prstGeom prst="rect">
              <a:avLst/>
            </a:prstGeom>
            <a:noFill/>
            <a:ln w="317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30000"/>
                </a:lnSpc>
              </a:pPr>
              <a:endParaRPr lang="zh-TW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104" name="直線接點 103"/>
            <p:cNvCxnSpPr/>
            <p:nvPr/>
          </p:nvCxnSpPr>
          <p:spPr>
            <a:xfrm>
              <a:off x="4567840" y="8107813"/>
              <a:ext cx="1451275" cy="0"/>
            </a:xfrm>
            <a:prstGeom prst="line">
              <a:avLst/>
            </a:prstGeom>
            <a:ln w="31750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2" name="橢圓 41"/>
          <p:cNvSpPr/>
          <p:nvPr/>
        </p:nvSpPr>
        <p:spPr>
          <a:xfrm>
            <a:off x="9268144" y="3419855"/>
            <a:ext cx="167640" cy="175260"/>
          </a:xfrm>
          <a:prstGeom prst="ellipse">
            <a:avLst/>
          </a:prstGeom>
          <a:solidFill>
            <a:schemeClr val="accent1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4" name="橢圓 43"/>
          <p:cNvSpPr/>
          <p:nvPr/>
        </p:nvSpPr>
        <p:spPr>
          <a:xfrm>
            <a:off x="6984280" y="3684400"/>
            <a:ext cx="167640" cy="175260"/>
          </a:xfrm>
          <a:prstGeom prst="ellipse">
            <a:avLst/>
          </a:prstGeom>
          <a:solidFill>
            <a:srgbClr val="FF0000">
              <a:alpha val="4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6592939" y="2210361"/>
            <a:ext cx="106342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TW" altLang="en-US" sz="2000" b="1" kern="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俯視圖</a:t>
            </a:r>
            <a:endParaRPr lang="zh-TW" altLang="en-US" sz="2000" b="1" kern="0" dirty="0">
              <a:latin typeface="微軟正黑體" panose="020B0604030504040204" pitchFamily="34" charset="-120"/>
              <a:ea typeface="微軟正黑體" panose="020B0604030504040204" pitchFamily="34" charset="-120"/>
              <a:cs typeface="+mn-ea"/>
              <a:sym typeface="+mn-lt"/>
            </a:endParaRPr>
          </a:p>
        </p:txBody>
      </p:sp>
      <p:sp>
        <p:nvSpPr>
          <p:cNvPr id="55" name="文字方塊 54"/>
          <p:cNvSpPr txBox="1"/>
          <p:nvPr/>
        </p:nvSpPr>
        <p:spPr>
          <a:xfrm>
            <a:off x="6611817" y="3843493"/>
            <a:ext cx="1063427" cy="451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TW" altLang="en-US" sz="2000" b="1" kern="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前視圖</a:t>
            </a:r>
            <a:endParaRPr lang="zh-TW" altLang="en-US" sz="2000" b="1" kern="0" dirty="0">
              <a:latin typeface="微軟正黑體" panose="020B0604030504040204" pitchFamily="34" charset="-120"/>
              <a:ea typeface="微軟正黑體" panose="020B0604030504040204" pitchFamily="34" charset="-120"/>
              <a:cs typeface="+mn-ea"/>
              <a:sym typeface="+mn-lt"/>
            </a:endParaRPr>
          </a:p>
        </p:txBody>
      </p:sp>
      <p:sp>
        <p:nvSpPr>
          <p:cNvPr id="56" name="文字方塊 55"/>
          <p:cNvSpPr txBox="1"/>
          <p:nvPr/>
        </p:nvSpPr>
        <p:spPr>
          <a:xfrm>
            <a:off x="8737207" y="3826764"/>
            <a:ext cx="121389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TW" altLang="en-US" sz="2000" b="1" kern="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右側視圖</a:t>
            </a:r>
            <a:endParaRPr lang="zh-TW" altLang="en-US" sz="2000" b="1" kern="0" dirty="0">
              <a:latin typeface="微軟正黑體" panose="020B0604030504040204" pitchFamily="34" charset="-120"/>
              <a:ea typeface="微軟正黑體" panose="020B0604030504040204" pitchFamily="34" charset="-120"/>
              <a:cs typeface="+mn-ea"/>
              <a:sym typeface="+mn-lt"/>
            </a:endParaRPr>
          </a:p>
        </p:txBody>
      </p:sp>
      <p:sp>
        <p:nvSpPr>
          <p:cNvPr id="57" name="文字方塊 56"/>
          <p:cNvSpPr txBox="1"/>
          <p:nvPr/>
        </p:nvSpPr>
        <p:spPr>
          <a:xfrm>
            <a:off x="4494642" y="3863340"/>
            <a:ext cx="1213895" cy="451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TW" altLang="en-US" sz="2000" b="1" kern="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左側視圖</a:t>
            </a:r>
            <a:endParaRPr lang="zh-TW" altLang="en-US" sz="2000" b="1" kern="0" dirty="0">
              <a:latin typeface="微軟正黑體" panose="020B0604030504040204" pitchFamily="34" charset="-120"/>
              <a:ea typeface="微軟正黑體" panose="020B0604030504040204" pitchFamily="34" charset="-120"/>
              <a:cs typeface="+mn-ea"/>
              <a:sym typeface="+mn-lt"/>
            </a:endParaRPr>
          </a:p>
        </p:txBody>
      </p:sp>
      <p:sp>
        <p:nvSpPr>
          <p:cNvPr id="59" name="文字方塊 58"/>
          <p:cNvSpPr txBox="1"/>
          <p:nvPr/>
        </p:nvSpPr>
        <p:spPr>
          <a:xfrm>
            <a:off x="2471433" y="3863340"/>
            <a:ext cx="1063427" cy="451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TW" altLang="en-US" sz="2000" b="1" kern="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後視圖</a:t>
            </a:r>
            <a:endParaRPr lang="zh-TW" altLang="en-US" sz="2000" b="1" kern="0" dirty="0">
              <a:latin typeface="微軟正黑體" panose="020B0604030504040204" pitchFamily="34" charset="-120"/>
              <a:ea typeface="微軟正黑體" panose="020B0604030504040204" pitchFamily="34" charset="-120"/>
              <a:cs typeface="+mn-ea"/>
              <a:sym typeface="+mn-lt"/>
            </a:endParaRPr>
          </a:p>
        </p:txBody>
      </p:sp>
      <p:sp>
        <p:nvSpPr>
          <p:cNvPr id="60" name="文字方塊 59"/>
          <p:cNvSpPr txBox="1"/>
          <p:nvPr/>
        </p:nvSpPr>
        <p:spPr>
          <a:xfrm>
            <a:off x="6552734" y="5671449"/>
            <a:ext cx="106342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TW" altLang="en-US" sz="2000" b="1" kern="0" dirty="0" smtClean="0"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仰視圖</a:t>
            </a:r>
            <a:endParaRPr lang="zh-TW" altLang="en-US" sz="2000" b="1" kern="0" dirty="0">
              <a:latin typeface="微軟正黑體" panose="020B0604030504040204" pitchFamily="34" charset="-120"/>
              <a:ea typeface="微軟正黑體" panose="020B0604030504040204" pitchFamily="34" charset="-120"/>
              <a:cs typeface="+mn-ea"/>
              <a:sym typeface="+mn-lt"/>
            </a:endParaRPr>
          </a:p>
        </p:txBody>
      </p:sp>
      <p:sp>
        <p:nvSpPr>
          <p:cNvPr id="61" name="矩形 60"/>
          <p:cNvSpPr/>
          <p:nvPr/>
        </p:nvSpPr>
        <p:spPr>
          <a:xfrm>
            <a:off x="5798916" y="1123767"/>
            <a:ext cx="4564284" cy="3402512"/>
          </a:xfrm>
          <a:prstGeom prst="rect">
            <a:avLst/>
          </a:prstGeom>
          <a:noFill/>
          <a:ln w="5080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2" name="文字方塊 61"/>
          <p:cNvSpPr txBox="1"/>
          <p:nvPr/>
        </p:nvSpPr>
        <p:spPr>
          <a:xfrm>
            <a:off x="8268276" y="1190701"/>
            <a:ext cx="2013995" cy="451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TW" altLang="en-US" sz="2000" b="1" kern="0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通常只畫這三個</a:t>
            </a:r>
            <a:endParaRPr lang="zh-TW" altLang="en-US" sz="2000" b="1" kern="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ea"/>
              <a:sym typeface="+mn-lt"/>
            </a:endParaRPr>
          </a:p>
        </p:txBody>
      </p:sp>
      <p:cxnSp>
        <p:nvCxnSpPr>
          <p:cNvPr id="12" name="直線接點 11"/>
          <p:cNvCxnSpPr/>
          <p:nvPr/>
        </p:nvCxnSpPr>
        <p:spPr>
          <a:xfrm>
            <a:off x="12788618" y="2207279"/>
            <a:ext cx="842264" cy="0"/>
          </a:xfrm>
          <a:prstGeom prst="line">
            <a:avLst/>
          </a:prstGeom>
          <a:ln w="12700">
            <a:solidFill>
              <a:schemeClr val="dk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直線接點 38"/>
          <p:cNvCxnSpPr/>
          <p:nvPr/>
        </p:nvCxnSpPr>
        <p:spPr>
          <a:xfrm>
            <a:off x="12788618" y="1291099"/>
            <a:ext cx="1760220" cy="0"/>
          </a:xfrm>
          <a:prstGeom prst="line">
            <a:avLst/>
          </a:prstGeom>
          <a:ln w="12700">
            <a:solidFill>
              <a:schemeClr val="dk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直線接點 45"/>
          <p:cNvCxnSpPr/>
          <p:nvPr/>
        </p:nvCxnSpPr>
        <p:spPr>
          <a:xfrm flipV="1">
            <a:off x="14548838" y="1291099"/>
            <a:ext cx="0" cy="1758949"/>
          </a:xfrm>
          <a:prstGeom prst="line">
            <a:avLst/>
          </a:prstGeom>
          <a:ln w="12700">
            <a:solidFill>
              <a:schemeClr val="dk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直線接點 46"/>
          <p:cNvCxnSpPr/>
          <p:nvPr/>
        </p:nvCxnSpPr>
        <p:spPr>
          <a:xfrm flipV="1">
            <a:off x="13630882" y="2200597"/>
            <a:ext cx="0" cy="849451"/>
          </a:xfrm>
          <a:prstGeom prst="line">
            <a:avLst/>
          </a:prstGeom>
          <a:ln w="12700">
            <a:solidFill>
              <a:schemeClr val="dk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直線接點 47"/>
          <p:cNvCxnSpPr/>
          <p:nvPr/>
        </p:nvCxnSpPr>
        <p:spPr>
          <a:xfrm flipV="1">
            <a:off x="13630882" y="1291099"/>
            <a:ext cx="917956" cy="916180"/>
          </a:xfrm>
          <a:prstGeom prst="line">
            <a:avLst/>
          </a:prstGeom>
          <a:ln w="12700">
            <a:solidFill>
              <a:schemeClr val="dk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直線接點 62"/>
          <p:cNvCxnSpPr/>
          <p:nvPr/>
        </p:nvCxnSpPr>
        <p:spPr>
          <a:xfrm flipV="1">
            <a:off x="8998417" y="2265939"/>
            <a:ext cx="0" cy="849451"/>
          </a:xfrm>
          <a:prstGeom prst="line">
            <a:avLst/>
          </a:prstGeom>
          <a:ln w="12700">
            <a:solidFill>
              <a:schemeClr val="dk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直線接點 63"/>
          <p:cNvCxnSpPr/>
          <p:nvPr/>
        </p:nvCxnSpPr>
        <p:spPr>
          <a:xfrm flipV="1">
            <a:off x="12720292" y="2233949"/>
            <a:ext cx="0" cy="849451"/>
          </a:xfrm>
          <a:prstGeom prst="line">
            <a:avLst/>
          </a:prstGeom>
          <a:ln w="12700">
            <a:solidFill>
              <a:schemeClr val="dk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68" name="群組 67"/>
          <p:cNvGrpSpPr/>
          <p:nvPr/>
        </p:nvGrpSpPr>
        <p:grpSpPr>
          <a:xfrm>
            <a:off x="0" y="-24709"/>
            <a:ext cx="3507129" cy="2882096"/>
            <a:chOff x="234326" y="1915684"/>
            <a:chExt cx="3507129" cy="2882096"/>
          </a:xfrm>
        </p:grpSpPr>
        <p:pic>
          <p:nvPicPr>
            <p:cNvPr id="69" name="圖片 68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037" t="17116" r="33814" b="35606"/>
            <a:stretch/>
          </p:blipFill>
          <p:spPr>
            <a:xfrm>
              <a:off x="234326" y="1915684"/>
              <a:ext cx="3507129" cy="2882096"/>
            </a:xfrm>
            <a:prstGeom prst="rect">
              <a:avLst/>
            </a:prstGeom>
          </p:spPr>
        </p:pic>
        <p:grpSp>
          <p:nvGrpSpPr>
            <p:cNvPr id="70" name="群組 69"/>
            <p:cNvGrpSpPr/>
            <p:nvPr/>
          </p:nvGrpSpPr>
          <p:grpSpPr>
            <a:xfrm>
              <a:off x="515738" y="2450942"/>
              <a:ext cx="2675350" cy="2086546"/>
              <a:chOff x="515738" y="2450942"/>
              <a:chExt cx="2675350" cy="2086546"/>
            </a:xfrm>
          </p:grpSpPr>
          <p:sp>
            <p:nvSpPr>
              <p:cNvPr id="71" name="文字方塊 70"/>
              <p:cNvSpPr txBox="1"/>
              <p:nvPr/>
            </p:nvSpPr>
            <p:spPr>
              <a:xfrm>
                <a:off x="2510368" y="3005854"/>
                <a:ext cx="680720" cy="4512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30000"/>
                  </a:lnSpc>
                  <a:spcBef>
                    <a:spcPts val="600"/>
                  </a:spcBef>
                </a:pPr>
                <a:r>
                  <a:rPr lang="zh-TW" altLang="en-US" sz="2000" b="1" kern="0" dirty="0" smtClean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  <a:cs typeface="+mn-ea"/>
                    <a:sym typeface="+mn-lt"/>
                  </a:rPr>
                  <a:t>深</a:t>
                </a:r>
                <a:r>
                  <a:rPr lang="en-US" altLang="zh-TW" sz="2000" b="1" kern="0" dirty="0" smtClean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  <a:cs typeface="+mn-ea"/>
                    <a:sym typeface="+mn-lt"/>
                  </a:rPr>
                  <a:t>3</a:t>
                </a:r>
                <a:endParaRPr lang="zh-TW" altLang="en-US" sz="2000" b="1" kern="0" dirty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+mn-ea"/>
                  <a:sym typeface="+mn-lt"/>
                </a:endParaRPr>
              </a:p>
            </p:txBody>
          </p:sp>
          <p:sp>
            <p:nvSpPr>
              <p:cNvPr id="72" name="文字方塊 71"/>
              <p:cNvSpPr txBox="1"/>
              <p:nvPr/>
            </p:nvSpPr>
            <p:spPr>
              <a:xfrm>
                <a:off x="515738" y="2901691"/>
                <a:ext cx="680720" cy="4512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30000"/>
                  </a:lnSpc>
                  <a:spcBef>
                    <a:spcPts val="600"/>
                  </a:spcBef>
                </a:pPr>
                <a:r>
                  <a:rPr lang="zh-TW" altLang="en-US" sz="2000" b="1" kern="0" dirty="0" smtClean="0">
                    <a:latin typeface="微軟正黑體" panose="020B0604030504040204" pitchFamily="34" charset="-120"/>
                    <a:ea typeface="微軟正黑體" panose="020B0604030504040204" pitchFamily="34" charset="-120"/>
                    <a:cs typeface="+mn-ea"/>
                    <a:sym typeface="+mn-lt"/>
                  </a:rPr>
                  <a:t>高 </a:t>
                </a:r>
                <a:r>
                  <a:rPr lang="en-US" altLang="zh-TW" sz="2000" b="1" kern="0" dirty="0" smtClean="0">
                    <a:latin typeface="微軟正黑體" panose="020B0604030504040204" pitchFamily="34" charset="-120"/>
                    <a:ea typeface="微軟正黑體" panose="020B0604030504040204" pitchFamily="34" charset="-120"/>
                    <a:cs typeface="+mn-ea"/>
                    <a:sym typeface="+mn-lt"/>
                  </a:rPr>
                  <a:t>2</a:t>
                </a:r>
                <a:endParaRPr lang="zh-TW" altLang="en-US" sz="2000" b="1" kern="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+mn-ea"/>
                  <a:sym typeface="+mn-lt"/>
                </a:endParaRPr>
              </a:p>
            </p:txBody>
          </p:sp>
          <p:sp>
            <p:nvSpPr>
              <p:cNvPr id="73" name="文字方塊 72"/>
              <p:cNvSpPr txBox="1"/>
              <p:nvPr/>
            </p:nvSpPr>
            <p:spPr>
              <a:xfrm>
                <a:off x="1120738" y="3494334"/>
                <a:ext cx="680720" cy="4512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30000"/>
                  </a:lnSpc>
                  <a:spcBef>
                    <a:spcPts val="600"/>
                  </a:spcBef>
                </a:pPr>
                <a:r>
                  <a:rPr lang="zh-TW" altLang="en-US" sz="2000" b="1" kern="0" dirty="0" smtClean="0">
                    <a:latin typeface="微軟正黑體" panose="020B0604030504040204" pitchFamily="34" charset="-120"/>
                    <a:ea typeface="微軟正黑體" panose="020B0604030504040204" pitchFamily="34" charset="-120"/>
                    <a:cs typeface="+mn-ea"/>
                    <a:sym typeface="+mn-lt"/>
                  </a:rPr>
                  <a:t>寬</a:t>
                </a:r>
                <a:r>
                  <a:rPr lang="en-US" altLang="zh-TW" sz="2000" b="1" kern="0" dirty="0" smtClean="0">
                    <a:latin typeface="微軟正黑體" panose="020B0604030504040204" pitchFamily="34" charset="-120"/>
                    <a:ea typeface="微軟正黑體" panose="020B0604030504040204" pitchFamily="34" charset="-120"/>
                    <a:cs typeface="+mn-ea"/>
                    <a:sym typeface="+mn-lt"/>
                  </a:rPr>
                  <a:t>1</a:t>
                </a:r>
                <a:endParaRPr lang="zh-TW" altLang="en-US" sz="2000" b="1" kern="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+mn-ea"/>
                  <a:sym typeface="+mn-lt"/>
                </a:endParaRPr>
              </a:p>
            </p:txBody>
          </p:sp>
          <p:sp>
            <p:nvSpPr>
              <p:cNvPr id="74" name="文字方塊 73"/>
              <p:cNvSpPr txBox="1"/>
              <p:nvPr/>
            </p:nvSpPr>
            <p:spPr>
              <a:xfrm>
                <a:off x="1779516" y="3503843"/>
                <a:ext cx="680720" cy="4512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30000"/>
                  </a:lnSpc>
                  <a:spcBef>
                    <a:spcPts val="600"/>
                  </a:spcBef>
                </a:pPr>
                <a:r>
                  <a:rPr lang="zh-TW" altLang="en-US" sz="2000" b="1" kern="0" dirty="0" smtClean="0">
                    <a:latin typeface="微軟正黑體" panose="020B0604030504040204" pitchFamily="34" charset="-120"/>
                    <a:ea typeface="微軟正黑體" panose="020B0604030504040204" pitchFamily="34" charset="-120"/>
                    <a:cs typeface="+mn-ea"/>
                    <a:sym typeface="+mn-lt"/>
                  </a:rPr>
                  <a:t>高</a:t>
                </a:r>
                <a:r>
                  <a:rPr lang="en-US" altLang="zh-TW" sz="2000" b="1" kern="0" dirty="0" smtClean="0">
                    <a:latin typeface="微軟正黑體" panose="020B0604030504040204" pitchFamily="34" charset="-120"/>
                    <a:ea typeface="微軟正黑體" panose="020B0604030504040204" pitchFamily="34" charset="-120"/>
                    <a:cs typeface="+mn-ea"/>
                    <a:sym typeface="+mn-lt"/>
                  </a:rPr>
                  <a:t>3</a:t>
                </a:r>
                <a:endParaRPr lang="zh-TW" altLang="en-US" sz="2000" b="1" kern="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+mn-ea"/>
                  <a:sym typeface="+mn-lt"/>
                </a:endParaRPr>
              </a:p>
            </p:txBody>
          </p:sp>
          <p:sp>
            <p:nvSpPr>
              <p:cNvPr id="75" name="文字方塊 74"/>
              <p:cNvSpPr txBox="1"/>
              <p:nvPr/>
            </p:nvSpPr>
            <p:spPr>
              <a:xfrm>
                <a:off x="960259" y="4086211"/>
                <a:ext cx="680720" cy="4512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30000"/>
                  </a:lnSpc>
                  <a:spcBef>
                    <a:spcPts val="600"/>
                  </a:spcBef>
                </a:pPr>
                <a:r>
                  <a:rPr lang="zh-TW" altLang="en-US" sz="2000" b="1" kern="0" dirty="0" smtClean="0">
                    <a:latin typeface="微軟正黑體" panose="020B0604030504040204" pitchFamily="34" charset="-120"/>
                    <a:ea typeface="微軟正黑體" panose="020B0604030504040204" pitchFamily="34" charset="-120"/>
                    <a:cs typeface="+mn-ea"/>
                    <a:sym typeface="+mn-lt"/>
                  </a:rPr>
                  <a:t>寬</a:t>
                </a:r>
                <a:r>
                  <a:rPr lang="en-US" altLang="zh-TW" sz="2000" b="1" kern="0" dirty="0" smtClean="0">
                    <a:latin typeface="微軟正黑體" panose="020B0604030504040204" pitchFamily="34" charset="-120"/>
                    <a:ea typeface="微軟正黑體" panose="020B0604030504040204" pitchFamily="34" charset="-120"/>
                    <a:cs typeface="+mn-ea"/>
                    <a:sym typeface="+mn-lt"/>
                  </a:rPr>
                  <a:t>5</a:t>
                </a:r>
                <a:endParaRPr lang="zh-TW" altLang="en-US" sz="2000" b="1" kern="0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+mn-ea"/>
                  <a:sym typeface="+mn-lt"/>
                </a:endParaRPr>
              </a:p>
            </p:txBody>
          </p:sp>
          <p:sp>
            <p:nvSpPr>
              <p:cNvPr id="76" name="橢圓 75"/>
              <p:cNvSpPr/>
              <p:nvPr/>
            </p:nvSpPr>
            <p:spPr>
              <a:xfrm>
                <a:off x="1196458" y="2450942"/>
                <a:ext cx="203029" cy="217552"/>
              </a:xfrm>
              <a:prstGeom prst="ellipse">
                <a:avLst/>
              </a:prstGeom>
              <a:solidFill>
                <a:schemeClr val="tx1">
                  <a:alpha val="49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30000"/>
                  </a:lnSpc>
                </a:pPr>
                <a:endParaRPr lang="zh-TW" altLang="en-US" sz="12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77" name="橢圓 76"/>
              <p:cNvSpPr/>
              <p:nvPr/>
            </p:nvSpPr>
            <p:spPr>
              <a:xfrm>
                <a:off x="1300619" y="3928960"/>
                <a:ext cx="203029" cy="217552"/>
              </a:xfrm>
              <a:prstGeom prst="ellipse">
                <a:avLst/>
              </a:prstGeom>
              <a:solidFill>
                <a:srgbClr val="FF0000">
                  <a:alpha val="49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30000"/>
                  </a:lnSpc>
                </a:pPr>
                <a:endParaRPr lang="zh-TW" altLang="en-US" sz="1200" dirty="0"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  <p:sp>
            <p:nvSpPr>
              <p:cNvPr id="78" name="橢圓 77"/>
              <p:cNvSpPr/>
              <p:nvPr/>
            </p:nvSpPr>
            <p:spPr>
              <a:xfrm>
                <a:off x="2678355" y="3557139"/>
                <a:ext cx="203029" cy="217552"/>
              </a:xfrm>
              <a:prstGeom prst="ellipse">
                <a:avLst/>
              </a:prstGeom>
              <a:solidFill>
                <a:schemeClr val="accent1"/>
              </a:solidFill>
              <a:ln w="254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30000"/>
                  </a:lnSpc>
                </a:pPr>
                <a:endParaRPr lang="zh-TW" altLang="en-US" sz="1200" dirty="0">
                  <a:solidFill>
                    <a:schemeClr val="accent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endParaRPr>
              </a:p>
            </p:txBody>
          </p:sp>
        </p:grpSp>
      </p:grpSp>
      <p:cxnSp>
        <p:nvCxnSpPr>
          <p:cNvPr id="95" name="直線接點 94"/>
          <p:cNvCxnSpPr/>
          <p:nvPr/>
        </p:nvCxnSpPr>
        <p:spPr>
          <a:xfrm>
            <a:off x="6952175" y="3183208"/>
            <a:ext cx="0" cy="460576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7" name="直線接點 96"/>
          <p:cNvCxnSpPr/>
          <p:nvPr/>
        </p:nvCxnSpPr>
        <p:spPr>
          <a:xfrm>
            <a:off x="7183216" y="3182981"/>
            <a:ext cx="0" cy="459627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8" name="直線接點 97"/>
          <p:cNvCxnSpPr/>
          <p:nvPr/>
        </p:nvCxnSpPr>
        <p:spPr>
          <a:xfrm flipH="1">
            <a:off x="6943776" y="3639145"/>
            <a:ext cx="242241" cy="0"/>
          </a:xfrm>
          <a:prstGeom prst="line">
            <a:avLst/>
          </a:prstGeom>
          <a:ln w="31750">
            <a:prstDash val="soli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9" name="直線接點 98"/>
          <p:cNvCxnSpPr/>
          <p:nvPr/>
        </p:nvCxnSpPr>
        <p:spPr>
          <a:xfrm flipH="1" flipV="1">
            <a:off x="6488088" y="3179039"/>
            <a:ext cx="464087" cy="4169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0" name="直線接點 99"/>
          <p:cNvCxnSpPr/>
          <p:nvPr/>
        </p:nvCxnSpPr>
        <p:spPr>
          <a:xfrm flipH="1" flipV="1">
            <a:off x="7182420" y="3178812"/>
            <a:ext cx="460490" cy="4169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1" name="直線接點 100"/>
          <p:cNvCxnSpPr/>
          <p:nvPr/>
        </p:nvCxnSpPr>
        <p:spPr>
          <a:xfrm flipH="1">
            <a:off x="6488088" y="3180896"/>
            <a:ext cx="596" cy="705196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2" name="直線接點 101"/>
          <p:cNvCxnSpPr/>
          <p:nvPr/>
        </p:nvCxnSpPr>
        <p:spPr>
          <a:xfrm>
            <a:off x="7642190" y="3174159"/>
            <a:ext cx="0" cy="71406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" name="直線接點 102"/>
          <p:cNvCxnSpPr/>
          <p:nvPr/>
        </p:nvCxnSpPr>
        <p:spPr>
          <a:xfrm flipH="1">
            <a:off x="6484619" y="3878037"/>
            <a:ext cx="1159689" cy="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" name="群組 3"/>
          <p:cNvGrpSpPr/>
          <p:nvPr/>
        </p:nvGrpSpPr>
        <p:grpSpPr>
          <a:xfrm>
            <a:off x="6488684" y="1569603"/>
            <a:ext cx="1155625" cy="696336"/>
            <a:chOff x="1136320" y="4687797"/>
            <a:chExt cx="2448981" cy="1481545"/>
          </a:xfrm>
        </p:grpSpPr>
        <p:sp>
          <p:nvSpPr>
            <p:cNvPr id="79" name="矩形 78"/>
            <p:cNvSpPr/>
            <p:nvPr/>
          </p:nvSpPr>
          <p:spPr>
            <a:xfrm>
              <a:off x="1136320" y="4687797"/>
              <a:ext cx="2448981" cy="1481545"/>
            </a:xfrm>
            <a:prstGeom prst="rect">
              <a:avLst/>
            </a:prstGeom>
            <a:noFill/>
            <a:ln w="317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30000"/>
                </a:lnSpc>
              </a:pPr>
              <a:endParaRPr lang="zh-TW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105" name="直線接點 104"/>
            <p:cNvCxnSpPr/>
            <p:nvPr/>
          </p:nvCxnSpPr>
          <p:spPr>
            <a:xfrm>
              <a:off x="2111215" y="4687797"/>
              <a:ext cx="1" cy="1481545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6" name="直線接點 105"/>
            <p:cNvCxnSpPr/>
            <p:nvPr/>
          </p:nvCxnSpPr>
          <p:spPr>
            <a:xfrm>
              <a:off x="2599379" y="4687797"/>
              <a:ext cx="1" cy="1481545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7" name="橢圓 106"/>
          <p:cNvSpPr/>
          <p:nvPr/>
        </p:nvSpPr>
        <p:spPr>
          <a:xfrm>
            <a:off x="2150810" y="873668"/>
            <a:ext cx="167640" cy="175260"/>
          </a:xfrm>
          <a:prstGeom prst="ellipse">
            <a:avLst/>
          </a:prstGeom>
          <a:solidFill>
            <a:schemeClr val="tx1">
              <a:alpha val="4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8" name="橢圓 107"/>
          <p:cNvSpPr/>
          <p:nvPr/>
        </p:nvSpPr>
        <p:spPr>
          <a:xfrm>
            <a:off x="6634881" y="1839467"/>
            <a:ext cx="167640" cy="175260"/>
          </a:xfrm>
          <a:prstGeom prst="ellipse">
            <a:avLst/>
          </a:prstGeom>
          <a:solidFill>
            <a:schemeClr val="tx1">
              <a:alpha val="4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9" name="橢圓 108"/>
          <p:cNvSpPr/>
          <p:nvPr/>
        </p:nvSpPr>
        <p:spPr>
          <a:xfrm>
            <a:off x="7318249" y="1839467"/>
            <a:ext cx="167640" cy="175260"/>
          </a:xfrm>
          <a:prstGeom prst="ellipse">
            <a:avLst/>
          </a:prstGeom>
          <a:solidFill>
            <a:schemeClr val="tx1">
              <a:alpha val="4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10" name="群組 109"/>
          <p:cNvGrpSpPr/>
          <p:nvPr/>
        </p:nvGrpSpPr>
        <p:grpSpPr>
          <a:xfrm>
            <a:off x="4658729" y="3165890"/>
            <a:ext cx="695127" cy="703384"/>
            <a:chOff x="4567840" y="7158401"/>
            <a:chExt cx="1451275" cy="1459794"/>
          </a:xfrm>
        </p:grpSpPr>
        <p:sp>
          <p:nvSpPr>
            <p:cNvPr id="111" name="矩形 110"/>
            <p:cNvSpPr/>
            <p:nvPr/>
          </p:nvSpPr>
          <p:spPr>
            <a:xfrm>
              <a:off x="4571650" y="7158401"/>
              <a:ext cx="1447465" cy="1459794"/>
            </a:xfrm>
            <a:prstGeom prst="rect">
              <a:avLst/>
            </a:prstGeom>
            <a:noFill/>
            <a:ln w="317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30000"/>
                </a:lnSpc>
              </a:pPr>
              <a:endParaRPr lang="zh-TW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cxnSp>
          <p:nvCxnSpPr>
            <p:cNvPr id="112" name="直線接點 111"/>
            <p:cNvCxnSpPr/>
            <p:nvPr/>
          </p:nvCxnSpPr>
          <p:spPr>
            <a:xfrm>
              <a:off x="4567840" y="8107813"/>
              <a:ext cx="1451275" cy="0"/>
            </a:xfrm>
            <a:prstGeom prst="line">
              <a:avLst/>
            </a:prstGeom>
            <a:ln w="31750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3" name="橢圓 112"/>
          <p:cNvSpPr/>
          <p:nvPr/>
        </p:nvSpPr>
        <p:spPr>
          <a:xfrm>
            <a:off x="4930281" y="3419855"/>
            <a:ext cx="167640" cy="175260"/>
          </a:xfrm>
          <a:prstGeom prst="ellipse">
            <a:avLst/>
          </a:prstGeom>
          <a:solidFill>
            <a:schemeClr val="accent1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4" name="橢圓 113"/>
          <p:cNvSpPr/>
          <p:nvPr/>
        </p:nvSpPr>
        <p:spPr>
          <a:xfrm>
            <a:off x="2859287" y="3668233"/>
            <a:ext cx="167640" cy="175260"/>
          </a:xfrm>
          <a:prstGeom prst="ellipse">
            <a:avLst/>
          </a:prstGeom>
          <a:solidFill>
            <a:srgbClr val="FF0000">
              <a:alpha val="4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15" name="群組 114"/>
          <p:cNvGrpSpPr/>
          <p:nvPr/>
        </p:nvGrpSpPr>
        <p:grpSpPr>
          <a:xfrm>
            <a:off x="2359626" y="3166970"/>
            <a:ext cx="1159689" cy="705082"/>
            <a:chOff x="5379992" y="4391496"/>
            <a:chExt cx="2456330" cy="1501598"/>
          </a:xfrm>
        </p:grpSpPr>
        <p:cxnSp>
          <p:nvCxnSpPr>
            <p:cNvPr id="116" name="直線接點 115"/>
            <p:cNvCxnSpPr/>
            <p:nvPr/>
          </p:nvCxnSpPr>
          <p:spPr>
            <a:xfrm>
              <a:off x="6370320" y="4398264"/>
              <a:ext cx="0" cy="993955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117" name="群組 116"/>
            <p:cNvGrpSpPr/>
            <p:nvPr/>
          </p:nvGrpSpPr>
          <p:grpSpPr>
            <a:xfrm>
              <a:off x="5379992" y="4391496"/>
              <a:ext cx="2456330" cy="1501598"/>
              <a:chOff x="5379992" y="4391496"/>
              <a:chExt cx="2456330" cy="1501598"/>
            </a:xfrm>
          </p:grpSpPr>
          <p:cxnSp>
            <p:nvCxnSpPr>
              <p:cNvPr id="118" name="直線接點 117"/>
              <p:cNvCxnSpPr/>
              <p:nvPr/>
            </p:nvCxnSpPr>
            <p:spPr>
              <a:xfrm>
                <a:off x="6852064" y="4401950"/>
                <a:ext cx="7620" cy="987859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19" name="直線接點 118"/>
              <p:cNvCxnSpPr/>
              <p:nvPr/>
            </p:nvCxnSpPr>
            <p:spPr>
              <a:xfrm flipH="1">
                <a:off x="6352530" y="5382712"/>
                <a:ext cx="513090" cy="1"/>
              </a:xfrm>
              <a:prstGeom prst="line">
                <a:avLst/>
              </a:prstGeom>
              <a:ln w="31750">
                <a:prstDash val="solid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0" name="直線接點 119"/>
              <p:cNvCxnSpPr/>
              <p:nvPr/>
            </p:nvCxnSpPr>
            <p:spPr>
              <a:xfrm flipH="1" flipV="1">
                <a:off x="5387340" y="4398265"/>
                <a:ext cx="982980" cy="8542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1" name="直線接點 120"/>
              <p:cNvCxnSpPr/>
              <p:nvPr/>
            </p:nvCxnSpPr>
            <p:spPr>
              <a:xfrm flipH="1" flipV="1">
                <a:off x="6858000" y="4408209"/>
                <a:ext cx="975360" cy="8543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2" name="直線接點 121"/>
              <p:cNvCxnSpPr/>
              <p:nvPr/>
            </p:nvCxnSpPr>
            <p:spPr>
              <a:xfrm>
                <a:off x="5387340" y="4391496"/>
                <a:ext cx="0" cy="1497240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3" name="直線接點 122"/>
              <p:cNvCxnSpPr/>
              <p:nvPr/>
            </p:nvCxnSpPr>
            <p:spPr>
              <a:xfrm>
                <a:off x="7831836" y="4398265"/>
                <a:ext cx="0" cy="1494829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24" name="直線接點 123"/>
              <p:cNvCxnSpPr/>
              <p:nvPr/>
            </p:nvCxnSpPr>
            <p:spPr>
              <a:xfrm flipH="1">
                <a:off x="5379992" y="5882640"/>
                <a:ext cx="2456330" cy="0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126" name="矩形 125"/>
          <p:cNvSpPr/>
          <p:nvPr/>
        </p:nvSpPr>
        <p:spPr>
          <a:xfrm>
            <a:off x="6477807" y="5013506"/>
            <a:ext cx="1155625" cy="696336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27" name="直線接點 126"/>
          <p:cNvCxnSpPr/>
          <p:nvPr/>
        </p:nvCxnSpPr>
        <p:spPr>
          <a:xfrm>
            <a:off x="6937840" y="5013506"/>
            <a:ext cx="0" cy="696336"/>
          </a:xfrm>
          <a:prstGeom prst="line">
            <a:avLst/>
          </a:prstGeom>
          <a:ln w="3175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8" name="直線接點 127"/>
          <p:cNvCxnSpPr/>
          <p:nvPr/>
        </p:nvCxnSpPr>
        <p:spPr>
          <a:xfrm>
            <a:off x="7168195" y="5013506"/>
            <a:ext cx="0" cy="696336"/>
          </a:xfrm>
          <a:prstGeom prst="line">
            <a:avLst/>
          </a:prstGeom>
          <a:ln w="3175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1" name="橢圓 130"/>
          <p:cNvSpPr/>
          <p:nvPr/>
        </p:nvSpPr>
        <p:spPr>
          <a:xfrm>
            <a:off x="6969198" y="5274044"/>
            <a:ext cx="167640" cy="175260"/>
          </a:xfrm>
          <a:prstGeom prst="ellipse">
            <a:avLst/>
          </a:prstGeom>
          <a:solidFill>
            <a:schemeClr val="tx1">
              <a:alpha val="4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80" name="直線接點 79"/>
          <p:cNvCxnSpPr/>
          <p:nvPr/>
        </p:nvCxnSpPr>
        <p:spPr>
          <a:xfrm>
            <a:off x="7679054" y="2265939"/>
            <a:ext cx="1321348" cy="0"/>
          </a:xfrm>
          <a:prstGeom prst="line">
            <a:avLst/>
          </a:prstGeom>
          <a:ln w="12700">
            <a:solidFill>
              <a:schemeClr val="dk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直線接點 81"/>
          <p:cNvCxnSpPr/>
          <p:nvPr/>
        </p:nvCxnSpPr>
        <p:spPr>
          <a:xfrm>
            <a:off x="7679054" y="1574942"/>
            <a:ext cx="2012665" cy="0"/>
          </a:xfrm>
          <a:prstGeom prst="line">
            <a:avLst/>
          </a:prstGeom>
          <a:ln w="12700">
            <a:solidFill>
              <a:schemeClr val="dk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3" name="直線接點 82"/>
          <p:cNvCxnSpPr/>
          <p:nvPr/>
        </p:nvCxnSpPr>
        <p:spPr>
          <a:xfrm flipV="1">
            <a:off x="9688376" y="1569603"/>
            <a:ext cx="0" cy="1545788"/>
          </a:xfrm>
          <a:prstGeom prst="line">
            <a:avLst/>
          </a:prstGeom>
          <a:ln w="12700">
            <a:solidFill>
              <a:schemeClr val="dk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4" name="直線接點 83"/>
          <p:cNvCxnSpPr/>
          <p:nvPr/>
        </p:nvCxnSpPr>
        <p:spPr>
          <a:xfrm flipV="1">
            <a:off x="7630089" y="2311360"/>
            <a:ext cx="0" cy="804031"/>
          </a:xfrm>
          <a:prstGeom prst="line">
            <a:avLst/>
          </a:prstGeom>
          <a:ln w="12700">
            <a:solidFill>
              <a:schemeClr val="dk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直線接點 84"/>
          <p:cNvCxnSpPr/>
          <p:nvPr/>
        </p:nvCxnSpPr>
        <p:spPr>
          <a:xfrm flipV="1">
            <a:off x="6488684" y="2311360"/>
            <a:ext cx="0" cy="804031"/>
          </a:xfrm>
          <a:prstGeom prst="line">
            <a:avLst/>
          </a:prstGeom>
          <a:ln w="12700">
            <a:solidFill>
              <a:schemeClr val="dk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直線接點 85"/>
          <p:cNvCxnSpPr/>
          <p:nvPr/>
        </p:nvCxnSpPr>
        <p:spPr>
          <a:xfrm>
            <a:off x="7716520" y="3175077"/>
            <a:ext cx="1215878" cy="0"/>
          </a:xfrm>
          <a:prstGeom prst="line">
            <a:avLst/>
          </a:prstGeom>
          <a:ln w="12700">
            <a:solidFill>
              <a:schemeClr val="dk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直線接點 86"/>
          <p:cNvCxnSpPr/>
          <p:nvPr/>
        </p:nvCxnSpPr>
        <p:spPr>
          <a:xfrm>
            <a:off x="7716520" y="3859737"/>
            <a:ext cx="1215878" cy="0"/>
          </a:xfrm>
          <a:prstGeom prst="line">
            <a:avLst/>
          </a:prstGeom>
          <a:ln w="12700">
            <a:solidFill>
              <a:schemeClr val="dk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直線接點 90"/>
          <p:cNvCxnSpPr/>
          <p:nvPr/>
        </p:nvCxnSpPr>
        <p:spPr>
          <a:xfrm flipV="1">
            <a:off x="9000402" y="1574943"/>
            <a:ext cx="687974" cy="692348"/>
          </a:xfrm>
          <a:prstGeom prst="line">
            <a:avLst/>
          </a:prstGeom>
          <a:ln w="12700">
            <a:solidFill>
              <a:schemeClr val="dk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8536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群組 2"/>
          <p:cNvGrpSpPr/>
          <p:nvPr/>
        </p:nvGrpSpPr>
        <p:grpSpPr>
          <a:xfrm>
            <a:off x="11575" y="-77377"/>
            <a:ext cx="3897460" cy="6946900"/>
            <a:chOff x="11575" y="-77377"/>
            <a:chExt cx="3897460" cy="6946900"/>
          </a:xfrm>
        </p:grpSpPr>
        <p:sp>
          <p:nvSpPr>
            <p:cNvPr id="30" name="矩形 29"/>
            <p:cNvSpPr/>
            <p:nvPr/>
          </p:nvSpPr>
          <p:spPr>
            <a:xfrm>
              <a:off x="11575" y="-77377"/>
              <a:ext cx="3897460" cy="69469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30000"/>
                </a:lnSpc>
              </a:pPr>
              <a:endParaRPr lang="zh-TW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grpSp>
          <p:nvGrpSpPr>
            <p:cNvPr id="67" name="群組 66"/>
            <p:cNvGrpSpPr/>
            <p:nvPr/>
          </p:nvGrpSpPr>
          <p:grpSpPr>
            <a:xfrm>
              <a:off x="234326" y="1915684"/>
              <a:ext cx="3507129" cy="2882096"/>
              <a:chOff x="234326" y="1915684"/>
              <a:chExt cx="3507129" cy="2882096"/>
            </a:xfrm>
          </p:grpSpPr>
          <p:pic>
            <p:nvPicPr>
              <p:cNvPr id="2" name="圖片 1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3037" t="17116" r="33814" b="35606"/>
              <a:stretch/>
            </p:blipFill>
            <p:spPr>
              <a:xfrm>
                <a:off x="234326" y="1915684"/>
                <a:ext cx="3507129" cy="2882096"/>
              </a:xfrm>
              <a:prstGeom prst="rect">
                <a:avLst/>
              </a:prstGeom>
            </p:spPr>
          </p:pic>
          <p:grpSp>
            <p:nvGrpSpPr>
              <p:cNvPr id="66" name="群組 65"/>
              <p:cNvGrpSpPr/>
              <p:nvPr/>
            </p:nvGrpSpPr>
            <p:grpSpPr>
              <a:xfrm>
                <a:off x="515738" y="2450942"/>
                <a:ext cx="2645370" cy="2086546"/>
                <a:chOff x="515738" y="2450942"/>
                <a:chExt cx="2645370" cy="2086546"/>
              </a:xfrm>
            </p:grpSpPr>
            <p:sp>
              <p:nvSpPr>
                <p:cNvPr id="11" name="文字方塊 10"/>
                <p:cNvSpPr txBox="1"/>
                <p:nvPr/>
              </p:nvSpPr>
              <p:spPr>
                <a:xfrm>
                  <a:off x="2480388" y="2940153"/>
                  <a:ext cx="680720" cy="4512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ct val="130000"/>
                    </a:lnSpc>
                    <a:spcBef>
                      <a:spcPts val="600"/>
                    </a:spcBef>
                  </a:pPr>
                  <a:r>
                    <a:rPr lang="zh-TW" altLang="en-US" sz="2000" b="1" kern="0" dirty="0" smtClean="0">
                      <a:solidFill>
                        <a:schemeClr val="bg1"/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  <a:cs typeface="+mn-ea"/>
                      <a:sym typeface="+mn-lt"/>
                    </a:rPr>
                    <a:t>深</a:t>
                  </a:r>
                  <a:r>
                    <a:rPr lang="en-US" altLang="zh-TW" sz="2000" b="1" kern="0" dirty="0" smtClean="0">
                      <a:solidFill>
                        <a:schemeClr val="bg1"/>
                      </a:solidFill>
                      <a:latin typeface="微軟正黑體" panose="020B0604030504040204" pitchFamily="34" charset="-120"/>
                      <a:ea typeface="微軟正黑體" panose="020B0604030504040204" pitchFamily="34" charset="-120"/>
                      <a:cs typeface="+mn-ea"/>
                      <a:sym typeface="+mn-lt"/>
                    </a:rPr>
                    <a:t>3</a:t>
                  </a:r>
                  <a:endParaRPr lang="zh-TW" altLang="en-US" sz="2000" b="1" kern="0" dirty="0">
                    <a:solidFill>
                      <a:schemeClr val="bg1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  <a:cs typeface="+mn-ea"/>
                    <a:sym typeface="+mn-lt"/>
                  </a:endParaRPr>
                </a:p>
              </p:txBody>
            </p:sp>
            <p:sp>
              <p:nvSpPr>
                <p:cNvPr id="33" name="文字方塊 32"/>
                <p:cNvSpPr txBox="1"/>
                <p:nvPr/>
              </p:nvSpPr>
              <p:spPr>
                <a:xfrm>
                  <a:off x="515738" y="2901691"/>
                  <a:ext cx="680720" cy="4512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ct val="130000"/>
                    </a:lnSpc>
                    <a:spcBef>
                      <a:spcPts val="600"/>
                    </a:spcBef>
                  </a:pPr>
                  <a:r>
                    <a:rPr lang="zh-TW" altLang="en-US" sz="2000" b="1" kern="0" dirty="0" smtClean="0">
                      <a:latin typeface="微軟正黑體" panose="020B0604030504040204" pitchFamily="34" charset="-120"/>
                      <a:ea typeface="微軟正黑體" panose="020B0604030504040204" pitchFamily="34" charset="-120"/>
                      <a:cs typeface="+mn-ea"/>
                      <a:sym typeface="+mn-lt"/>
                    </a:rPr>
                    <a:t>高 </a:t>
                  </a:r>
                  <a:r>
                    <a:rPr lang="en-US" altLang="zh-TW" sz="2000" b="1" kern="0" dirty="0" smtClean="0">
                      <a:latin typeface="微軟正黑體" panose="020B0604030504040204" pitchFamily="34" charset="-120"/>
                      <a:ea typeface="微軟正黑體" panose="020B0604030504040204" pitchFamily="34" charset="-120"/>
                      <a:cs typeface="+mn-ea"/>
                      <a:sym typeface="+mn-lt"/>
                    </a:rPr>
                    <a:t>2</a:t>
                  </a:r>
                  <a:endParaRPr lang="zh-TW" altLang="en-US" sz="2000" b="1" kern="0" dirty="0">
                    <a:latin typeface="微軟正黑體" panose="020B0604030504040204" pitchFamily="34" charset="-120"/>
                    <a:ea typeface="微軟正黑體" panose="020B0604030504040204" pitchFamily="34" charset="-120"/>
                    <a:cs typeface="+mn-ea"/>
                    <a:sym typeface="+mn-lt"/>
                  </a:endParaRPr>
                </a:p>
              </p:txBody>
            </p:sp>
            <p:sp>
              <p:nvSpPr>
                <p:cNvPr id="38" name="文字方塊 37"/>
                <p:cNvSpPr txBox="1"/>
                <p:nvPr/>
              </p:nvSpPr>
              <p:spPr>
                <a:xfrm>
                  <a:off x="1120738" y="3494334"/>
                  <a:ext cx="680720" cy="4512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ct val="130000"/>
                    </a:lnSpc>
                    <a:spcBef>
                      <a:spcPts val="600"/>
                    </a:spcBef>
                  </a:pPr>
                  <a:r>
                    <a:rPr lang="zh-TW" altLang="en-US" sz="2000" b="1" kern="0" dirty="0" smtClean="0">
                      <a:latin typeface="微軟正黑體" panose="020B0604030504040204" pitchFamily="34" charset="-120"/>
                      <a:ea typeface="微軟正黑體" panose="020B0604030504040204" pitchFamily="34" charset="-120"/>
                      <a:cs typeface="+mn-ea"/>
                      <a:sym typeface="+mn-lt"/>
                    </a:rPr>
                    <a:t>寬</a:t>
                  </a:r>
                  <a:r>
                    <a:rPr lang="en-US" altLang="zh-TW" sz="2000" b="1" kern="0" dirty="0" smtClean="0">
                      <a:latin typeface="微軟正黑體" panose="020B0604030504040204" pitchFamily="34" charset="-120"/>
                      <a:ea typeface="微軟正黑體" panose="020B0604030504040204" pitchFamily="34" charset="-120"/>
                      <a:cs typeface="+mn-ea"/>
                      <a:sym typeface="+mn-lt"/>
                    </a:rPr>
                    <a:t>1</a:t>
                  </a:r>
                  <a:endParaRPr lang="zh-TW" altLang="en-US" sz="2000" b="1" kern="0" dirty="0">
                    <a:latin typeface="微軟正黑體" panose="020B0604030504040204" pitchFamily="34" charset="-120"/>
                    <a:ea typeface="微軟正黑體" panose="020B0604030504040204" pitchFamily="34" charset="-120"/>
                    <a:cs typeface="+mn-ea"/>
                    <a:sym typeface="+mn-lt"/>
                  </a:endParaRPr>
                </a:p>
              </p:txBody>
            </p:sp>
            <p:sp>
              <p:nvSpPr>
                <p:cNvPr id="32" name="文字方塊 31"/>
                <p:cNvSpPr txBox="1"/>
                <p:nvPr/>
              </p:nvSpPr>
              <p:spPr>
                <a:xfrm>
                  <a:off x="1779516" y="3503843"/>
                  <a:ext cx="680720" cy="4512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ct val="130000"/>
                    </a:lnSpc>
                    <a:spcBef>
                      <a:spcPts val="600"/>
                    </a:spcBef>
                  </a:pPr>
                  <a:r>
                    <a:rPr lang="zh-TW" altLang="en-US" sz="2000" b="1" kern="0" dirty="0" smtClean="0">
                      <a:latin typeface="微軟正黑體" panose="020B0604030504040204" pitchFamily="34" charset="-120"/>
                      <a:ea typeface="微軟正黑體" panose="020B0604030504040204" pitchFamily="34" charset="-120"/>
                      <a:cs typeface="+mn-ea"/>
                      <a:sym typeface="+mn-lt"/>
                    </a:rPr>
                    <a:t>高</a:t>
                  </a:r>
                  <a:r>
                    <a:rPr lang="en-US" altLang="zh-TW" sz="2000" b="1" kern="0" dirty="0" smtClean="0">
                      <a:latin typeface="微軟正黑體" panose="020B0604030504040204" pitchFamily="34" charset="-120"/>
                      <a:ea typeface="微軟正黑體" panose="020B0604030504040204" pitchFamily="34" charset="-120"/>
                      <a:cs typeface="+mn-ea"/>
                      <a:sym typeface="+mn-lt"/>
                    </a:rPr>
                    <a:t>3</a:t>
                  </a:r>
                  <a:endParaRPr lang="zh-TW" altLang="en-US" sz="2000" b="1" kern="0" dirty="0">
                    <a:latin typeface="微軟正黑體" panose="020B0604030504040204" pitchFamily="34" charset="-120"/>
                    <a:ea typeface="微軟正黑體" panose="020B0604030504040204" pitchFamily="34" charset="-120"/>
                    <a:cs typeface="+mn-ea"/>
                    <a:sym typeface="+mn-lt"/>
                  </a:endParaRPr>
                </a:p>
              </p:txBody>
            </p:sp>
            <p:sp>
              <p:nvSpPr>
                <p:cNvPr id="44" name="文字方塊 43"/>
                <p:cNvSpPr txBox="1"/>
                <p:nvPr/>
              </p:nvSpPr>
              <p:spPr>
                <a:xfrm>
                  <a:off x="960259" y="4086211"/>
                  <a:ext cx="680720" cy="4512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ct val="130000"/>
                    </a:lnSpc>
                    <a:spcBef>
                      <a:spcPts val="600"/>
                    </a:spcBef>
                  </a:pPr>
                  <a:r>
                    <a:rPr lang="zh-TW" altLang="en-US" sz="2000" b="1" kern="0" dirty="0" smtClean="0">
                      <a:latin typeface="微軟正黑體" panose="020B0604030504040204" pitchFamily="34" charset="-120"/>
                      <a:ea typeface="微軟正黑體" panose="020B0604030504040204" pitchFamily="34" charset="-120"/>
                      <a:cs typeface="+mn-ea"/>
                      <a:sym typeface="+mn-lt"/>
                    </a:rPr>
                    <a:t>寬</a:t>
                  </a:r>
                  <a:r>
                    <a:rPr lang="en-US" altLang="zh-TW" sz="2000" b="1" kern="0" dirty="0" smtClean="0">
                      <a:latin typeface="微軟正黑體" panose="020B0604030504040204" pitchFamily="34" charset="-120"/>
                      <a:ea typeface="微軟正黑體" panose="020B0604030504040204" pitchFamily="34" charset="-120"/>
                      <a:cs typeface="+mn-ea"/>
                      <a:sym typeface="+mn-lt"/>
                    </a:rPr>
                    <a:t>5</a:t>
                  </a:r>
                  <a:endParaRPr lang="zh-TW" altLang="en-US" sz="2000" b="1" kern="0" dirty="0">
                    <a:latin typeface="微軟正黑體" panose="020B0604030504040204" pitchFamily="34" charset="-120"/>
                    <a:ea typeface="微軟正黑體" panose="020B0604030504040204" pitchFamily="34" charset="-120"/>
                    <a:cs typeface="+mn-ea"/>
                    <a:sym typeface="+mn-lt"/>
                  </a:endParaRPr>
                </a:p>
              </p:txBody>
            </p:sp>
            <p:sp>
              <p:nvSpPr>
                <p:cNvPr id="77" name="橢圓 76"/>
                <p:cNvSpPr/>
                <p:nvPr/>
              </p:nvSpPr>
              <p:spPr>
                <a:xfrm>
                  <a:off x="1196458" y="2450942"/>
                  <a:ext cx="203029" cy="217552"/>
                </a:xfrm>
                <a:prstGeom prst="ellipse">
                  <a:avLst/>
                </a:prstGeom>
                <a:solidFill>
                  <a:schemeClr val="tx1">
                    <a:alpha val="49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78" name="橢圓 77"/>
                <p:cNvSpPr/>
                <p:nvPr/>
              </p:nvSpPr>
              <p:spPr>
                <a:xfrm>
                  <a:off x="1300619" y="3928960"/>
                  <a:ext cx="203029" cy="217552"/>
                </a:xfrm>
                <a:prstGeom prst="ellipse">
                  <a:avLst/>
                </a:prstGeom>
                <a:solidFill>
                  <a:srgbClr val="FF0000">
                    <a:alpha val="49000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80" name="橢圓 79"/>
                <p:cNvSpPr/>
                <p:nvPr/>
              </p:nvSpPr>
              <p:spPr>
                <a:xfrm>
                  <a:off x="2678355" y="3557139"/>
                  <a:ext cx="203029" cy="217552"/>
                </a:xfrm>
                <a:prstGeom prst="ellipse">
                  <a:avLst/>
                </a:prstGeom>
                <a:solidFill>
                  <a:schemeClr val="accent1"/>
                </a:solidFill>
                <a:ln w="254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solidFill>
                      <a:schemeClr val="accent1"/>
                    </a:solidFill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  <p:sp>
              <p:nvSpPr>
                <p:cNvPr id="75" name="橢圓 74"/>
                <p:cNvSpPr/>
                <p:nvPr/>
              </p:nvSpPr>
              <p:spPr>
                <a:xfrm>
                  <a:off x="2321543" y="2792915"/>
                  <a:ext cx="203029" cy="217552"/>
                </a:xfrm>
                <a:prstGeom prst="ellipse">
                  <a:avLst/>
                </a:prstGeom>
                <a:solidFill>
                  <a:schemeClr val="tx1">
                    <a:alpha val="49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30000"/>
                    </a:lnSpc>
                  </a:pPr>
                  <a:endParaRPr lang="zh-TW" altLang="en-US" sz="1200" dirty="0">
                    <a:latin typeface="微软雅黑" panose="020B0503020204020204" pitchFamily="34" charset="-122"/>
                    <a:ea typeface="微软雅黑" panose="020B0503020204020204" pitchFamily="34" charset="-122"/>
                  </a:endParaRPr>
                </a:p>
              </p:txBody>
            </p:sp>
          </p:grpSp>
        </p:grpSp>
      </p:grpSp>
      <p:grpSp>
        <p:nvGrpSpPr>
          <p:cNvPr id="5" name="群組 4"/>
          <p:cNvGrpSpPr/>
          <p:nvPr/>
        </p:nvGrpSpPr>
        <p:grpSpPr>
          <a:xfrm>
            <a:off x="5366446" y="4387140"/>
            <a:ext cx="2469876" cy="2017735"/>
            <a:chOff x="5366446" y="4387140"/>
            <a:chExt cx="2469876" cy="2017735"/>
          </a:xfrm>
        </p:grpSpPr>
        <p:sp>
          <p:nvSpPr>
            <p:cNvPr id="40" name="橢圓 39"/>
            <p:cNvSpPr/>
            <p:nvPr/>
          </p:nvSpPr>
          <p:spPr>
            <a:xfrm>
              <a:off x="6510314" y="5512397"/>
              <a:ext cx="203029" cy="217552"/>
            </a:xfrm>
            <a:prstGeom prst="ellipse">
              <a:avLst/>
            </a:prstGeom>
            <a:solidFill>
              <a:srgbClr val="FF0000">
                <a:alpha val="49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30000"/>
                </a:lnSpc>
              </a:pPr>
              <a:endParaRPr lang="zh-TW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2" name="文字方塊 41"/>
            <p:cNvSpPr txBox="1"/>
            <p:nvPr/>
          </p:nvSpPr>
          <p:spPr>
            <a:xfrm>
              <a:off x="6113986" y="5912432"/>
              <a:ext cx="961249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  <a:spcBef>
                  <a:spcPts val="600"/>
                </a:spcBef>
              </a:pPr>
              <a:r>
                <a:rPr lang="zh-TW" altLang="en-US" sz="2000" b="1" kern="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+mn-ea"/>
                  <a:sym typeface="+mn-lt"/>
                </a:rPr>
                <a:t>前視圖</a:t>
              </a:r>
              <a:endParaRPr lang="zh-TW" altLang="en-US" sz="2000" b="1" kern="0" dirty="0"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endParaRPr>
            </a:p>
          </p:txBody>
        </p:sp>
        <p:grpSp>
          <p:nvGrpSpPr>
            <p:cNvPr id="14" name="群組 13"/>
            <p:cNvGrpSpPr/>
            <p:nvPr/>
          </p:nvGrpSpPr>
          <p:grpSpPr>
            <a:xfrm>
              <a:off x="5366446" y="4387140"/>
              <a:ext cx="2469876" cy="1501598"/>
              <a:chOff x="5379992" y="4391496"/>
              <a:chExt cx="2456330" cy="1501598"/>
            </a:xfrm>
          </p:grpSpPr>
          <p:cxnSp>
            <p:nvCxnSpPr>
              <p:cNvPr id="4" name="直線接點 3"/>
              <p:cNvCxnSpPr/>
              <p:nvPr/>
            </p:nvCxnSpPr>
            <p:spPr>
              <a:xfrm>
                <a:off x="6370320" y="4398264"/>
                <a:ext cx="0" cy="993955"/>
              </a:xfrm>
              <a:prstGeom prst="line">
                <a:avLst/>
              </a:prstGeom>
              <a:ln w="317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13" name="群組 12"/>
              <p:cNvGrpSpPr/>
              <p:nvPr/>
            </p:nvGrpSpPr>
            <p:grpSpPr>
              <a:xfrm>
                <a:off x="5379992" y="4391496"/>
                <a:ext cx="2456330" cy="1501598"/>
                <a:chOff x="5379992" y="4391496"/>
                <a:chExt cx="2456330" cy="1501598"/>
              </a:xfrm>
            </p:grpSpPr>
            <p:cxnSp>
              <p:nvCxnSpPr>
                <p:cNvPr id="45" name="直線接點 44"/>
                <p:cNvCxnSpPr/>
                <p:nvPr/>
              </p:nvCxnSpPr>
              <p:spPr>
                <a:xfrm>
                  <a:off x="6852064" y="4401950"/>
                  <a:ext cx="7620" cy="987859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直線接點 46"/>
                <p:cNvCxnSpPr/>
                <p:nvPr/>
              </p:nvCxnSpPr>
              <p:spPr>
                <a:xfrm flipH="1">
                  <a:off x="6352530" y="5382712"/>
                  <a:ext cx="513090" cy="1"/>
                </a:xfrm>
                <a:prstGeom prst="line">
                  <a:avLst/>
                </a:prstGeom>
                <a:ln w="31750">
                  <a:prstDash val="solid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直線接點 49"/>
                <p:cNvCxnSpPr/>
                <p:nvPr/>
              </p:nvCxnSpPr>
              <p:spPr>
                <a:xfrm flipH="1" flipV="1">
                  <a:off x="5387340" y="4398265"/>
                  <a:ext cx="982980" cy="8542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直線接點 51"/>
                <p:cNvCxnSpPr/>
                <p:nvPr/>
              </p:nvCxnSpPr>
              <p:spPr>
                <a:xfrm flipH="1" flipV="1">
                  <a:off x="6858000" y="4408209"/>
                  <a:ext cx="975360" cy="8543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直線接點 53"/>
                <p:cNvCxnSpPr/>
                <p:nvPr/>
              </p:nvCxnSpPr>
              <p:spPr>
                <a:xfrm>
                  <a:off x="5387340" y="4391496"/>
                  <a:ext cx="0" cy="149724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直線接點 54"/>
                <p:cNvCxnSpPr/>
                <p:nvPr/>
              </p:nvCxnSpPr>
              <p:spPr>
                <a:xfrm>
                  <a:off x="7831836" y="4398265"/>
                  <a:ext cx="0" cy="1494829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直線接點 55"/>
                <p:cNvCxnSpPr/>
                <p:nvPr/>
              </p:nvCxnSpPr>
              <p:spPr>
                <a:xfrm flipH="1">
                  <a:off x="5379992" y="5882640"/>
                  <a:ext cx="2456330" cy="0"/>
                </a:xfrm>
                <a:prstGeom prst="line">
                  <a:avLst/>
                </a:prstGeom>
                <a:ln w="3175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6" name="群組 5"/>
          <p:cNvGrpSpPr/>
          <p:nvPr/>
        </p:nvGrpSpPr>
        <p:grpSpPr>
          <a:xfrm>
            <a:off x="8818860" y="4428944"/>
            <a:ext cx="1606828" cy="2166029"/>
            <a:chOff x="8818860" y="4428944"/>
            <a:chExt cx="1606828" cy="2166029"/>
          </a:xfrm>
        </p:grpSpPr>
        <p:sp>
          <p:nvSpPr>
            <p:cNvPr id="37" name="矩形 36"/>
            <p:cNvSpPr/>
            <p:nvPr/>
          </p:nvSpPr>
          <p:spPr>
            <a:xfrm>
              <a:off x="8822670" y="4428944"/>
              <a:ext cx="1447465" cy="1459794"/>
            </a:xfrm>
            <a:prstGeom prst="rect">
              <a:avLst/>
            </a:prstGeom>
            <a:noFill/>
            <a:ln w="317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30000"/>
                </a:lnSpc>
              </a:pPr>
              <a:endParaRPr lang="zh-TW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9" name="橢圓 38"/>
            <p:cNvSpPr/>
            <p:nvPr/>
          </p:nvSpPr>
          <p:spPr>
            <a:xfrm>
              <a:off x="9444887" y="5026984"/>
              <a:ext cx="203029" cy="217552"/>
            </a:xfrm>
            <a:prstGeom prst="ellipse">
              <a:avLst/>
            </a:prstGeom>
            <a:solidFill>
              <a:schemeClr val="accent1"/>
            </a:solidFill>
            <a:ln w="254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30000"/>
                </a:lnSpc>
              </a:pPr>
              <a:endParaRPr lang="zh-TW" altLang="en-US" sz="1200" dirty="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3" name="文字方塊 42"/>
            <p:cNvSpPr txBox="1"/>
            <p:nvPr/>
          </p:nvSpPr>
          <p:spPr>
            <a:xfrm>
              <a:off x="8955539" y="5983697"/>
              <a:ext cx="1470149" cy="6112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  <a:spcBef>
                  <a:spcPts val="600"/>
                </a:spcBef>
              </a:pPr>
              <a:r>
                <a:rPr lang="zh-TW" altLang="en-US" sz="2000" b="1" kern="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+mn-ea"/>
                  <a:sym typeface="+mn-lt"/>
                </a:rPr>
                <a:t>右側視圖</a:t>
              </a:r>
              <a:endParaRPr lang="zh-TW" altLang="en-US" sz="2000" b="1" kern="0" dirty="0"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endParaRPr>
            </a:p>
          </p:txBody>
        </p:sp>
        <p:cxnSp>
          <p:nvCxnSpPr>
            <p:cNvPr id="22" name="直線接點 21"/>
            <p:cNvCxnSpPr/>
            <p:nvPr/>
          </p:nvCxnSpPr>
          <p:spPr>
            <a:xfrm>
              <a:off x="8818860" y="5378356"/>
              <a:ext cx="1451275" cy="0"/>
            </a:xfrm>
            <a:prstGeom prst="line">
              <a:avLst/>
            </a:prstGeom>
            <a:ln w="31750">
              <a:prstDash val="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" name="群組 6"/>
          <p:cNvGrpSpPr/>
          <p:nvPr/>
        </p:nvGrpSpPr>
        <p:grpSpPr>
          <a:xfrm>
            <a:off x="5387340" y="1958340"/>
            <a:ext cx="2448981" cy="1959063"/>
            <a:chOff x="5387340" y="1958340"/>
            <a:chExt cx="2448981" cy="1959063"/>
          </a:xfrm>
        </p:grpSpPr>
        <p:sp>
          <p:nvSpPr>
            <p:cNvPr id="35" name="矩形 34"/>
            <p:cNvSpPr/>
            <p:nvPr/>
          </p:nvSpPr>
          <p:spPr>
            <a:xfrm>
              <a:off x="5387340" y="1958340"/>
              <a:ext cx="2448981" cy="1481545"/>
            </a:xfrm>
            <a:prstGeom prst="rect">
              <a:avLst/>
            </a:prstGeom>
            <a:noFill/>
            <a:ln w="317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30000"/>
                </a:lnSpc>
              </a:pPr>
              <a:endParaRPr lang="zh-TW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6" name="橢圓 35"/>
            <p:cNvSpPr/>
            <p:nvPr/>
          </p:nvSpPr>
          <p:spPr>
            <a:xfrm>
              <a:off x="5778099" y="2574226"/>
              <a:ext cx="203029" cy="217552"/>
            </a:xfrm>
            <a:prstGeom prst="ellipse">
              <a:avLst/>
            </a:prstGeom>
            <a:solidFill>
              <a:schemeClr val="tx1"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30000"/>
                </a:lnSpc>
              </a:pPr>
              <a:endParaRPr lang="zh-TW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1" name="文字方塊 40"/>
            <p:cNvSpPr txBox="1"/>
            <p:nvPr/>
          </p:nvSpPr>
          <p:spPr>
            <a:xfrm>
              <a:off x="6113986" y="3424960"/>
              <a:ext cx="962523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  <a:spcBef>
                  <a:spcPts val="600"/>
                </a:spcBef>
              </a:pPr>
              <a:r>
                <a:rPr lang="zh-TW" altLang="en-US" sz="2000" b="1" kern="0" dirty="0" smtClean="0">
                  <a:latin typeface="微軟正黑體" panose="020B0604030504040204" pitchFamily="34" charset="-120"/>
                  <a:ea typeface="微軟正黑體" panose="020B0604030504040204" pitchFamily="34" charset="-120"/>
                  <a:cs typeface="+mn-ea"/>
                  <a:sym typeface="+mn-lt"/>
                </a:rPr>
                <a:t>俯視圖</a:t>
              </a:r>
              <a:endParaRPr lang="zh-TW" altLang="en-US" sz="2000" b="1" kern="0" dirty="0"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endParaRPr>
            </a:p>
          </p:txBody>
        </p:sp>
        <p:cxnSp>
          <p:nvCxnSpPr>
            <p:cNvPr id="24" name="直線接點 23"/>
            <p:cNvCxnSpPr/>
            <p:nvPr/>
          </p:nvCxnSpPr>
          <p:spPr>
            <a:xfrm>
              <a:off x="6362235" y="1958340"/>
              <a:ext cx="1" cy="1481545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直線接點 62"/>
            <p:cNvCxnSpPr/>
            <p:nvPr/>
          </p:nvCxnSpPr>
          <p:spPr>
            <a:xfrm>
              <a:off x="6850399" y="1958340"/>
              <a:ext cx="1" cy="1481545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3" name="橢圓 82"/>
            <p:cNvSpPr/>
            <p:nvPr/>
          </p:nvSpPr>
          <p:spPr>
            <a:xfrm>
              <a:off x="7235616" y="2595213"/>
              <a:ext cx="203029" cy="217552"/>
            </a:xfrm>
            <a:prstGeom prst="ellipse">
              <a:avLst/>
            </a:prstGeom>
            <a:solidFill>
              <a:schemeClr val="tx1"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30000"/>
                </a:lnSpc>
              </a:pPr>
              <a:endParaRPr lang="zh-TW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9" name="群組 8"/>
          <p:cNvGrpSpPr/>
          <p:nvPr/>
        </p:nvGrpSpPr>
        <p:grpSpPr>
          <a:xfrm>
            <a:off x="5387340" y="1949874"/>
            <a:ext cx="4906875" cy="3928410"/>
            <a:chOff x="5387340" y="1949874"/>
            <a:chExt cx="4906875" cy="3928410"/>
          </a:xfrm>
        </p:grpSpPr>
        <p:grpSp>
          <p:nvGrpSpPr>
            <p:cNvPr id="8" name="群組 7"/>
            <p:cNvGrpSpPr/>
            <p:nvPr/>
          </p:nvGrpSpPr>
          <p:grpSpPr>
            <a:xfrm>
              <a:off x="5387340" y="1949874"/>
              <a:ext cx="4906875" cy="2466951"/>
              <a:chOff x="5387340" y="1949874"/>
              <a:chExt cx="4906875" cy="2466951"/>
            </a:xfrm>
          </p:grpSpPr>
          <p:cxnSp>
            <p:nvCxnSpPr>
              <p:cNvPr id="46" name="直線接點 45"/>
              <p:cNvCxnSpPr/>
              <p:nvPr/>
            </p:nvCxnSpPr>
            <p:spPr>
              <a:xfrm>
                <a:off x="7965458" y="3430451"/>
                <a:ext cx="857212" cy="0"/>
              </a:xfrm>
              <a:prstGeom prst="line">
                <a:avLst/>
              </a:prstGeom>
              <a:ln w="12700">
                <a:solidFill>
                  <a:schemeClr val="dk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8" name="直線接點 47"/>
              <p:cNvCxnSpPr/>
              <p:nvPr/>
            </p:nvCxnSpPr>
            <p:spPr>
              <a:xfrm>
                <a:off x="7970538" y="1959775"/>
                <a:ext cx="2323677" cy="0"/>
              </a:xfrm>
              <a:prstGeom prst="line">
                <a:avLst/>
              </a:prstGeom>
              <a:ln w="12700">
                <a:solidFill>
                  <a:schemeClr val="dk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49" name="直線接點 48"/>
              <p:cNvCxnSpPr/>
              <p:nvPr/>
            </p:nvCxnSpPr>
            <p:spPr>
              <a:xfrm flipV="1">
                <a:off x="10282327" y="1952244"/>
                <a:ext cx="0" cy="2353509"/>
              </a:xfrm>
              <a:prstGeom prst="line">
                <a:avLst/>
              </a:prstGeom>
              <a:ln w="12700">
                <a:solidFill>
                  <a:schemeClr val="dk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1" name="直線接點 50"/>
              <p:cNvCxnSpPr/>
              <p:nvPr/>
            </p:nvCxnSpPr>
            <p:spPr>
              <a:xfrm flipV="1">
                <a:off x="8815050" y="1949874"/>
                <a:ext cx="1474085" cy="1490012"/>
              </a:xfrm>
              <a:prstGeom prst="line">
                <a:avLst/>
              </a:prstGeom>
              <a:ln w="12700">
                <a:solidFill>
                  <a:schemeClr val="dk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3" name="直線接點 52"/>
              <p:cNvCxnSpPr/>
              <p:nvPr/>
            </p:nvCxnSpPr>
            <p:spPr>
              <a:xfrm flipV="1">
                <a:off x="5387340" y="3534513"/>
                <a:ext cx="0" cy="765779"/>
              </a:xfrm>
              <a:prstGeom prst="line">
                <a:avLst/>
              </a:prstGeom>
              <a:ln w="12700">
                <a:solidFill>
                  <a:schemeClr val="dk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0" name="直線接點 59"/>
              <p:cNvCxnSpPr/>
              <p:nvPr/>
            </p:nvCxnSpPr>
            <p:spPr>
              <a:xfrm flipV="1">
                <a:off x="7836322" y="3546071"/>
                <a:ext cx="0" cy="765779"/>
              </a:xfrm>
              <a:prstGeom prst="line">
                <a:avLst/>
              </a:prstGeom>
              <a:ln w="12700">
                <a:solidFill>
                  <a:schemeClr val="dk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6" name="直線接點 75"/>
              <p:cNvCxnSpPr/>
              <p:nvPr/>
            </p:nvCxnSpPr>
            <p:spPr>
              <a:xfrm flipV="1">
                <a:off x="8818860" y="3430451"/>
                <a:ext cx="0" cy="907559"/>
              </a:xfrm>
              <a:prstGeom prst="line">
                <a:avLst/>
              </a:prstGeom>
              <a:ln w="12700">
                <a:solidFill>
                  <a:schemeClr val="dk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7" name="直線接點 56"/>
              <p:cNvCxnSpPr/>
              <p:nvPr/>
            </p:nvCxnSpPr>
            <p:spPr>
              <a:xfrm>
                <a:off x="7897282" y="4416825"/>
                <a:ext cx="857212" cy="0"/>
              </a:xfrm>
              <a:prstGeom prst="line">
                <a:avLst/>
              </a:prstGeom>
              <a:ln w="12700">
                <a:solidFill>
                  <a:schemeClr val="dk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58" name="直線接點 57"/>
            <p:cNvCxnSpPr/>
            <p:nvPr/>
          </p:nvCxnSpPr>
          <p:spPr>
            <a:xfrm>
              <a:off x="7897282" y="5878284"/>
              <a:ext cx="857212" cy="0"/>
            </a:xfrm>
            <a:prstGeom prst="line">
              <a:avLst/>
            </a:prstGeom>
            <a:ln w="12700">
              <a:solidFill>
                <a:schemeClr val="dk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9" name="群組 58"/>
          <p:cNvGrpSpPr/>
          <p:nvPr/>
        </p:nvGrpSpPr>
        <p:grpSpPr>
          <a:xfrm>
            <a:off x="10614761" y="334317"/>
            <a:ext cx="1309773" cy="1232452"/>
            <a:chOff x="226185" y="106017"/>
            <a:chExt cx="1309773" cy="1232452"/>
          </a:xfrm>
        </p:grpSpPr>
        <p:sp>
          <p:nvSpPr>
            <p:cNvPr id="61" name="橢圓 60"/>
            <p:cNvSpPr/>
            <p:nvPr/>
          </p:nvSpPr>
          <p:spPr>
            <a:xfrm>
              <a:off x="226185" y="106017"/>
              <a:ext cx="1232452" cy="1232452"/>
            </a:xfrm>
            <a:prstGeom prst="ellipse">
              <a:avLst/>
            </a:prstGeom>
            <a:solidFill>
              <a:schemeClr val="accent2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30000"/>
                </a:lnSpc>
              </a:pPr>
              <a:endParaRPr lang="zh-TW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62" name="文字方塊 61"/>
            <p:cNvSpPr txBox="1"/>
            <p:nvPr/>
          </p:nvSpPr>
          <p:spPr>
            <a:xfrm>
              <a:off x="315958" y="235956"/>
              <a:ext cx="1220000" cy="8820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  <a:spcBef>
                  <a:spcPts val="600"/>
                </a:spcBef>
              </a:pPr>
              <a:r>
                <a:rPr lang="en-US" altLang="zh-TW" sz="4400" b="1" kern="0" dirty="0" smtClean="0">
                  <a:solidFill>
                    <a:schemeClr val="bg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+mn-ea"/>
                  <a:sym typeface="+mn-lt"/>
                </a:rPr>
                <a:t>4-2</a:t>
              </a:r>
              <a:endParaRPr lang="zh-TW" altLang="en-US" sz="4400" b="1" kern="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52562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3577492" cy="6946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r>
              <a:rPr lang="en-US" altLang="zh-TW" sz="1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`</a:t>
            </a: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792114" y="766035"/>
            <a:ext cx="2785378" cy="57785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TW" altLang="en-US" sz="13000" b="1" kern="0" dirty="0" smtClean="0">
                <a:solidFill>
                  <a:srgbClr val="008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中心線</a:t>
            </a:r>
            <a:endParaRPr lang="zh-TW" altLang="en-US" sz="13000" b="1" kern="0" dirty="0">
              <a:solidFill>
                <a:srgbClr val="008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ea"/>
              <a:sym typeface="+mn-lt"/>
            </a:endParaRPr>
          </a:p>
        </p:txBody>
      </p:sp>
      <p:sp>
        <p:nvSpPr>
          <p:cNvPr id="4" name="橢圓 3"/>
          <p:cNvSpPr/>
          <p:nvPr/>
        </p:nvSpPr>
        <p:spPr>
          <a:xfrm>
            <a:off x="5897880" y="1493520"/>
            <a:ext cx="3870960" cy="3901440"/>
          </a:xfrm>
          <a:prstGeom prst="ellipse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25" name="群組 24"/>
          <p:cNvGrpSpPr/>
          <p:nvPr/>
        </p:nvGrpSpPr>
        <p:grpSpPr>
          <a:xfrm>
            <a:off x="3872753" y="3427786"/>
            <a:ext cx="8564880" cy="8227"/>
            <a:chOff x="3872753" y="3427786"/>
            <a:chExt cx="8564880" cy="8227"/>
          </a:xfrm>
        </p:grpSpPr>
        <p:grpSp>
          <p:nvGrpSpPr>
            <p:cNvPr id="12" name="群組 11"/>
            <p:cNvGrpSpPr/>
            <p:nvPr/>
          </p:nvGrpSpPr>
          <p:grpSpPr>
            <a:xfrm>
              <a:off x="3872753" y="3436013"/>
              <a:ext cx="1524000" cy="0"/>
              <a:chOff x="3872753" y="3436013"/>
              <a:chExt cx="1524000" cy="0"/>
            </a:xfrm>
          </p:grpSpPr>
          <p:cxnSp>
            <p:nvCxnSpPr>
              <p:cNvPr id="8" name="直線接點 7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直線接點 8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" name="群組 12"/>
            <p:cNvGrpSpPr/>
            <p:nvPr/>
          </p:nvGrpSpPr>
          <p:grpSpPr>
            <a:xfrm>
              <a:off x="5640593" y="3427786"/>
              <a:ext cx="1524000" cy="0"/>
              <a:chOff x="3872753" y="3436013"/>
              <a:chExt cx="1524000" cy="0"/>
            </a:xfrm>
          </p:grpSpPr>
          <p:cxnSp>
            <p:nvCxnSpPr>
              <p:cNvPr id="14" name="直線接點 13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直線接點 14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群組 15"/>
            <p:cNvGrpSpPr/>
            <p:nvPr/>
          </p:nvGrpSpPr>
          <p:grpSpPr>
            <a:xfrm>
              <a:off x="7377953" y="3427786"/>
              <a:ext cx="1524000" cy="0"/>
              <a:chOff x="3872753" y="3436013"/>
              <a:chExt cx="1524000" cy="0"/>
            </a:xfrm>
          </p:grpSpPr>
          <p:cxnSp>
            <p:nvCxnSpPr>
              <p:cNvPr id="17" name="直線接點 16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直線接點 17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" name="群組 18"/>
            <p:cNvGrpSpPr/>
            <p:nvPr/>
          </p:nvGrpSpPr>
          <p:grpSpPr>
            <a:xfrm>
              <a:off x="9161033" y="3427786"/>
              <a:ext cx="1524000" cy="0"/>
              <a:chOff x="3872753" y="3436013"/>
              <a:chExt cx="1524000" cy="0"/>
            </a:xfrm>
          </p:grpSpPr>
          <p:cxnSp>
            <p:nvCxnSpPr>
              <p:cNvPr id="20" name="直線接點 19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線接點 20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2" name="群組 21"/>
            <p:cNvGrpSpPr/>
            <p:nvPr/>
          </p:nvGrpSpPr>
          <p:grpSpPr>
            <a:xfrm>
              <a:off x="10913633" y="3436013"/>
              <a:ext cx="1524000" cy="0"/>
              <a:chOff x="3872753" y="3436013"/>
              <a:chExt cx="1524000" cy="0"/>
            </a:xfrm>
          </p:grpSpPr>
          <p:cxnSp>
            <p:nvCxnSpPr>
              <p:cNvPr id="23" name="直線接點 22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線接點 23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6" name="群組 25"/>
          <p:cNvGrpSpPr/>
          <p:nvPr/>
        </p:nvGrpSpPr>
        <p:grpSpPr>
          <a:xfrm rot="5400000">
            <a:off x="3550738" y="3492263"/>
            <a:ext cx="8564880" cy="8227"/>
            <a:chOff x="3872753" y="3427786"/>
            <a:chExt cx="8564880" cy="8227"/>
          </a:xfrm>
        </p:grpSpPr>
        <p:grpSp>
          <p:nvGrpSpPr>
            <p:cNvPr id="27" name="群組 26"/>
            <p:cNvGrpSpPr/>
            <p:nvPr/>
          </p:nvGrpSpPr>
          <p:grpSpPr>
            <a:xfrm>
              <a:off x="3872753" y="3436013"/>
              <a:ext cx="1524000" cy="0"/>
              <a:chOff x="3872753" y="3436013"/>
              <a:chExt cx="1524000" cy="0"/>
            </a:xfrm>
          </p:grpSpPr>
          <p:cxnSp>
            <p:nvCxnSpPr>
              <p:cNvPr id="40" name="直線接點 39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直線接點 40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" name="群組 27"/>
            <p:cNvGrpSpPr/>
            <p:nvPr/>
          </p:nvGrpSpPr>
          <p:grpSpPr>
            <a:xfrm>
              <a:off x="5640593" y="3427786"/>
              <a:ext cx="1524000" cy="0"/>
              <a:chOff x="3872753" y="3436013"/>
              <a:chExt cx="1524000" cy="0"/>
            </a:xfrm>
          </p:grpSpPr>
          <p:cxnSp>
            <p:nvCxnSpPr>
              <p:cNvPr id="38" name="直線接點 37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直線接點 38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" name="群組 28"/>
            <p:cNvGrpSpPr/>
            <p:nvPr/>
          </p:nvGrpSpPr>
          <p:grpSpPr>
            <a:xfrm>
              <a:off x="7377953" y="3427786"/>
              <a:ext cx="1524000" cy="0"/>
              <a:chOff x="3872753" y="3436013"/>
              <a:chExt cx="1524000" cy="0"/>
            </a:xfrm>
          </p:grpSpPr>
          <p:cxnSp>
            <p:nvCxnSpPr>
              <p:cNvPr id="36" name="直線接點 35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直線接點 36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" name="群組 29"/>
            <p:cNvGrpSpPr/>
            <p:nvPr/>
          </p:nvGrpSpPr>
          <p:grpSpPr>
            <a:xfrm>
              <a:off x="9161033" y="3427786"/>
              <a:ext cx="1524000" cy="0"/>
              <a:chOff x="3872753" y="3436013"/>
              <a:chExt cx="1524000" cy="0"/>
            </a:xfrm>
          </p:grpSpPr>
          <p:cxnSp>
            <p:nvCxnSpPr>
              <p:cNvPr id="34" name="直線接點 33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直線接點 34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1" name="群組 30"/>
            <p:cNvGrpSpPr/>
            <p:nvPr/>
          </p:nvGrpSpPr>
          <p:grpSpPr>
            <a:xfrm>
              <a:off x="10913633" y="3436013"/>
              <a:ext cx="1524000" cy="0"/>
              <a:chOff x="3872753" y="3436013"/>
              <a:chExt cx="1524000" cy="0"/>
            </a:xfrm>
          </p:grpSpPr>
          <p:cxnSp>
            <p:nvCxnSpPr>
              <p:cNvPr id="32" name="直線接點 31"/>
              <p:cNvCxnSpPr/>
              <p:nvPr/>
            </p:nvCxnSpPr>
            <p:spPr>
              <a:xfrm>
                <a:off x="3872753" y="3436013"/>
                <a:ext cx="1237129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直線接點 32"/>
              <p:cNvCxnSpPr/>
              <p:nvPr/>
            </p:nvCxnSpPr>
            <p:spPr>
              <a:xfrm>
                <a:off x="5271247" y="3436013"/>
                <a:ext cx="125506" cy="0"/>
              </a:xfrm>
              <a:prstGeom prst="line">
                <a:avLst/>
              </a:prstGeom>
              <a:ln w="158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6" name="直線單箭頭接點 45"/>
          <p:cNvCxnSpPr/>
          <p:nvPr/>
        </p:nvCxnSpPr>
        <p:spPr>
          <a:xfrm flipH="1">
            <a:off x="7887561" y="1656152"/>
            <a:ext cx="2028784" cy="1720393"/>
          </a:xfrm>
          <a:prstGeom prst="straightConnector1">
            <a:avLst/>
          </a:prstGeom>
          <a:ln w="155575">
            <a:solidFill>
              <a:srgbClr val="008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文字方塊 50"/>
          <p:cNvSpPr txBox="1"/>
          <p:nvPr/>
        </p:nvSpPr>
        <p:spPr>
          <a:xfrm>
            <a:off x="6321013" y="128991"/>
            <a:ext cx="5905949" cy="1061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TW" altLang="en-US" sz="5400" b="1" kern="0" dirty="0" smtClean="0">
                <a:solidFill>
                  <a:srgbClr val="008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長畫在圓心處相交</a:t>
            </a:r>
            <a:endParaRPr lang="zh-TW" altLang="en-US" sz="5400" b="1" kern="0" dirty="0">
              <a:solidFill>
                <a:srgbClr val="0080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5171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5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版面配置區 1"/>
          <p:cNvSpPr>
            <a:spLocks noGrp="1"/>
          </p:cNvSpPr>
          <p:nvPr>
            <p:ph type="body" sz="quarter" idx="10"/>
          </p:nvPr>
        </p:nvSpPr>
        <p:spPr>
          <a:xfrm>
            <a:off x="3789935" y="519481"/>
            <a:ext cx="4325258" cy="1006429"/>
          </a:xfrm>
          <a:solidFill>
            <a:srgbClr val="FFC000"/>
          </a:solidFill>
        </p:spPr>
        <p:txBody>
          <a:bodyPr/>
          <a:lstStyle/>
          <a:p>
            <a:r>
              <a:rPr lang="zh-TW" altLang="en-US" sz="6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簡單物體</a:t>
            </a:r>
            <a:endParaRPr lang="zh-TW" altLang="en-US" sz="6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圓柱 2"/>
          <p:cNvSpPr/>
          <p:nvPr/>
        </p:nvSpPr>
        <p:spPr>
          <a:xfrm>
            <a:off x="4249270" y="1705205"/>
            <a:ext cx="3406588" cy="4598894"/>
          </a:xfrm>
          <a:prstGeom prst="can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endParaRPr lang="zh-TW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3334870" y="4891406"/>
            <a:ext cx="5791199" cy="18152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zh-TW" altLang="en-US" sz="9600" b="1" kern="0" dirty="0" smtClean="0">
                <a:solidFill>
                  <a:srgbClr val="F23C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幾個視圖</a:t>
            </a:r>
            <a:r>
              <a:rPr lang="en-US" altLang="zh-TW" sz="9600" b="1" kern="0" dirty="0" smtClean="0">
                <a:solidFill>
                  <a:srgbClr val="F23C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?</a:t>
            </a:r>
            <a:endParaRPr lang="zh-TW" altLang="en-US" sz="9600" b="1" kern="0" dirty="0">
              <a:solidFill>
                <a:srgbClr val="F23C0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21309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MA" val="2.1"/>
</p:tagLst>
</file>

<file path=ppt/theme/theme1.xml><?xml version="1.0" encoding="utf-8"?>
<a:theme xmlns:a="http://schemas.openxmlformats.org/drawingml/2006/main" name="模板页面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BC61E"/>
      </a:accent1>
      <a:accent2>
        <a:srgbClr val="1F2639"/>
      </a:accent2>
      <a:accent3>
        <a:srgbClr val="FF6600"/>
      </a:accent3>
      <a:accent4>
        <a:srgbClr val="8A8A8A"/>
      </a:accent4>
      <a:accent5>
        <a:srgbClr val="292929"/>
      </a:accent5>
      <a:accent6>
        <a:srgbClr val="D6D6D6"/>
      </a:accent6>
      <a:hlink>
        <a:srgbClr val="0563C1"/>
      </a:hlink>
      <a:folHlink>
        <a:srgbClr val="954F72"/>
      </a:folHlink>
    </a:clrScheme>
    <a:fontScheme name="自定义 43">
      <a:majorFont>
        <a:latin typeface="Calibri"/>
        <a:ea typeface="微软雅黑"/>
        <a:cs typeface=""/>
      </a:majorFont>
      <a:minorFont>
        <a:latin typeface="Calibri"/>
        <a:ea typeface="微软雅黑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lnSpc>
            <a:spcPct val="130000"/>
          </a:lnSpc>
          <a:defRPr sz="1200" dirty="0"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lnSpc>
            <a:spcPct val="130000"/>
          </a:lnSpc>
          <a:spcBef>
            <a:spcPts val="600"/>
          </a:spcBef>
          <a:defRPr sz="1200" kern="0" dirty="0">
            <a:latin typeface="微软雅黑" panose="020B0503020204020204" pitchFamily="34" charset="-122"/>
            <a:ea typeface="微软雅黑" panose="020B0503020204020204" pitchFamily="34" charset="-122"/>
            <a:cs typeface="+mn-ea"/>
            <a:sym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10448</TotalTime>
  <Words>206</Words>
  <Application>Microsoft Office PowerPoint</Application>
  <PresentationFormat>寬螢幕</PresentationFormat>
  <Paragraphs>86</Paragraphs>
  <Slides>16</Slides>
  <Notes>6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22" baseType="lpstr">
      <vt:lpstr>微软雅黑</vt:lpstr>
      <vt:lpstr>微軟正黑體</vt:lpstr>
      <vt:lpstr>新細明體</vt:lpstr>
      <vt:lpstr>Arial</vt:lpstr>
      <vt:lpstr>Calibri</vt:lpstr>
      <vt:lpstr>模板页面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OfficePLUS</dc:creator>
  <cp:lastModifiedBy>user</cp:lastModifiedBy>
  <cp:revision>437</cp:revision>
  <dcterms:created xsi:type="dcterms:W3CDTF">2015-08-18T02:51:41Z</dcterms:created>
  <dcterms:modified xsi:type="dcterms:W3CDTF">2022-11-02T04:43:27Z</dcterms:modified>
</cp:coreProperties>
</file>