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8"/>
  </p:notesMasterIdLst>
  <p:sldIdLst>
    <p:sldId id="256" r:id="rId2"/>
    <p:sldId id="333" r:id="rId3"/>
    <p:sldId id="338" r:id="rId4"/>
    <p:sldId id="339" r:id="rId5"/>
    <p:sldId id="340" r:id="rId6"/>
    <p:sldId id="341" r:id="rId7"/>
  </p:sldIdLst>
  <p:sldSz cx="12192000" cy="6858000"/>
  <p:notesSz cx="6858000" cy="9144000"/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64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718"/>
    <a:srgbClr val="660066"/>
    <a:srgbClr val="008000"/>
    <a:srgbClr val="CC0099"/>
    <a:srgbClr val="F23C00"/>
    <a:srgbClr val="E73A1C"/>
    <a:srgbClr val="FF9999"/>
    <a:srgbClr val="FF0066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34" autoAdjust="0"/>
    <p:restoredTop sz="86994" autoAdjust="0"/>
  </p:normalViewPr>
  <p:slideViewPr>
    <p:cSldViewPr snapToGrid="0" snapToObjects="1">
      <p:cViewPr varScale="1">
        <p:scale>
          <a:sx n="87" d="100"/>
          <a:sy n="87" d="100"/>
        </p:scale>
        <p:origin x="739" y="77"/>
      </p:cViewPr>
      <p:guideLst>
        <p:guide pos="3864"/>
        <p:guide orient="horz" pos="2160"/>
      </p:guideLst>
    </p:cSldViewPr>
  </p:slideViewPr>
  <p:outlineViewPr>
    <p:cViewPr>
      <p:scale>
        <a:sx n="33" d="100"/>
        <a:sy n="33" d="100"/>
      </p:scale>
      <p:origin x="0" y="5002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00" d="100"/>
        <a:sy n="100" d="100"/>
      </p:scale>
      <p:origin x="0" y="-60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2E897-7F16-4322-8354-0BEBA4427851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1DC6E-E687-4DD1-B495-CF34C747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2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24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32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0" y="0"/>
            <a:ext cx="12192000" cy="6305550"/>
          </a:xfrm>
          <a:custGeom>
            <a:avLst/>
            <a:gdLst>
              <a:gd name="connsiteX0" fmla="*/ 0 w 12192000"/>
              <a:gd name="connsiteY0" fmla="*/ 0 h 6305550"/>
              <a:gd name="connsiteX1" fmla="*/ 12192000 w 12192000"/>
              <a:gd name="connsiteY1" fmla="*/ 0 h 6305550"/>
              <a:gd name="connsiteX2" fmla="*/ 12192000 w 12192000"/>
              <a:gd name="connsiteY2" fmla="*/ 4954269 h 6305550"/>
              <a:gd name="connsiteX3" fmla="*/ 12092166 w 12192000"/>
              <a:gd name="connsiteY3" fmla="*/ 5007596 h 6305550"/>
              <a:gd name="connsiteX4" fmla="*/ 6096000 w 12192000"/>
              <a:gd name="connsiteY4" fmla="*/ 6305550 h 6305550"/>
              <a:gd name="connsiteX5" fmla="*/ 99834 w 12192000"/>
              <a:gd name="connsiteY5" fmla="*/ 5007596 h 6305550"/>
              <a:gd name="connsiteX6" fmla="*/ 0 w 12192000"/>
              <a:gd name="connsiteY6" fmla="*/ 4954269 h 630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305550">
                <a:moveTo>
                  <a:pt x="0" y="0"/>
                </a:moveTo>
                <a:lnTo>
                  <a:pt x="12192000" y="0"/>
                </a:lnTo>
                <a:lnTo>
                  <a:pt x="12192000" y="4954269"/>
                </a:lnTo>
                <a:lnTo>
                  <a:pt x="12092166" y="5007596"/>
                </a:lnTo>
                <a:cubicBezTo>
                  <a:pt x="10508469" y="5814037"/>
                  <a:pt x="8404686" y="6305550"/>
                  <a:pt x="6096000" y="6305550"/>
                </a:cubicBezTo>
                <a:cubicBezTo>
                  <a:pt x="3787314" y="6305550"/>
                  <a:pt x="1683531" y="5814037"/>
                  <a:pt x="99834" y="5007596"/>
                </a:cubicBezTo>
                <a:lnTo>
                  <a:pt x="0" y="49542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600200" y="2293328"/>
            <a:ext cx="8991600" cy="10895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7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BUSINESS REPORT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9260114" y="1710311"/>
            <a:ext cx="647949" cy="583017"/>
            <a:chOff x="9260114" y="1710311"/>
            <a:chExt cx="647949" cy="583017"/>
          </a:xfrm>
        </p:grpSpPr>
        <p:sp>
          <p:nvSpPr>
            <p:cNvPr id="9" name="Oval 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Connector 12"/>
          <p:cNvCxnSpPr/>
          <p:nvPr userDrawn="1"/>
        </p:nvCxnSpPr>
        <p:spPr>
          <a:xfrm>
            <a:off x="3308350" y="3581400"/>
            <a:ext cx="5575300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2">
                    <a:alpha val="96000"/>
                  </a:schemeClr>
                </a:gs>
                <a:gs pos="100000">
                  <a:schemeClr val="accent1">
                    <a:lumMod val="79000"/>
                    <a:alpha val="2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600200" y="3655402"/>
            <a:ext cx="899160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en-US" dirty="0"/>
              <a:t>PRESENTED BY </a:t>
            </a:r>
            <a:r>
              <a:rPr lang="en-US" dirty="0" err="1"/>
              <a:t>OfficePLUS</a:t>
            </a:r>
            <a:endParaRPr 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4813935" y="46165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013960" y="4706156"/>
            <a:ext cx="216408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Add the Text</a:t>
            </a:r>
            <a:endParaRPr lang="en-US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4705350" y="-1390650"/>
            <a:ext cx="2781300" cy="2781300"/>
            <a:chOff x="4705350" y="-1390650"/>
            <a:chExt cx="2781300" cy="2781300"/>
          </a:xfrm>
        </p:grpSpPr>
        <p:sp>
          <p:nvSpPr>
            <p:cNvPr id="5" name="Oval 4"/>
            <p:cNvSpPr/>
            <p:nvPr userDrawn="1"/>
          </p:nvSpPr>
          <p:spPr>
            <a:xfrm>
              <a:off x="4705350" y="-1390650"/>
              <a:ext cx="2781300" cy="27813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52400" dist="38100" dir="2700000" algn="tl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377815" y="-718185"/>
              <a:ext cx="1436370" cy="1436370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52400" sx="99000" sy="99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Pie 19"/>
            <p:cNvSpPr/>
            <p:nvPr userDrawn="1"/>
          </p:nvSpPr>
          <p:spPr>
            <a:xfrm rot="1800000">
              <a:off x="5584507" y="-520408"/>
              <a:ext cx="1022985" cy="1022985"/>
            </a:xfrm>
            <a:prstGeom prst="pie">
              <a:avLst>
                <a:gd name="adj1" fmla="val 8330851"/>
                <a:gd name="adj2" fmla="val 16200000"/>
              </a:avLst>
            </a:prstGeom>
            <a:gradFill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8624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17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 rot="10800000">
            <a:off x="0" y="5722374"/>
            <a:ext cx="12192000" cy="1135626"/>
          </a:xfrm>
          <a:custGeom>
            <a:avLst/>
            <a:gdLst>
              <a:gd name="connsiteX0" fmla="*/ 6096000 w 12192000"/>
              <a:gd name="connsiteY0" fmla="*/ 1873044 h 1873044"/>
              <a:gd name="connsiteX1" fmla="*/ 99834 w 12192000"/>
              <a:gd name="connsiteY1" fmla="*/ 575090 h 1873044"/>
              <a:gd name="connsiteX2" fmla="*/ 0 w 12192000"/>
              <a:gd name="connsiteY2" fmla="*/ 521763 h 1873044"/>
              <a:gd name="connsiteX3" fmla="*/ 0 w 12192000"/>
              <a:gd name="connsiteY3" fmla="*/ 0 h 1873044"/>
              <a:gd name="connsiteX4" fmla="*/ 12192000 w 12192000"/>
              <a:gd name="connsiteY4" fmla="*/ 0 h 1873044"/>
              <a:gd name="connsiteX5" fmla="*/ 12192000 w 12192000"/>
              <a:gd name="connsiteY5" fmla="*/ 521763 h 1873044"/>
              <a:gd name="connsiteX6" fmla="*/ 12092166 w 12192000"/>
              <a:gd name="connsiteY6" fmla="*/ 575090 h 1873044"/>
              <a:gd name="connsiteX7" fmla="*/ 6096000 w 12192000"/>
              <a:gd name="connsiteY7" fmla="*/ 1873044 h 1873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873044">
                <a:moveTo>
                  <a:pt x="6096000" y="1873044"/>
                </a:moveTo>
                <a:cubicBezTo>
                  <a:pt x="3787314" y="1873044"/>
                  <a:pt x="1683531" y="1381531"/>
                  <a:pt x="99834" y="575090"/>
                </a:cubicBezTo>
                <a:lnTo>
                  <a:pt x="0" y="521763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521763"/>
                </a:lnTo>
                <a:lnTo>
                  <a:pt x="12092166" y="575090"/>
                </a:lnTo>
                <a:cubicBezTo>
                  <a:pt x="10508469" y="1381531"/>
                  <a:pt x="8404686" y="1873044"/>
                  <a:pt x="6096000" y="18730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621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4" name="群組 2823"/>
          <p:cNvGrpSpPr/>
          <p:nvPr userDrawn="1"/>
        </p:nvGrpSpPr>
        <p:grpSpPr>
          <a:xfrm>
            <a:off x="0" y="0"/>
            <a:ext cx="13226133" cy="979714"/>
            <a:chOff x="0" y="0"/>
            <a:chExt cx="13226133" cy="979714"/>
          </a:xfrm>
        </p:grpSpPr>
        <p:grpSp>
          <p:nvGrpSpPr>
            <p:cNvPr id="2792" name="群組 2791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771" name="群組 277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761" name="矩形 276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3" name="矩形 276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4" name="矩形 276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5" name="矩形 276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6" name="矩形 276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7" name="矩形 276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8" name="矩形 276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9" name="矩形 276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0" name="矩形 276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72" name="群組 277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773" name="矩形 277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4" name="矩形 277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5" name="矩形 277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6" name="矩形 277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7" name="矩形 277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8" name="矩形 277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9" name="矩形 277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0" name="矩形 277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1" name="矩形 278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82" name="群組 278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783" name="矩形 278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4" name="矩形 278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5" name="矩形 278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6" name="矩形 278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7" name="矩形 278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8" name="矩形 278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9" name="矩形 278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0" name="矩形 278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1" name="矩形 279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793" name="群組 2792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794" name="群組 279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15" name="矩形 281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6" name="矩形 281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7" name="矩形 281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8" name="矩形 281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9" name="矩形 281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0" name="矩形 281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1" name="矩形 282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2" name="矩形 282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3" name="矩形 282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95" name="群組 279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06" name="矩形 280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7" name="矩形 280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8" name="矩形 280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9" name="矩形 280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0" name="矩形 280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1" name="矩形 281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2" name="矩形 281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3" name="矩形 281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4" name="矩形 281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96" name="群組 279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797" name="矩形 279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8" name="矩形 279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9" name="矩形 279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0" name="矩形 279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1" name="矩形 280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2" name="矩形 280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3" name="矩形 280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4" name="矩形 280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5" name="矩形 280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825" name="群組 2824"/>
          <p:cNvGrpSpPr/>
          <p:nvPr userDrawn="1"/>
        </p:nvGrpSpPr>
        <p:grpSpPr>
          <a:xfrm>
            <a:off x="0" y="979714"/>
            <a:ext cx="13226133" cy="979714"/>
            <a:chOff x="0" y="0"/>
            <a:chExt cx="13226133" cy="979714"/>
          </a:xfrm>
        </p:grpSpPr>
        <p:grpSp>
          <p:nvGrpSpPr>
            <p:cNvPr id="2826" name="群組 2825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858" name="群組 2857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79" name="矩形 287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0" name="矩形 287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1" name="矩形 288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2" name="矩形 288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3" name="矩形 288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4" name="矩形 288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5" name="矩形 288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6" name="矩形 288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7" name="矩形 288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59" name="群組 2858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70" name="矩形 286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1" name="矩形 287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2" name="矩形 287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3" name="矩形 287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4" name="矩形 287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5" name="矩形 287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6" name="矩形 287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7" name="矩形 287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8" name="矩形 287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60" name="群組 2859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61" name="矩形 286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2" name="矩形 286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3" name="矩形 286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4" name="矩形 286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5" name="矩形 286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6" name="矩形 286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7" name="矩形 286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8" name="矩形 286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9" name="矩形 286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827" name="群組 2826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828" name="群組 2827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49" name="矩形 284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0" name="矩形 284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1" name="矩形 285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2" name="矩形 285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3" name="矩形 285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4" name="矩形 285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5" name="矩形 285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6" name="矩形 285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7" name="矩形 285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29" name="群組 2828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40" name="矩形 283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1" name="矩形 284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2" name="矩形 284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3" name="矩形 284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4" name="矩形 284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5" name="矩形 284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6" name="矩形 284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7" name="矩形 284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8" name="矩形 284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30" name="群組 2829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31" name="矩形 283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2" name="矩形 283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3" name="矩形 283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4" name="矩形 283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5" name="矩形 283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6" name="矩形 283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7" name="矩形 283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8" name="矩形 283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9" name="矩形 283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888" name="群組 2887"/>
          <p:cNvGrpSpPr/>
          <p:nvPr userDrawn="1"/>
        </p:nvGrpSpPr>
        <p:grpSpPr>
          <a:xfrm>
            <a:off x="0" y="1959428"/>
            <a:ext cx="13226133" cy="979714"/>
            <a:chOff x="0" y="0"/>
            <a:chExt cx="13226133" cy="979714"/>
          </a:xfrm>
        </p:grpSpPr>
        <p:grpSp>
          <p:nvGrpSpPr>
            <p:cNvPr id="2889" name="群組 2888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921" name="群組 292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42" name="矩形 294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3" name="矩形 294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4" name="矩形 294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5" name="矩形 294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6" name="矩形 294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7" name="矩形 294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8" name="矩形 294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9" name="矩形 294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0" name="矩形 294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22" name="群組 292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33" name="矩形 293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4" name="矩形 293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5" name="矩形 293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6" name="矩形 293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7" name="矩形 293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8" name="矩形 293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9" name="矩形 293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0" name="矩形 293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1" name="矩形 294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23" name="群組 2922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24" name="矩形 292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5" name="矩形 292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6" name="矩形 292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7" name="矩形 292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8" name="矩形 292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9" name="矩形 292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0" name="矩形 292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1" name="矩形 293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2" name="矩形 293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890" name="群組 2889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891" name="群組 289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12" name="矩形 291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3" name="矩形 291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4" name="矩形 291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5" name="矩形 291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6" name="矩形 291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7" name="矩形 291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8" name="矩形 291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9" name="矩形 291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0" name="矩形 291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92" name="群組 289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03" name="矩形 290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4" name="矩形 290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5" name="矩形 290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6" name="矩形 290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7" name="矩形 290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8" name="矩形 290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9" name="矩形 290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0" name="矩形 290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1" name="矩形 291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93" name="群組 2892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94" name="矩形 289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5" name="矩形 289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6" name="矩形 289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7" name="矩形 289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8" name="矩形 289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9" name="矩形 289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0" name="矩形 289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1" name="矩形 290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2" name="矩形 290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951" name="群組 2950"/>
          <p:cNvGrpSpPr/>
          <p:nvPr userDrawn="1"/>
        </p:nvGrpSpPr>
        <p:grpSpPr>
          <a:xfrm>
            <a:off x="0" y="2939142"/>
            <a:ext cx="13226133" cy="979714"/>
            <a:chOff x="0" y="0"/>
            <a:chExt cx="13226133" cy="979714"/>
          </a:xfrm>
        </p:grpSpPr>
        <p:grpSp>
          <p:nvGrpSpPr>
            <p:cNvPr id="2952" name="群組 2951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984" name="群組 298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05" name="矩形 300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6" name="矩形 300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7" name="矩形 300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8" name="矩形 300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9" name="矩形 300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0" name="矩形 300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1" name="矩形 301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2" name="矩形 301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3" name="矩形 301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85" name="群組 298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96" name="矩形 299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7" name="矩形 299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8" name="矩形 299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9" name="矩形 299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0" name="矩形 299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1" name="矩形 300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2" name="矩形 300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3" name="矩形 300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4" name="矩形 300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86" name="群組 298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87" name="矩形 298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8" name="矩形 298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9" name="矩形 298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0" name="矩形 298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1" name="矩形 299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2" name="矩形 299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3" name="矩形 299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4" name="矩形 299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5" name="矩形 299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953" name="群組 2952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954" name="群組 295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75" name="矩形 297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6" name="矩形 297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7" name="矩形 297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8" name="矩形 297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9" name="矩形 297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0" name="矩形 297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1" name="矩形 298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2" name="矩形 298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3" name="矩形 298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55" name="群組 295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66" name="矩形 296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7" name="矩形 296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8" name="矩形 296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9" name="矩形 296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0" name="矩形 296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1" name="矩形 297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2" name="矩形 297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3" name="矩形 297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4" name="矩形 297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56" name="群組 295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57" name="矩形 295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8" name="矩形 295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9" name="矩形 295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0" name="矩形 295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1" name="矩形 296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2" name="矩形 296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3" name="矩形 296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4" name="矩形 296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5" name="矩形 296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014" name="群組 3013"/>
          <p:cNvGrpSpPr/>
          <p:nvPr userDrawn="1"/>
        </p:nvGrpSpPr>
        <p:grpSpPr>
          <a:xfrm>
            <a:off x="0" y="3918856"/>
            <a:ext cx="13226133" cy="979714"/>
            <a:chOff x="0" y="0"/>
            <a:chExt cx="13226133" cy="979714"/>
          </a:xfrm>
        </p:grpSpPr>
        <p:grpSp>
          <p:nvGrpSpPr>
            <p:cNvPr id="3015" name="群組 3014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047" name="群組 3046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68" name="矩形 306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9" name="矩形 306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0" name="矩形 306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1" name="矩形 307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2" name="矩形 307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3" name="矩形 307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4" name="矩形 307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5" name="矩形 307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6" name="矩形 307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48" name="群組 3047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59" name="矩形 305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0" name="矩形 305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1" name="矩形 306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2" name="矩形 306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3" name="矩形 306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4" name="矩形 306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5" name="矩形 306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6" name="矩形 306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7" name="矩形 306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49" name="群組 3048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50" name="矩形 304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1" name="矩形 305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2" name="矩形 305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3" name="矩形 305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4" name="矩形 305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5" name="矩形 305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6" name="矩形 305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7" name="矩形 305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8" name="矩形 305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016" name="群組 3015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017" name="群組 3016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38" name="矩形 303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9" name="矩形 303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0" name="矩形 303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1" name="矩形 304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2" name="矩形 304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3" name="矩形 304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4" name="矩形 304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5" name="矩形 304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6" name="矩形 304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18" name="群組 3017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29" name="矩形 302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0" name="矩形 302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1" name="矩形 303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2" name="矩形 303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3" name="矩形 303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4" name="矩形 303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5" name="矩形 303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6" name="矩形 303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7" name="矩形 303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19" name="群組 3018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20" name="矩形 301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1" name="矩形 302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2" name="矩形 302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3" name="矩形 302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4" name="矩形 302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5" name="矩形 302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6" name="矩形 302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7" name="矩形 302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8" name="矩形 302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077" name="群組 3076"/>
          <p:cNvGrpSpPr/>
          <p:nvPr userDrawn="1"/>
        </p:nvGrpSpPr>
        <p:grpSpPr>
          <a:xfrm>
            <a:off x="0" y="4898570"/>
            <a:ext cx="13226133" cy="979714"/>
            <a:chOff x="0" y="0"/>
            <a:chExt cx="13226133" cy="979714"/>
          </a:xfrm>
        </p:grpSpPr>
        <p:grpSp>
          <p:nvGrpSpPr>
            <p:cNvPr id="3078" name="群組 3077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110" name="群組 3109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31" name="矩形 313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2" name="矩形 313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3" name="矩形 313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4" name="矩形 313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5" name="矩形 313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6" name="矩形 313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7" name="矩形 313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8" name="矩形 313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9" name="矩形 313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11" name="群組 3110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22" name="矩形 312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3" name="矩形 312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4" name="矩形 312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5" name="矩形 312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6" name="矩形 312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7" name="矩形 312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8" name="矩形 312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9" name="矩形 312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0" name="矩形 312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12" name="群組 311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13" name="矩形 311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4" name="矩形 311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5" name="矩形 311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6" name="矩形 311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7" name="矩形 311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8" name="矩形 311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9" name="矩形 311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0" name="矩形 311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1" name="矩形 312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079" name="群組 3078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080" name="群組 3079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01" name="矩形 310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2" name="矩形 310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3" name="矩形 310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4" name="矩形 310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5" name="矩形 310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6" name="矩形 310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7" name="矩形 310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8" name="矩形 310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9" name="矩形 310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81" name="群組 3080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92" name="矩形 309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3" name="矩形 309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4" name="矩形 309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5" name="矩形 309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6" name="矩形 309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7" name="矩形 309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8" name="矩形 309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9" name="矩形 309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0" name="矩形 309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82" name="群組 308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83" name="矩形 308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4" name="矩形 308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5" name="矩形 308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6" name="矩形 308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7" name="矩形 308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8" name="矩形 308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9" name="矩形 308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0" name="矩形 308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1" name="矩形 309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140" name="群組 3139"/>
          <p:cNvGrpSpPr/>
          <p:nvPr userDrawn="1"/>
        </p:nvGrpSpPr>
        <p:grpSpPr>
          <a:xfrm>
            <a:off x="1668" y="5878284"/>
            <a:ext cx="13226133" cy="979714"/>
            <a:chOff x="0" y="0"/>
            <a:chExt cx="13226133" cy="979714"/>
          </a:xfrm>
        </p:grpSpPr>
        <p:grpSp>
          <p:nvGrpSpPr>
            <p:cNvPr id="3141" name="群組 3140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173" name="群組 3172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94" name="矩形 319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5" name="矩形 319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6" name="矩形 319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7" name="矩形 319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8" name="矩形 319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9" name="矩形 319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0" name="矩形 319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1" name="矩形 320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2" name="矩形 320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74" name="群組 3173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85" name="矩形 318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6" name="矩形 318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7" name="矩形 318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8" name="矩形 318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9" name="矩形 318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0" name="矩形 318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1" name="矩形 319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2" name="矩形 319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3" name="矩形 319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75" name="群組 3174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76" name="矩形 317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7" name="矩形 317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8" name="矩形 317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9" name="矩形 317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0" name="矩形 317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1" name="矩形 318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2" name="矩形 318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3" name="矩形 318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4" name="矩形 318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142" name="群組 3141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143" name="群組 3142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64" name="矩形 316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5" name="矩形 316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6" name="矩形 316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7" name="矩形 316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8" name="矩形 316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9" name="矩形 316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0" name="矩形 316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1" name="矩形 317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2" name="矩形 317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44" name="群組 3143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55" name="矩形 315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6" name="矩形 315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7" name="矩形 315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8" name="矩形 315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9" name="矩形 315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0" name="矩形 315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1" name="矩形 316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2" name="矩形 316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3" name="矩形 316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45" name="群組 3144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46" name="矩形 314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7" name="矩形 314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8" name="矩形 314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9" name="矩形 314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0" name="矩形 314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1" name="矩形 315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2" name="矩形 315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3" name="矩形 315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4" name="矩形 315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203" name="群組 3202"/>
          <p:cNvGrpSpPr/>
          <p:nvPr userDrawn="1"/>
        </p:nvGrpSpPr>
        <p:grpSpPr>
          <a:xfrm>
            <a:off x="1668" y="6857998"/>
            <a:ext cx="13226133" cy="979714"/>
            <a:chOff x="0" y="0"/>
            <a:chExt cx="13226133" cy="979714"/>
          </a:xfrm>
        </p:grpSpPr>
        <p:grpSp>
          <p:nvGrpSpPr>
            <p:cNvPr id="3204" name="群組 3203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236" name="群組 3235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257" name="矩形 325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8" name="矩形 325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9" name="矩形 325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0" name="矩形 325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1" name="矩形 326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2" name="矩形 326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3" name="矩形 326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4" name="矩形 326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5" name="矩形 326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37" name="群組 3236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248" name="矩形 324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9" name="矩形 324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0" name="矩形 324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1" name="矩形 325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2" name="矩形 325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3" name="矩形 325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4" name="矩形 325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5" name="矩形 325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6" name="矩形 325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38" name="群組 3237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239" name="矩形 323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0" name="矩形 323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1" name="矩形 324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2" name="矩形 324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3" name="矩形 324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4" name="矩形 324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5" name="矩形 324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6" name="矩形 324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7" name="矩形 324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205" name="群組 3204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206" name="群組 3205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227" name="矩形 322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8" name="矩形 322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9" name="矩形 322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0" name="矩形 322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1" name="矩形 323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2" name="矩形 323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3" name="矩形 323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4" name="矩形 323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5" name="矩形 323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07" name="群組 3206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218" name="矩形 321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9" name="矩形 321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0" name="矩形 321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1" name="矩形 322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2" name="矩形 322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3" name="矩形 322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4" name="矩形 322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5" name="矩形 322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6" name="矩形 322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08" name="群組 3207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209" name="矩形 320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0" name="矩形 320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1" name="矩形 321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2" name="矩形 321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3" name="矩形 321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4" name="矩形 321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5" name="矩形 321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6" name="矩形 321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7" name="矩形 321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76277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空白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 userDrawn="1"/>
        </p:nvGrpSpPr>
        <p:grpSpPr>
          <a:xfrm>
            <a:off x="6033079" y="3634154"/>
            <a:ext cx="6172976" cy="3657600"/>
            <a:chOff x="0" y="0"/>
            <a:chExt cx="13227801" cy="7837712"/>
          </a:xfrm>
        </p:grpSpPr>
        <p:grpSp>
          <p:nvGrpSpPr>
            <p:cNvPr id="2824" name="群組 2823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2792" name="群組 279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771" name="群組 277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61" name="矩形 27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3" name="矩形 276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4" name="矩形 276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5" name="矩形 276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6" name="矩形 276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7" name="矩形 276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8" name="矩形 276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9" name="矩形 276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0" name="矩形 276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72" name="群組 277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73" name="矩形 277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4" name="矩形 277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5" name="矩形 277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6" name="矩形 277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7" name="矩形 277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8" name="矩形 277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9" name="矩形 277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0" name="矩形 277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1" name="矩形 278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82" name="群組 278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83" name="矩形 27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4" name="矩形 27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5" name="矩形 27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6" name="矩形 27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7" name="矩形 27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8" name="矩形 27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9" name="矩形 27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0" name="矩形 27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1" name="矩形 27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793" name="群組 279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794" name="群組 279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15" name="矩形 281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6" name="矩形 281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7" name="矩形 281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8" name="矩形 281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9" name="矩形 281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0" name="矩形 281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1" name="矩形 282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2" name="矩形 282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3" name="矩形 282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95" name="群組 279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06" name="矩形 280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7" name="矩形 280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8" name="矩形 280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9" name="矩形 280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0" name="矩形 280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1" name="矩形 281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2" name="矩形 281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3" name="矩形 281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4" name="矩形 281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96" name="群組 279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97" name="矩形 27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8" name="矩形 27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9" name="矩形 27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0" name="矩形 27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1" name="矩形 28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2" name="矩形 28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3" name="矩形 28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4" name="矩形 28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5" name="矩形 28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825" name="群組 2824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2826" name="群組 282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858" name="群組 285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79" name="矩形 28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0" name="矩形 28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1" name="矩形 28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2" name="矩形 28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3" name="矩形 28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4" name="矩形 28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5" name="矩形 28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6" name="矩形 28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7" name="矩形 28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59" name="群組 285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70" name="矩形 28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1" name="矩形 28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2" name="矩形 28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3" name="矩形 28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4" name="矩形 28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5" name="矩形 28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6" name="矩形 28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7" name="矩形 28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8" name="矩形 28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60" name="群組 285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61" name="矩形 28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2" name="矩形 28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3" name="矩形 28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4" name="矩形 28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5" name="矩形 28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6" name="矩形 28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7" name="矩形 28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8" name="矩形 28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9" name="矩形 28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827" name="群組 282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828" name="群組 282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49" name="矩形 284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0" name="矩形 284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1" name="矩形 285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2" name="矩形 285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3" name="矩形 285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4" name="矩形 285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5" name="矩形 285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6" name="矩形 285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7" name="矩形 285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29" name="群組 282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40" name="矩形 28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1" name="矩形 28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2" name="矩形 28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3" name="矩形 28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4" name="矩形 28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5" name="矩形 28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6" name="矩形 28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7" name="矩形 28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8" name="矩形 28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30" name="群組 282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31" name="矩形 28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2" name="矩形 28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3" name="矩形 28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4" name="矩形 28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5" name="矩形 28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6" name="矩形 28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7" name="矩形 28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8" name="矩形 28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9" name="矩形 28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888" name="群組 2887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2889" name="群組 288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921" name="群組 292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42" name="矩形 29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3" name="矩形 29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4" name="矩形 29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5" name="矩形 29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6" name="矩形 29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7" name="矩形 29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8" name="矩形 29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9" name="矩形 29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0" name="矩形 29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22" name="群組 292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33" name="矩形 293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4" name="矩形 293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5" name="矩形 293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6" name="矩形 293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7" name="矩形 293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8" name="矩形 293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9" name="矩形 293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0" name="矩形 293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1" name="矩形 294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23" name="群組 292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24" name="矩形 292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5" name="矩形 292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6" name="矩形 292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7" name="矩形 292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8" name="矩形 292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9" name="矩形 292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0" name="矩形 292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1" name="矩形 293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2" name="矩形 293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890" name="群組 288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891" name="群組 289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12" name="矩形 29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3" name="矩形 29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4" name="矩形 29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5" name="矩形 29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6" name="矩形 29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7" name="矩形 29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8" name="矩形 29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9" name="矩形 29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0" name="矩形 29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92" name="群組 289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03" name="矩形 29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4" name="矩形 29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5" name="矩形 29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6" name="矩形 29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7" name="矩形 29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8" name="矩形 29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9" name="矩形 29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0" name="矩形 29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1" name="矩形 29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93" name="群組 289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94" name="矩形 28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5" name="矩形 28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6" name="矩形 28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7" name="矩形 28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8" name="矩形 28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9" name="矩形 28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0" name="矩形 28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1" name="矩形 29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2" name="矩形 29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951" name="群組 2950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2952" name="群組 295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984" name="群組 298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05" name="矩形 300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6" name="矩形 300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7" name="矩形 300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8" name="矩形 300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9" name="矩形 300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0" name="矩形 300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1" name="矩形 301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2" name="矩形 301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3" name="矩形 301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85" name="群組 298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96" name="矩形 299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7" name="矩形 299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8" name="矩形 299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9" name="矩形 299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0" name="矩形 299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1" name="矩形 300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2" name="矩形 300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3" name="矩形 300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4" name="矩形 300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86" name="群組 298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87" name="矩形 298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8" name="矩形 298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9" name="矩形 298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0" name="矩形 298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1" name="矩形 299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2" name="矩形 299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3" name="矩形 299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4" name="矩形 299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5" name="矩形 299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953" name="群組 295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954" name="群組 295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75" name="矩形 29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6" name="矩形 29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7" name="矩形 29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8" name="矩形 29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9" name="矩形 29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0" name="矩形 29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1" name="矩形 29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2" name="矩形 29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3" name="矩形 29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55" name="群組 295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66" name="矩形 29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7" name="矩形 29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8" name="矩形 29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9" name="矩形 29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0" name="矩形 29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1" name="矩形 29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2" name="矩形 29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3" name="矩形 29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4" name="矩形 29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56" name="群組 295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57" name="矩形 295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8" name="矩形 295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9" name="矩形 295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0" name="矩形 295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1" name="矩形 296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2" name="矩形 296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3" name="矩形 296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4" name="矩形 296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5" name="矩形 296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014" name="群組 3013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3015" name="群組 301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047" name="群組 304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68" name="矩形 306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9" name="矩形 306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0" name="矩形 306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1" name="矩形 307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2" name="矩形 307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3" name="矩形 307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4" name="矩形 307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5" name="矩形 307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6" name="矩形 307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48" name="群組 304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59" name="矩形 30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0" name="矩形 30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1" name="矩形 30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2" name="矩形 30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3" name="矩形 30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4" name="矩形 30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5" name="矩形 30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6" name="矩形 30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7" name="矩形 30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49" name="群組 304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50" name="矩形 30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1" name="矩形 30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2" name="矩形 30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3" name="矩形 30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4" name="矩形 30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5" name="矩形 30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6" name="矩形 30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7" name="矩形 30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8" name="矩形 30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016" name="群組 301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017" name="群組 301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38" name="矩形 303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9" name="矩形 303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0" name="矩形 303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1" name="矩形 304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2" name="矩形 304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3" name="矩形 304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4" name="矩形 304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5" name="矩形 304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6" name="矩形 304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18" name="群組 301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29" name="矩形 302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0" name="矩形 302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1" name="矩形 303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2" name="矩形 303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3" name="矩形 303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4" name="矩形 303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5" name="矩形 303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6" name="矩形 303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7" name="矩形 303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19" name="群組 301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20" name="矩形 301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1" name="矩形 302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2" name="矩形 302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3" name="矩形 302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4" name="矩形 302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5" name="矩形 302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6" name="矩形 302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7" name="矩形 302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8" name="矩形 302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077" name="群組 3076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3078" name="群組 307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110" name="群組 310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31" name="矩形 31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2" name="矩形 31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3" name="矩形 31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4" name="矩形 31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5" name="矩形 31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6" name="矩形 31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7" name="矩形 31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8" name="矩形 31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9" name="矩形 31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11" name="群組 311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22" name="矩形 31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3" name="矩形 31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4" name="矩形 31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5" name="矩形 31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6" name="矩形 31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7" name="矩形 31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8" name="矩形 31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9" name="矩形 31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0" name="矩形 31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12" name="群組 311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13" name="矩形 31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4" name="矩形 31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5" name="矩形 31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6" name="矩形 31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7" name="矩形 31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8" name="矩形 31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9" name="矩形 31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0" name="矩形 31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1" name="矩形 31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079" name="群組 307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080" name="群組 307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01" name="矩形 310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2" name="矩形 310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3" name="矩形 310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4" name="矩形 310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5" name="矩形 310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6" name="矩形 310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7" name="矩形 310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8" name="矩形 310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9" name="矩形 310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81" name="群組 308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92" name="矩形 309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3" name="矩形 309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4" name="矩形 309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5" name="矩形 309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6" name="矩形 309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7" name="矩形 309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8" name="矩形 309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9" name="矩形 309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0" name="矩形 309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82" name="群組 308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83" name="矩形 30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4" name="矩形 30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5" name="矩形 30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6" name="矩形 30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7" name="矩形 30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8" name="矩形 30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9" name="矩形 30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0" name="矩形 30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1" name="矩形 30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140" name="群組 3139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3141" name="群組 314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173" name="群組 317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94" name="矩形 31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5" name="矩形 31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6" name="矩形 31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7" name="矩形 31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8" name="矩形 31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9" name="矩形 31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0" name="矩形 31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1" name="矩形 32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2" name="矩形 32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74" name="群組 317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85" name="矩形 31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6" name="矩形 31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7" name="矩形 31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8" name="矩形 31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9" name="矩形 31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0" name="矩形 31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1" name="矩形 31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2" name="矩形 31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3" name="矩形 31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75" name="群組 317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76" name="矩形 317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7" name="矩形 317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8" name="矩形 317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9" name="矩形 317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0" name="矩形 317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1" name="矩形 318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2" name="矩形 318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3" name="矩形 318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4" name="矩形 318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142" name="群組 314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143" name="群組 314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64" name="矩形 31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5" name="矩形 31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6" name="矩形 31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7" name="矩形 31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8" name="矩形 31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9" name="矩形 31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0" name="矩形 31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1" name="矩形 31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2" name="矩形 31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44" name="群組 314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55" name="矩形 31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6" name="矩形 31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7" name="矩形 31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8" name="矩形 31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9" name="矩形 31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0" name="矩形 31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1" name="矩形 31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2" name="矩形 31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3" name="矩形 31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45" name="群組 314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46" name="矩形 31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7" name="矩形 31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8" name="矩形 31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9" name="矩形 31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0" name="矩形 31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1" name="矩形 31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2" name="矩形 31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3" name="矩形 31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4" name="矩形 31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203" name="群組 3202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3204" name="群組 3203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236" name="群組 323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57" name="矩形 325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8" name="矩形 325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9" name="矩形 325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0" name="矩形 325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1" name="矩形 326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2" name="矩形 326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3" name="矩形 326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4" name="矩形 326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5" name="矩形 326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37" name="群組 323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48" name="矩形 324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9" name="矩形 324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0" name="矩形 324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1" name="矩形 325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2" name="矩形 325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3" name="矩形 325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4" name="矩形 325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5" name="矩形 325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6" name="矩形 325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38" name="群組 323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39" name="矩形 323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0" name="矩形 323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1" name="矩形 324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2" name="矩形 324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3" name="矩形 324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4" name="矩形 324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5" name="矩形 324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6" name="矩形 324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7" name="矩形 324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205" name="群組 3204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206" name="群組 320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27" name="矩形 32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8" name="矩形 32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9" name="矩形 32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0" name="矩形 32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1" name="矩形 32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2" name="矩形 32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3" name="矩形 32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4" name="矩形 32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5" name="矩形 32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07" name="群組 320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18" name="矩形 32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9" name="矩形 32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0" name="矩形 32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1" name="矩形 32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2" name="矩形 32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3" name="矩形 32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4" name="矩形 32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5" name="矩形 32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6" name="矩形 32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08" name="群組 320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09" name="矩形 32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0" name="矩形 32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1" name="矩形 32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2" name="矩形 32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3" name="矩形 32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4" name="矩形 32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5" name="矩形 32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6" name="矩形 32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7" name="矩形 32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1012" name="群組 1011"/>
          <p:cNvGrpSpPr/>
          <p:nvPr userDrawn="1"/>
        </p:nvGrpSpPr>
        <p:grpSpPr>
          <a:xfrm>
            <a:off x="6032301" y="-23446"/>
            <a:ext cx="6172976" cy="3657600"/>
            <a:chOff x="0" y="0"/>
            <a:chExt cx="13227801" cy="7837712"/>
          </a:xfrm>
        </p:grpSpPr>
        <p:grpSp>
          <p:nvGrpSpPr>
            <p:cNvPr id="1013" name="群組 1012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1455" name="群組 145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487" name="群組 148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08" name="矩形 15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9" name="矩形 15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0" name="矩形 15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1" name="矩形 15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2" name="矩形 15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3" name="矩形 15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4" name="矩形 15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5" name="矩形 15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6" name="矩形 15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88" name="群組 148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99" name="矩形 149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0" name="矩形 149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1" name="矩形 150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2" name="矩形 150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3" name="矩形 150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4" name="矩形 150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5" name="矩形 150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6" name="矩形 150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7" name="矩形 150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89" name="群組 148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90" name="矩形 148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1" name="矩形 149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2" name="矩形 149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3" name="矩形 149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4" name="矩形 149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5" name="矩形 149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6" name="矩形 149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7" name="矩形 149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8" name="矩形 149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456" name="群組 145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457" name="群組 145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78" name="矩形 147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9" name="矩形 147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0" name="矩形 147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1" name="矩形 148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2" name="矩形 148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3" name="矩形 148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4" name="矩形 148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5" name="矩形 148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6" name="矩形 148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58" name="群組 145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69" name="矩形 146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0" name="矩形 146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1" name="矩形 147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2" name="矩形 147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3" name="矩形 147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4" name="矩形 147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5" name="矩形 147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6" name="矩形 147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7" name="矩形 147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59" name="群組 145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60" name="矩形 14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1" name="矩形 14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2" name="矩形 14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3" name="矩形 14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4" name="矩形 14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5" name="矩形 14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6" name="矩形 14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7" name="矩形 14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8" name="矩形 14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4" name="群組 1013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1393" name="群組 139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425" name="群組 142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46" name="矩形 14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7" name="矩形 14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8" name="矩形 14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9" name="矩形 14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0" name="矩形 14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1" name="矩形 14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2" name="矩形 14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3" name="矩形 14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4" name="矩形 14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26" name="群組 142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37" name="矩形 143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8" name="矩形 143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9" name="矩形 143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0" name="矩形 143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1" name="矩形 144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2" name="矩形 144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3" name="矩形 144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4" name="矩形 144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5" name="矩形 144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27" name="群組 142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28" name="矩形 142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9" name="矩形 142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0" name="矩形 142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1" name="矩形 143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2" name="矩形 143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3" name="矩形 143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4" name="矩形 143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5" name="矩形 143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6" name="矩形 143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394" name="群組 139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395" name="群組 139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16" name="矩形 141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7" name="矩形 141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8" name="矩形 141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9" name="矩形 141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0" name="矩形 141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1" name="矩形 142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2" name="矩形 142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3" name="矩形 142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4" name="矩形 142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96" name="群組 139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07" name="矩形 140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8" name="矩形 140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9" name="矩形 140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0" name="矩形 140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1" name="矩形 141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2" name="矩形 141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3" name="矩形 141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4" name="矩形 141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5" name="矩形 141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97" name="群組 139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98" name="矩形 13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9" name="矩形 13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0" name="矩形 13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1" name="矩形 14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2" name="矩形 14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3" name="矩形 14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4" name="矩形 14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5" name="矩形 14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6" name="矩形 14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5" name="群組 1014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1331" name="群組 133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363" name="群組 136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84" name="矩形 13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5" name="矩形 13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6" name="矩形 13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7" name="矩形 13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8" name="矩形 13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9" name="矩形 13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0" name="矩形 13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1" name="矩形 13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2" name="矩形 13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64" name="群組 136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75" name="矩形 13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6" name="矩形 13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7" name="矩形 13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8" name="矩形 13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9" name="矩形 13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0" name="矩形 13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1" name="矩形 13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2" name="矩形 13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3" name="矩形 13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65" name="群組 136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66" name="矩形 13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7" name="矩形 13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8" name="矩形 13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9" name="矩形 13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0" name="矩形 13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1" name="矩形 13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2" name="矩形 13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3" name="矩形 13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4" name="矩形 13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332" name="群組 133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333" name="群組 133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54" name="矩形 135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5" name="矩形 135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6" name="矩形 135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7" name="矩形 135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8" name="矩形 135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9" name="矩形 135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0" name="矩形 135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1" name="矩形 136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2" name="矩形 136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34" name="群組 133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45" name="矩形 134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6" name="矩形 134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7" name="矩形 134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8" name="矩形 134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9" name="矩形 134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0" name="矩形 134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1" name="矩形 135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2" name="矩形 135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3" name="矩形 135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35" name="群組 133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36" name="矩形 13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7" name="矩形 13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8" name="矩形 13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9" name="矩形 13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0" name="矩形 13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1" name="矩形 13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2" name="矩形 13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3" name="矩形 13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4" name="矩形 13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6" name="群組 1015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1269" name="群組 126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301" name="群組 130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22" name="矩形 13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3" name="矩形 13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4" name="矩形 13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5" name="矩形 13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6" name="矩形 13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7" name="矩形 13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8" name="矩形 13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9" name="矩形 13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0" name="矩形 13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02" name="群組 130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13" name="矩形 13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4" name="矩形 13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5" name="矩形 13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6" name="矩形 13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7" name="矩形 13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8" name="矩形 13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9" name="矩形 13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0" name="矩形 13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1" name="矩形 13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03" name="群組 130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04" name="矩形 130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5" name="矩形 130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6" name="矩形 130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7" name="矩形 130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8" name="矩形 130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9" name="矩形 130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0" name="矩形 130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1" name="矩形 131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2" name="矩形 131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270" name="群組 126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271" name="群組 127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92" name="矩形 129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3" name="矩形 129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4" name="矩形 129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5" name="矩形 129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6" name="矩形 129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7" name="矩形 129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8" name="矩形 129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9" name="矩形 129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0" name="矩形 129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72" name="群組 127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83" name="矩形 12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4" name="矩形 12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5" name="矩形 12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6" name="矩形 12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7" name="矩形 12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8" name="矩形 12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9" name="矩形 12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0" name="矩形 12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1" name="矩形 12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73" name="群組 127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74" name="矩形 12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5" name="矩形 12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6" name="矩形 12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7" name="矩形 12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8" name="矩形 12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9" name="矩形 12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0" name="矩形 12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1" name="矩形 12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2" name="矩形 12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7" name="群組 1016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1207" name="群組 1206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239" name="群組 123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60" name="矩形 12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1" name="矩形 12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2" name="矩形 12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3" name="矩形 12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4" name="矩形 12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5" name="矩形 12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6" name="矩形 12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7" name="矩形 12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8" name="矩形 12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40" name="群組 123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51" name="矩形 125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2" name="矩形 125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3" name="矩形 125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4" name="矩形 125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5" name="矩形 125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6" name="矩形 125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7" name="矩形 125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8" name="矩形 125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9" name="矩形 125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41" name="群組 124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42" name="矩形 12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3" name="矩形 12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4" name="矩形 12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5" name="矩形 12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6" name="矩形 12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7" name="矩形 12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8" name="矩形 12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9" name="矩形 12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0" name="矩形 12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208" name="群組 1207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209" name="群組 120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30" name="矩形 122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1" name="矩形 123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2" name="矩形 123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3" name="矩形 123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4" name="矩形 123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5" name="矩形 123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6" name="矩形 123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7" name="矩形 123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8" name="矩形 123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10" name="群組 120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21" name="矩形 122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2" name="矩形 122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3" name="矩形 122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4" name="矩形 122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5" name="矩形 122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6" name="矩形 122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7" name="矩形 122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8" name="矩形 122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9" name="矩形 122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11" name="群組 121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12" name="矩形 12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3" name="矩形 12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4" name="矩形 12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5" name="矩形 12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6" name="矩形 12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7" name="矩形 12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8" name="矩形 12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9" name="矩形 12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0" name="矩形 12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8" name="群組 1017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1145" name="群組 114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177" name="群組 117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98" name="矩形 11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9" name="矩形 11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0" name="矩形 11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1" name="矩形 12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2" name="矩形 12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3" name="矩形 12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4" name="矩形 12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5" name="矩形 12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6" name="矩形 12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78" name="群組 117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89" name="矩形 118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0" name="矩形 118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1" name="矩形 119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2" name="矩形 119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3" name="矩形 119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4" name="矩形 119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5" name="矩形 119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6" name="矩形 119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7" name="矩形 119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79" name="群組 117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80" name="矩形 117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1" name="矩形 118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2" name="矩形 118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3" name="矩形 118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4" name="矩形 118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5" name="矩形 118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6" name="矩形 118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7" name="矩形 118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8" name="矩形 118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146" name="群組 114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147" name="群組 114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68" name="矩形 116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9" name="矩形 116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0" name="矩形 116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1" name="矩形 117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2" name="矩形 117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3" name="矩形 117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4" name="矩形 117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5" name="矩形 117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6" name="矩形 117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48" name="群組 114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59" name="矩形 11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0" name="矩形 11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1" name="矩形 11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2" name="矩形 11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3" name="矩形 11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4" name="矩形 11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5" name="矩形 11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6" name="矩形 11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7" name="矩形 11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49" name="群組 114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50" name="矩形 11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1" name="矩形 11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2" name="矩形 11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3" name="矩形 11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4" name="矩形 11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5" name="矩形 11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6" name="矩形 11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7" name="矩形 11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8" name="矩形 11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9" name="群組 1018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1083" name="群組 108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115" name="群組 111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36" name="矩形 11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7" name="矩形 11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8" name="矩形 11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9" name="矩形 11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0" name="矩形 11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1" name="矩形 11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2" name="矩形 11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3" name="矩形 11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4" name="矩形 11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16" name="群組 111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27" name="矩形 11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8" name="矩形 11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9" name="矩形 11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0" name="矩形 11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1" name="矩形 11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2" name="矩形 11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3" name="矩形 11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4" name="矩形 11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5" name="矩形 11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17" name="群組 111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18" name="矩形 11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9" name="矩形 11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0" name="矩形 11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1" name="矩形 11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2" name="矩形 11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3" name="矩形 11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4" name="矩形 11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5" name="矩形 11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6" name="矩形 11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084" name="群組 108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085" name="群組 108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06" name="矩形 110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7" name="矩形 110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8" name="矩形 110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9" name="矩形 110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0" name="矩形 110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1" name="矩形 111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2" name="矩形 111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3" name="矩形 111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4" name="矩形 111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86" name="群組 108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97" name="矩形 10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8" name="矩形 10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9" name="矩形 10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0" name="矩形 10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1" name="矩形 11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2" name="矩形 11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3" name="矩形 11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4" name="矩形 11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5" name="矩形 11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87" name="群組 108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88" name="矩形 10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9" name="矩形 10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0" name="矩形 10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1" name="矩形 10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2" name="矩形 10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3" name="矩形 10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4" name="矩形 10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5" name="矩形 10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6" name="矩形 10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20" name="群組 1019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1021" name="群組 102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053" name="群組 105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74" name="矩形 10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5" name="矩形 10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6" name="矩形 10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7" name="矩形 10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8" name="矩形 10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9" name="矩形 10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0" name="矩形 10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1" name="矩形 10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2" name="矩形 10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54" name="群組 105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65" name="矩形 10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6" name="矩形 10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7" name="矩形 10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8" name="矩形 10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9" name="矩形 10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0" name="矩形 10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1" name="矩形 10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2" name="矩形 10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3" name="矩形 10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55" name="群組 105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56" name="矩形 10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7" name="矩形 10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8" name="矩形 10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9" name="矩形 10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0" name="矩形 10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1" name="矩形 10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2" name="矩形 10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3" name="矩形 10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4" name="矩形 10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022" name="群組 102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023" name="群組 102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44" name="矩形 104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5" name="矩形 104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6" name="矩形 104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7" name="矩形 104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8" name="矩形 104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9" name="矩形 104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0" name="矩形 104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1" name="矩形 105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2" name="矩形 105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24" name="群組 102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35" name="矩形 103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6" name="矩形 103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7" name="矩形 103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8" name="矩形 103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9" name="矩形 103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0" name="矩形 103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1" name="矩形 104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2" name="矩形 104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3" name="矩形 104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25" name="群組 102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26" name="矩形 10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7" name="矩形 10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8" name="矩形 10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9" name="矩形 10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0" name="矩形 10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1" name="矩形 10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2" name="矩形 10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3" name="矩形 10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4" name="矩形 10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1517" name="群組 1516"/>
          <p:cNvGrpSpPr/>
          <p:nvPr userDrawn="1"/>
        </p:nvGrpSpPr>
        <p:grpSpPr>
          <a:xfrm>
            <a:off x="-140675" y="3634154"/>
            <a:ext cx="6172976" cy="3657600"/>
            <a:chOff x="0" y="0"/>
            <a:chExt cx="13227801" cy="7837712"/>
          </a:xfrm>
        </p:grpSpPr>
        <p:grpSp>
          <p:nvGrpSpPr>
            <p:cNvPr id="1518" name="群組 1517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1960" name="群組 1959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992" name="群組 199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13" name="矩形 20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4" name="矩形 20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5" name="矩形 20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6" name="矩形 20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7" name="矩形 20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8" name="矩形 20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9" name="矩形 20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20" name="矩形 20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21" name="矩形 20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93" name="群組 199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04" name="矩形 200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5" name="矩形 200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6" name="矩形 200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7" name="矩形 200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8" name="矩形 200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9" name="矩形 200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0" name="矩形 200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1" name="矩形 201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2" name="矩形 201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94" name="群組 199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95" name="矩形 199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6" name="矩形 199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7" name="矩形 199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8" name="矩形 199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9" name="矩形 199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0" name="矩形 199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1" name="矩形 200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2" name="矩形 200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3" name="矩形 200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961" name="群組 1960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962" name="群組 196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83" name="矩形 19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4" name="矩形 19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5" name="矩形 19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6" name="矩形 19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7" name="矩形 19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8" name="矩形 19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9" name="矩形 19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0" name="矩形 19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1" name="矩形 19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63" name="群組 196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74" name="矩形 19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5" name="矩形 19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6" name="矩形 19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7" name="矩形 19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8" name="矩形 19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9" name="矩形 19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0" name="矩形 19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1" name="矩形 19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2" name="矩形 19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64" name="群組 196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65" name="矩形 19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6" name="矩形 19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7" name="矩形 19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8" name="矩形 19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9" name="矩形 19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0" name="矩形 19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1" name="矩形 19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2" name="矩形 19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3" name="矩形 19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19" name="群組 1518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1898" name="群組 189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930" name="群組 192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51" name="矩形 195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2" name="矩形 195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3" name="矩形 195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4" name="矩形 195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5" name="矩形 195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6" name="矩形 195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7" name="矩形 195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8" name="矩形 195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9" name="矩形 195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31" name="群組 193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42" name="矩形 19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3" name="矩形 19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4" name="矩形 19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5" name="矩形 19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6" name="矩形 19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7" name="矩形 19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8" name="矩形 19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9" name="矩形 19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0" name="矩形 19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32" name="群組 193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33" name="矩形 193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4" name="矩形 193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5" name="矩形 193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6" name="矩形 193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7" name="矩形 193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8" name="矩形 193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9" name="矩形 193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0" name="矩形 193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1" name="矩形 194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899" name="群組 189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900" name="群組 189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21" name="矩形 192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2" name="矩形 192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3" name="矩形 192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4" name="矩形 192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5" name="矩形 192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6" name="矩形 192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7" name="矩形 192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8" name="矩形 192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9" name="矩形 192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01" name="群組 190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12" name="矩形 19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3" name="矩形 19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4" name="矩形 19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5" name="矩形 19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6" name="矩形 19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7" name="矩形 19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8" name="矩形 19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9" name="矩形 19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0" name="矩形 19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02" name="群組 190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03" name="矩形 19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4" name="矩形 19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5" name="矩形 19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6" name="矩形 19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7" name="矩形 19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8" name="矩形 19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9" name="矩形 19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0" name="矩形 19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1" name="矩形 19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0" name="群組 1519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1836" name="群組 183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868" name="群組 186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89" name="矩形 188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0" name="矩形 188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1" name="矩形 189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2" name="矩形 189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3" name="矩形 189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4" name="矩形 189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5" name="矩形 189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6" name="矩形 189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7" name="矩形 189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69" name="群組 186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80" name="矩形 187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1" name="矩形 188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2" name="矩形 188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3" name="矩形 188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4" name="矩形 188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5" name="矩形 188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6" name="矩形 188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7" name="矩形 188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8" name="矩形 188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70" name="群組 186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71" name="矩形 187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2" name="矩形 187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3" name="矩形 187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4" name="矩形 187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5" name="矩形 187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6" name="矩形 187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7" name="矩形 187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8" name="矩形 187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9" name="矩形 187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837" name="群組 183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838" name="群組 183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59" name="矩形 18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0" name="矩形 18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1" name="矩形 18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2" name="矩形 18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3" name="矩形 18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4" name="矩形 18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5" name="矩形 18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6" name="矩形 18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7" name="矩形 18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39" name="群組 183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50" name="矩形 18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1" name="矩形 18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2" name="矩形 18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3" name="矩形 18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4" name="矩形 18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5" name="矩形 18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6" name="矩形 18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7" name="矩形 18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8" name="矩形 18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40" name="群組 183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41" name="矩形 184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2" name="矩形 184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3" name="矩形 184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4" name="矩形 184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5" name="矩形 184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6" name="矩形 184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7" name="矩形 184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8" name="矩形 184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9" name="矩形 184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1" name="群組 1520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1774" name="群組 1773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806" name="群組 180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27" name="矩形 18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8" name="矩形 18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9" name="矩形 18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0" name="矩形 18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1" name="矩形 18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2" name="矩形 18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3" name="矩形 18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4" name="矩形 18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5" name="矩形 18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07" name="群組 180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18" name="矩形 18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9" name="矩形 18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0" name="矩形 18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1" name="矩形 18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2" name="矩形 18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3" name="矩形 18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4" name="矩形 18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5" name="矩形 18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6" name="矩形 18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08" name="群組 180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09" name="矩形 18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0" name="矩形 18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1" name="矩形 18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2" name="矩形 18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3" name="矩形 18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4" name="矩形 18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5" name="矩形 18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6" name="矩形 18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7" name="矩形 18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775" name="群組 1774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776" name="群組 177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97" name="矩形 17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8" name="矩形 17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9" name="矩形 17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0" name="矩形 17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1" name="矩形 18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2" name="矩形 18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3" name="矩形 18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4" name="矩形 18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5" name="矩形 18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77" name="群組 177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88" name="矩形 17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9" name="矩形 17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0" name="矩形 17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1" name="矩形 17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2" name="矩形 17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3" name="矩形 17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4" name="矩形 17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5" name="矩形 17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6" name="矩形 17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78" name="群組 177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79" name="矩形 17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0" name="矩形 17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1" name="矩形 17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2" name="矩形 17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3" name="矩形 17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4" name="矩形 17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5" name="矩形 17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6" name="矩形 17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7" name="矩形 17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2" name="群組 1521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1712" name="群組 171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744" name="群組 174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65" name="矩形 17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6" name="矩形 17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7" name="矩形 17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8" name="矩形 17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9" name="矩形 17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0" name="矩形 17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1" name="矩形 17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2" name="矩形 17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3" name="矩形 17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45" name="群組 174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56" name="矩形 17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7" name="矩形 17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8" name="矩形 17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9" name="矩形 17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0" name="矩形 17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1" name="矩形 17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2" name="矩形 17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3" name="矩形 17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4" name="矩形 17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46" name="群組 174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47" name="矩形 174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8" name="矩形 174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9" name="矩形 174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0" name="矩形 174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1" name="矩形 175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2" name="矩形 175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3" name="矩形 175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4" name="矩形 175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5" name="矩形 175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713" name="群組 171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714" name="群組 171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35" name="矩形 173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6" name="矩形 173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7" name="矩形 173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8" name="矩形 173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9" name="矩形 173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0" name="矩形 173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1" name="矩形 174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2" name="矩形 174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3" name="矩形 174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15" name="群組 171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26" name="矩形 17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7" name="矩形 17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8" name="矩形 17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9" name="矩形 17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0" name="矩形 17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1" name="矩形 17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2" name="矩形 17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3" name="矩形 17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4" name="矩形 17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16" name="群組 171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17" name="矩形 171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8" name="矩形 171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9" name="矩形 171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0" name="矩形 171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1" name="矩形 172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2" name="矩形 172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3" name="矩形 172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4" name="矩形 172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5" name="矩形 172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3" name="群組 1522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1650" name="群組 1649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682" name="群組 168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03" name="矩形 17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4" name="矩形 17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5" name="矩形 17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6" name="矩形 17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7" name="矩形 17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8" name="矩形 17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9" name="矩形 17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0" name="矩形 17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1" name="矩形 17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83" name="群組 168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94" name="矩形 16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5" name="矩形 16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6" name="矩形 16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7" name="矩形 16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8" name="矩形 16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9" name="矩形 16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0" name="矩形 16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1" name="矩形 17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2" name="矩形 17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84" name="群組 168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85" name="矩形 16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6" name="矩形 16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7" name="矩形 16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8" name="矩形 16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9" name="矩形 16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0" name="矩形 16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1" name="矩形 16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2" name="矩形 16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3" name="矩形 16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651" name="群組 1650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652" name="群組 165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73" name="矩形 167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4" name="矩形 167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5" name="矩形 167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6" name="矩形 167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7" name="矩形 167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8" name="矩形 167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9" name="矩形 167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0" name="矩形 167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1" name="矩形 168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53" name="群組 165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64" name="矩形 16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5" name="矩形 16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6" name="矩形 16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7" name="矩形 16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8" name="矩形 16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9" name="矩形 16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0" name="矩形 16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1" name="矩形 16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2" name="矩形 16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54" name="群組 165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55" name="矩形 16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6" name="矩形 16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7" name="矩形 16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8" name="矩形 16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9" name="矩形 16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0" name="矩形 16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1" name="矩形 16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2" name="矩形 16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3" name="矩形 16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4" name="群組 1523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1588" name="群組 158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620" name="群組 161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41" name="矩形 164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2" name="矩形 164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3" name="矩形 164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4" name="矩形 164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5" name="矩形 164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6" name="矩形 164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7" name="矩形 164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8" name="矩形 164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9" name="矩形 164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21" name="群組 162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32" name="矩形 163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3" name="矩形 163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4" name="矩形 163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5" name="矩形 163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6" name="矩形 163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7" name="矩形 163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8" name="矩形 163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9" name="矩形 163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0" name="矩形 163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22" name="群組 162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23" name="矩形 162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4" name="矩形 162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5" name="矩形 162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6" name="矩形 162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7" name="矩形 162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8" name="矩形 162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9" name="矩形 162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0" name="矩形 162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1" name="矩形 163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589" name="群組 158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590" name="群組 158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11" name="矩形 161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2" name="矩形 161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3" name="矩形 161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4" name="矩形 161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5" name="矩形 161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6" name="矩形 161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7" name="矩形 161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8" name="矩形 161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9" name="矩形 161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91" name="群組 159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02" name="矩形 160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3" name="矩形 160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4" name="矩形 160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5" name="矩形 160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6" name="矩形 160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7" name="矩形 160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8" name="矩形 160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9" name="矩形 160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0" name="矩形 160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92" name="群組 159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93" name="矩形 159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4" name="矩形 159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5" name="矩形 159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6" name="矩形 159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7" name="矩形 159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8" name="矩形 159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9" name="矩形 159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0" name="矩形 159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1" name="矩形 160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5" name="群組 1524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1526" name="群組 152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558" name="群組 155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79" name="矩形 15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0" name="矩形 15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1" name="矩形 15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2" name="矩形 15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3" name="矩形 15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4" name="矩形 15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5" name="矩形 15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6" name="矩形 15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7" name="矩形 15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59" name="群組 155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70" name="矩形 15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1" name="矩形 15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2" name="矩形 15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3" name="矩形 15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4" name="矩形 15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5" name="矩形 15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6" name="矩形 15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7" name="矩形 15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8" name="矩形 15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60" name="群組 155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61" name="矩形 15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2" name="矩形 15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3" name="矩形 15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4" name="矩形 15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5" name="矩形 15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6" name="矩形 15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7" name="矩形 15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8" name="矩形 15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9" name="矩形 15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527" name="群組 152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528" name="群組 152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49" name="矩形 154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0" name="矩形 154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1" name="矩形 155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2" name="矩形 155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3" name="矩形 155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4" name="矩形 155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5" name="矩形 155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6" name="矩形 155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7" name="矩形 155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29" name="群組 152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40" name="矩形 15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1" name="矩形 15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2" name="矩形 15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3" name="矩形 15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4" name="矩形 15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5" name="矩形 15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6" name="矩形 15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7" name="矩形 15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8" name="矩形 15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30" name="群組 152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31" name="矩形 15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2" name="矩形 15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3" name="矩形 15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4" name="矩形 15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5" name="矩形 15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6" name="矩形 15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7" name="矩形 15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8" name="矩形 15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9" name="矩形 15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2022" name="群組 2021"/>
          <p:cNvGrpSpPr/>
          <p:nvPr userDrawn="1"/>
        </p:nvGrpSpPr>
        <p:grpSpPr>
          <a:xfrm>
            <a:off x="-141453" y="-23446"/>
            <a:ext cx="6172976" cy="3657600"/>
            <a:chOff x="0" y="0"/>
            <a:chExt cx="13227801" cy="7837712"/>
          </a:xfrm>
        </p:grpSpPr>
        <p:grpSp>
          <p:nvGrpSpPr>
            <p:cNvPr id="2023" name="群組 2022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2465" name="群組 246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497" name="群組 249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18" name="矩形 25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9" name="矩形 25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0" name="矩形 25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1" name="矩形 25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2" name="矩形 25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3" name="矩形 25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4" name="矩形 25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5" name="矩形 25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6" name="矩形 25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98" name="群組 249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09" name="矩形 25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0" name="矩形 25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1" name="矩形 25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2" name="矩形 25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3" name="矩形 25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4" name="矩形 25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5" name="矩形 25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6" name="矩形 25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7" name="矩形 25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99" name="群組 249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00" name="矩形 249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1" name="矩形 250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2" name="矩形 250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3" name="矩形 250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4" name="矩形 250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5" name="矩形 250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6" name="矩形 250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7" name="矩形 250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8" name="矩形 250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466" name="群組 246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467" name="群組 246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88" name="矩形 24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9" name="矩形 24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0" name="矩形 24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1" name="矩形 24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2" name="矩形 24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3" name="矩形 24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4" name="矩形 24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5" name="矩形 24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6" name="矩形 24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68" name="群組 246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79" name="矩形 24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0" name="矩形 24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1" name="矩形 24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2" name="矩形 24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3" name="矩形 24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4" name="矩形 24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5" name="矩形 24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6" name="矩形 24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7" name="矩形 24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69" name="群組 246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70" name="矩形 24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1" name="矩形 24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2" name="矩形 24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3" name="矩形 24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4" name="矩形 24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5" name="矩形 24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6" name="矩形 24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7" name="矩形 24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8" name="矩形 24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4" name="群組 2023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2403" name="群組 240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435" name="群組 243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56" name="矩形 24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7" name="矩形 24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8" name="矩形 24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9" name="矩形 24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0" name="矩形 24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1" name="矩形 24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2" name="矩形 24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3" name="矩形 24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4" name="矩形 24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36" name="群組 243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47" name="矩形 244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8" name="矩形 244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9" name="矩形 244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0" name="矩形 244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1" name="矩形 245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2" name="矩形 245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3" name="矩形 245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4" name="矩形 245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5" name="矩形 245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37" name="群組 243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38" name="矩形 243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9" name="矩形 243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0" name="矩形 243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1" name="矩形 244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2" name="矩形 244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3" name="矩形 244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4" name="矩形 244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5" name="矩形 244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6" name="矩形 244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404" name="群組 240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405" name="群組 240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26" name="矩形 24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7" name="矩形 24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8" name="矩形 24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9" name="矩形 24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0" name="矩形 24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1" name="矩形 24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2" name="矩形 24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3" name="矩形 24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4" name="矩形 24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06" name="群組 240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17" name="矩形 241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8" name="矩形 241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9" name="矩形 241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0" name="矩形 241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1" name="矩形 242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2" name="矩形 242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3" name="矩形 242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4" name="矩形 242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5" name="矩形 242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07" name="群組 240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08" name="矩形 24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9" name="矩形 24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0" name="矩形 24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1" name="矩形 24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2" name="矩形 24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3" name="矩形 24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4" name="矩形 24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5" name="矩形 24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6" name="矩形 24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5" name="群組 2024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2341" name="群組 234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373" name="群組 237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94" name="矩形 23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5" name="矩形 23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6" name="矩形 23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7" name="矩形 23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8" name="矩形 23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9" name="矩形 23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0" name="矩形 23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1" name="矩形 24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2" name="矩形 24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74" name="群組 237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85" name="矩形 23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6" name="矩形 23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7" name="矩形 23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8" name="矩形 23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9" name="矩形 23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0" name="矩形 23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1" name="矩形 23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2" name="矩形 23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3" name="矩形 23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75" name="群組 237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76" name="矩形 237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7" name="矩形 237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8" name="矩形 237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9" name="矩形 237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0" name="矩形 237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1" name="矩形 238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2" name="矩形 238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3" name="矩形 238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4" name="矩形 238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342" name="群組 234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343" name="群組 234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64" name="矩形 23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5" name="矩形 23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6" name="矩形 23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7" name="矩形 23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8" name="矩形 23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9" name="矩形 23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0" name="矩形 23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1" name="矩形 23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2" name="矩形 23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44" name="群組 234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55" name="矩形 23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6" name="矩形 23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7" name="矩形 23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8" name="矩形 23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9" name="矩形 23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0" name="矩形 23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1" name="矩形 23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2" name="矩形 23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3" name="矩形 23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45" name="群組 234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46" name="矩形 23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7" name="矩形 23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8" name="矩形 23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9" name="矩形 23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0" name="矩形 23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1" name="矩形 23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2" name="矩形 23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3" name="矩形 23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4" name="矩形 23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6" name="群組 2025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2279" name="群組 227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311" name="群組 231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32" name="矩形 233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3" name="矩形 233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4" name="矩形 233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5" name="矩形 233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6" name="矩形 233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7" name="矩形 233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8" name="矩形 233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9" name="矩形 233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0" name="矩形 233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12" name="群組 231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23" name="矩形 232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4" name="矩形 232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5" name="矩形 232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6" name="矩形 232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7" name="矩形 232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8" name="矩形 232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9" name="矩形 232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0" name="矩形 232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1" name="矩形 233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13" name="群組 231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14" name="矩形 231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5" name="矩形 231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6" name="矩形 231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7" name="矩形 231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8" name="矩形 231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9" name="矩形 231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0" name="矩形 231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1" name="矩形 232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2" name="矩形 232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280" name="群組 227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281" name="群組 228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02" name="矩形 230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3" name="矩形 230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4" name="矩形 230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5" name="矩形 230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6" name="矩形 230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7" name="矩形 230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8" name="矩形 230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9" name="矩形 230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0" name="矩形 230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82" name="群組 228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93" name="矩形 229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4" name="矩形 229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5" name="矩形 229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6" name="矩形 229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7" name="矩形 229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8" name="矩形 229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9" name="矩形 229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0" name="矩形 229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1" name="矩形 230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83" name="群組 228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84" name="矩形 22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5" name="矩形 22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6" name="矩形 22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7" name="矩形 22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8" name="矩形 22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9" name="矩形 22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0" name="矩形 22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1" name="矩形 22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2" name="矩形 22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7" name="群組 2026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2217" name="群組 2216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249" name="群組 224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70" name="矩形 22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1" name="矩形 22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2" name="矩形 22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3" name="矩形 22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4" name="矩形 22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5" name="矩形 22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6" name="矩形 22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7" name="矩形 22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8" name="矩形 22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50" name="群組 224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61" name="矩形 22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2" name="矩形 22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3" name="矩形 22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4" name="矩形 22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5" name="矩形 22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6" name="矩形 22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7" name="矩形 22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8" name="矩形 22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9" name="矩形 22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51" name="群組 225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52" name="矩形 225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3" name="矩形 225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4" name="矩形 225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5" name="矩形 225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6" name="矩形 225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7" name="矩形 225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8" name="矩形 225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9" name="矩形 225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0" name="矩形 225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218" name="群組 2217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219" name="群組 221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40" name="矩形 22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1" name="矩形 22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2" name="矩形 22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3" name="矩形 22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4" name="矩形 22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5" name="矩形 22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6" name="矩形 22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7" name="矩形 22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8" name="矩形 22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20" name="群組 221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31" name="矩形 22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2" name="矩形 22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3" name="矩形 22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4" name="矩形 22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5" name="矩形 22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6" name="矩形 22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7" name="矩形 22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8" name="矩形 22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9" name="矩形 22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21" name="群組 222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22" name="矩形 22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3" name="矩形 22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4" name="矩形 22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5" name="矩形 22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6" name="矩形 22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7" name="矩形 22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8" name="矩形 22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9" name="矩形 22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0" name="矩形 22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8" name="群組 2027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2155" name="群組 215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187" name="群組 218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08" name="矩形 22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9" name="矩形 22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0" name="矩形 22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1" name="矩形 22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2" name="矩形 22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3" name="矩形 22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4" name="矩形 22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5" name="矩形 22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6" name="矩形 22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88" name="群組 218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99" name="矩形 219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0" name="矩形 219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1" name="矩形 220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2" name="矩形 220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3" name="矩形 220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4" name="矩形 220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5" name="矩形 220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6" name="矩形 220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7" name="矩形 220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89" name="群組 218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90" name="矩形 218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1" name="矩形 219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2" name="矩形 219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3" name="矩形 219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4" name="矩形 219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5" name="矩形 219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6" name="矩形 219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7" name="矩形 219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8" name="矩形 219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156" name="群組 215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157" name="群組 215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78" name="矩形 217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9" name="矩形 217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0" name="矩形 217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1" name="矩形 218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2" name="矩形 218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3" name="矩形 218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4" name="矩形 218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5" name="矩形 218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6" name="矩形 218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58" name="群組 215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69" name="矩形 216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0" name="矩形 216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1" name="矩形 217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2" name="矩形 217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3" name="矩形 217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4" name="矩形 217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5" name="矩形 217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6" name="矩形 217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7" name="矩形 217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59" name="群組 215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60" name="矩形 21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1" name="矩形 21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2" name="矩形 21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3" name="矩形 21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4" name="矩形 21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5" name="矩形 21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6" name="矩形 21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7" name="矩形 21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8" name="矩形 21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9" name="群組 2028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2093" name="群組 209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125" name="群組 212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46" name="矩形 21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7" name="矩形 21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8" name="矩形 21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9" name="矩形 21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0" name="矩形 21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1" name="矩形 21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2" name="矩形 21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3" name="矩形 21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4" name="矩形 21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26" name="群組 212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37" name="矩形 213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8" name="矩形 213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9" name="矩形 213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0" name="矩形 213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1" name="矩形 214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2" name="矩形 214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3" name="矩形 214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4" name="矩形 214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5" name="矩形 214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27" name="群組 212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28" name="矩形 212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9" name="矩形 212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0" name="矩形 212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1" name="矩形 213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2" name="矩形 213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3" name="矩形 213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4" name="矩形 213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5" name="矩形 213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6" name="矩形 213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094" name="群組 209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095" name="群組 209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16" name="矩形 211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7" name="矩形 211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8" name="矩形 211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9" name="矩形 211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0" name="矩形 211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1" name="矩形 212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2" name="矩形 212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3" name="矩形 212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4" name="矩形 212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96" name="群組 209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07" name="矩形 210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8" name="矩形 210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9" name="矩形 210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0" name="矩形 210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1" name="矩形 211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2" name="矩形 211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3" name="矩形 211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4" name="矩形 211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5" name="矩形 211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97" name="群組 209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98" name="矩形 20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9" name="矩形 20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0" name="矩形 20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1" name="矩形 21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2" name="矩形 21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3" name="矩形 21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4" name="矩形 21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5" name="矩形 21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6" name="矩形 21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30" name="群組 2029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2031" name="群組 203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063" name="群組 206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84" name="矩形 20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5" name="矩形 20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6" name="矩形 20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7" name="矩形 20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8" name="矩形 20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9" name="矩形 20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0" name="矩形 20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1" name="矩形 20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2" name="矩形 20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64" name="群組 206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75" name="矩形 20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6" name="矩形 20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7" name="矩形 20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8" name="矩形 20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9" name="矩形 20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0" name="矩形 20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1" name="矩形 20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2" name="矩形 20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3" name="矩形 20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65" name="群組 206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66" name="矩形 20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7" name="矩形 20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8" name="矩形 20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9" name="矩形 20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0" name="矩形 20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1" name="矩形 20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2" name="矩形 20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3" name="矩形 20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4" name="矩形 20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032" name="群組 203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033" name="群組 203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54" name="矩形 205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5" name="矩形 205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6" name="矩形 205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7" name="矩形 205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8" name="矩形 205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9" name="矩形 205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0" name="矩形 205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1" name="矩形 206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2" name="矩形 206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34" name="群組 203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45" name="矩形 204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6" name="矩形 204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7" name="矩形 204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8" name="矩形 204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9" name="矩形 204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0" name="矩形 204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1" name="矩形 205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2" name="矩形 205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3" name="矩形 205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35" name="群組 203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36" name="矩形 20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7" name="矩形 20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8" name="矩形 20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9" name="矩形 20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0" name="矩形 20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1" name="矩形 20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2" name="矩形 20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3" name="矩形 20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4" name="矩形 20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780663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342836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62839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619252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9254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342836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2839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836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19252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42646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19" name="Oval 1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9344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342836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62839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619252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9254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342836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2839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619252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39254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836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19252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42646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619252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19" name="Oval 1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3581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206819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6822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483235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7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206819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26822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483235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03237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206819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3235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06629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83235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8" name="Rounded Rectangle 17"/>
          <p:cNvSpPr/>
          <p:nvPr userDrawn="1"/>
        </p:nvSpPr>
        <p:spPr>
          <a:xfrm>
            <a:off x="759650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779653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Five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759650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22" name="Oval 21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035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 userDrawn="1"/>
        </p:nvSpPr>
        <p:spPr>
          <a:xfrm>
            <a:off x="206819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6822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20" name="Rounded Rectangle 19"/>
          <p:cNvSpPr/>
          <p:nvPr userDrawn="1"/>
        </p:nvSpPr>
        <p:spPr>
          <a:xfrm>
            <a:off x="483235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7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22" name="Rounded Rectangle 21"/>
          <p:cNvSpPr/>
          <p:nvPr userDrawn="1"/>
        </p:nvSpPr>
        <p:spPr>
          <a:xfrm>
            <a:off x="206819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26822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24" name="Rounded Rectangle 23"/>
          <p:cNvSpPr/>
          <p:nvPr userDrawn="1"/>
        </p:nvSpPr>
        <p:spPr>
          <a:xfrm>
            <a:off x="483235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03237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206819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3235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06629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83235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30" name="Rounded Rectangle 29"/>
          <p:cNvSpPr/>
          <p:nvPr userDrawn="1"/>
        </p:nvSpPr>
        <p:spPr>
          <a:xfrm>
            <a:off x="759650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779653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Five</a:t>
            </a:r>
          </a:p>
        </p:txBody>
      </p:sp>
      <p:sp>
        <p:nvSpPr>
          <p:cNvPr id="32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759650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33" name="Rounded Rectangle 32"/>
          <p:cNvSpPr/>
          <p:nvPr userDrawn="1"/>
        </p:nvSpPr>
        <p:spPr>
          <a:xfrm>
            <a:off x="759650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779653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Six</a:t>
            </a:r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7596505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37" name="Oval 36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844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副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0" y="-190500"/>
            <a:ext cx="12192000" cy="6305550"/>
          </a:xfrm>
          <a:custGeom>
            <a:avLst/>
            <a:gdLst>
              <a:gd name="connsiteX0" fmla="*/ 0 w 12192000"/>
              <a:gd name="connsiteY0" fmla="*/ 0 h 6305550"/>
              <a:gd name="connsiteX1" fmla="*/ 12192000 w 12192000"/>
              <a:gd name="connsiteY1" fmla="*/ 0 h 6305550"/>
              <a:gd name="connsiteX2" fmla="*/ 12192000 w 12192000"/>
              <a:gd name="connsiteY2" fmla="*/ 4954269 h 6305550"/>
              <a:gd name="connsiteX3" fmla="*/ 12092166 w 12192000"/>
              <a:gd name="connsiteY3" fmla="*/ 5007596 h 6305550"/>
              <a:gd name="connsiteX4" fmla="*/ 6096000 w 12192000"/>
              <a:gd name="connsiteY4" fmla="*/ 6305550 h 6305550"/>
              <a:gd name="connsiteX5" fmla="*/ 99834 w 12192000"/>
              <a:gd name="connsiteY5" fmla="*/ 5007596 h 6305550"/>
              <a:gd name="connsiteX6" fmla="*/ 0 w 12192000"/>
              <a:gd name="connsiteY6" fmla="*/ 4954269 h 630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305550">
                <a:moveTo>
                  <a:pt x="0" y="0"/>
                </a:moveTo>
                <a:lnTo>
                  <a:pt x="12192000" y="0"/>
                </a:lnTo>
                <a:lnTo>
                  <a:pt x="12192000" y="4954269"/>
                </a:lnTo>
                <a:lnTo>
                  <a:pt x="12092166" y="5007596"/>
                </a:lnTo>
                <a:cubicBezTo>
                  <a:pt x="10508469" y="5814037"/>
                  <a:pt x="8404686" y="6305550"/>
                  <a:pt x="6096000" y="6305550"/>
                </a:cubicBezTo>
                <a:cubicBezTo>
                  <a:pt x="3787314" y="6305550"/>
                  <a:pt x="1683531" y="5814037"/>
                  <a:pt x="99834" y="5007596"/>
                </a:cubicBezTo>
                <a:lnTo>
                  <a:pt x="0" y="49542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1" t="29398" r="17921" b="13718"/>
          <a:stretch>
            <a:fillRect/>
          </a:stretch>
        </p:blipFill>
        <p:spPr bwMode="auto">
          <a:xfrm>
            <a:off x="1543049" y="1118725"/>
            <a:ext cx="9105902" cy="5492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2866572" y="1772558"/>
            <a:ext cx="6342743" cy="39478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46286" y="2719003"/>
            <a:ext cx="4499428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Part One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3846286" y="3746501"/>
            <a:ext cx="4499428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308350" y="3634320"/>
            <a:ext cx="5575300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2">
                    <a:alpha val="96000"/>
                  </a:schemeClr>
                </a:gs>
                <a:gs pos="100000">
                  <a:schemeClr val="accent1">
                    <a:lumMod val="79000"/>
                    <a:alpha val="2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 userDrawn="1"/>
        </p:nvGrpSpPr>
        <p:grpSpPr>
          <a:xfrm>
            <a:off x="9522863" y="454133"/>
            <a:ext cx="1198474" cy="1078370"/>
            <a:chOff x="9260114" y="1710311"/>
            <a:chExt cx="647949" cy="583017"/>
          </a:xfrm>
        </p:grpSpPr>
        <p:sp>
          <p:nvSpPr>
            <p:cNvPr id="13" name="Oval 12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7608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592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0"/>
            <a:ext cx="12192000" cy="4514850"/>
          </a:xfrm>
          <a:custGeom>
            <a:avLst/>
            <a:gdLst>
              <a:gd name="connsiteX0" fmla="*/ 0 w 12192000"/>
              <a:gd name="connsiteY0" fmla="*/ 0 h 4514850"/>
              <a:gd name="connsiteX1" fmla="*/ 12192000 w 12192000"/>
              <a:gd name="connsiteY1" fmla="*/ 0 h 4514850"/>
              <a:gd name="connsiteX2" fmla="*/ 12192000 w 12192000"/>
              <a:gd name="connsiteY2" fmla="*/ 3163569 h 4514850"/>
              <a:gd name="connsiteX3" fmla="*/ 12092166 w 12192000"/>
              <a:gd name="connsiteY3" fmla="*/ 3216896 h 4514850"/>
              <a:gd name="connsiteX4" fmla="*/ 6096000 w 12192000"/>
              <a:gd name="connsiteY4" fmla="*/ 4514850 h 4514850"/>
              <a:gd name="connsiteX5" fmla="*/ 99834 w 12192000"/>
              <a:gd name="connsiteY5" fmla="*/ 3216896 h 4514850"/>
              <a:gd name="connsiteX6" fmla="*/ 0 w 12192000"/>
              <a:gd name="connsiteY6" fmla="*/ 3163569 h 451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514850">
                <a:moveTo>
                  <a:pt x="0" y="0"/>
                </a:moveTo>
                <a:lnTo>
                  <a:pt x="12192000" y="0"/>
                </a:lnTo>
                <a:lnTo>
                  <a:pt x="12192000" y="3163569"/>
                </a:lnTo>
                <a:lnTo>
                  <a:pt x="12092166" y="3216896"/>
                </a:lnTo>
                <a:cubicBezTo>
                  <a:pt x="10508469" y="4023337"/>
                  <a:pt x="8404686" y="4514850"/>
                  <a:pt x="6096000" y="4514850"/>
                </a:cubicBezTo>
                <a:cubicBezTo>
                  <a:pt x="3787314" y="4514850"/>
                  <a:pt x="1683531" y="4023337"/>
                  <a:pt x="99834" y="3216896"/>
                </a:cubicBezTo>
                <a:lnTo>
                  <a:pt x="0" y="31635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738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42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995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8" r:id="rId2"/>
    <p:sldLayoutId id="2147483685" r:id="rId3"/>
    <p:sldLayoutId id="2147483689" r:id="rId4"/>
    <p:sldLayoutId id="2147483690" r:id="rId5"/>
    <p:sldLayoutId id="2147483683" r:id="rId6"/>
    <p:sldLayoutId id="2147483694" r:id="rId7"/>
    <p:sldLayoutId id="2147483691" r:id="rId8"/>
    <p:sldLayoutId id="2147483692" r:id="rId9"/>
    <p:sldLayoutId id="2147483693" r:id="rId10"/>
    <p:sldLayoutId id="2147483662" r:id="rId11"/>
    <p:sldLayoutId id="2147483687" r:id="rId12"/>
    <p:sldLayoutId id="2147483695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00200" y="2212050"/>
            <a:ext cx="8991600" cy="1311128"/>
          </a:xfrm>
        </p:spPr>
        <p:txBody>
          <a:bodyPr/>
          <a:lstStyle/>
          <a:p>
            <a:r>
              <a:rPr lang="zh-TW" altLang="en-US" sz="8800" dirty="0" smtClean="0"/>
              <a:t>工程圖</a:t>
            </a:r>
            <a:endParaRPr lang="en-US" sz="8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3960" y="4706156"/>
            <a:ext cx="2164080" cy="369332"/>
          </a:xfrm>
        </p:spPr>
        <p:txBody>
          <a:bodyPr/>
          <a:lstStyle/>
          <a:p>
            <a:r>
              <a:rPr lang="zh-TW" altLang="en-US" dirty="0" smtClean="0"/>
              <a:t>工作圖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物體大小的表達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782792" y="2675075"/>
            <a:ext cx="66264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一般數字單位：公釐</a:t>
            </a:r>
            <a:r>
              <a:rPr lang="en-US" altLang="zh-TW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(mm)</a:t>
            </a:r>
            <a:endParaRPr lang="en-US" altLang="zh-TW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7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字方塊 28"/>
          <p:cNvSpPr txBox="1"/>
          <p:nvPr/>
        </p:nvSpPr>
        <p:spPr>
          <a:xfrm>
            <a:off x="5474316" y="164213"/>
            <a:ext cx="1612284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第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14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頁</a:t>
            </a:r>
            <a:endParaRPr lang="zh-TW" altLang="en-US" sz="32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43" name="文字方塊 42"/>
          <p:cNvSpPr txBox="1"/>
          <p:nvPr/>
        </p:nvSpPr>
        <p:spPr>
          <a:xfrm>
            <a:off x="6063727" y="898868"/>
            <a:ext cx="773954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3200" b="1" kern="0" dirty="0" smtClean="0">
                <a:latin typeface="Consolas" panose="020B0609020204030204" pitchFamily="49" charset="0"/>
                <a:ea typeface="微軟正黑體" panose="020B0604030504040204" pitchFamily="34" charset="-120"/>
                <a:cs typeface="Consolas" panose="020B0609020204030204" pitchFamily="49" charset="0"/>
                <a:sym typeface="+mn-lt"/>
              </a:rPr>
              <a:t>32</a:t>
            </a:r>
            <a:endParaRPr lang="zh-TW" altLang="en-US" sz="3200" b="1" kern="0" dirty="0">
              <a:latin typeface="Consolas" panose="020B0609020204030204" pitchFamily="49" charset="0"/>
              <a:ea typeface="微軟正黑體" panose="020B0604030504040204" pitchFamily="34" charset="-120"/>
              <a:cs typeface="Consolas" panose="020B0609020204030204" pitchFamily="49" charset="0"/>
              <a:sym typeface="+mn-lt"/>
            </a:endParaRPr>
          </a:p>
        </p:txBody>
      </p:sp>
      <p:cxnSp>
        <p:nvCxnSpPr>
          <p:cNvPr id="48" name="直線接點 47"/>
          <p:cNvCxnSpPr/>
          <p:nvPr/>
        </p:nvCxnSpPr>
        <p:spPr>
          <a:xfrm>
            <a:off x="3420346" y="1469514"/>
            <a:ext cx="5894868" cy="0"/>
          </a:xfrm>
          <a:prstGeom prst="line">
            <a:avLst/>
          </a:prstGeom>
          <a:ln w="12700">
            <a:solidFill>
              <a:schemeClr val="dk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直線接點 48"/>
          <p:cNvCxnSpPr/>
          <p:nvPr/>
        </p:nvCxnSpPr>
        <p:spPr>
          <a:xfrm flipV="1">
            <a:off x="9308581" y="632067"/>
            <a:ext cx="0" cy="2872636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直線接點 2"/>
          <p:cNvCxnSpPr/>
          <p:nvPr/>
        </p:nvCxnSpPr>
        <p:spPr>
          <a:xfrm>
            <a:off x="3423920" y="2434993"/>
            <a:ext cx="0" cy="2954887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接點 46"/>
          <p:cNvCxnSpPr/>
          <p:nvPr/>
        </p:nvCxnSpPr>
        <p:spPr>
          <a:xfrm flipH="1">
            <a:off x="3420346" y="5389880"/>
            <a:ext cx="5891294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線接點 49"/>
          <p:cNvCxnSpPr/>
          <p:nvPr/>
        </p:nvCxnSpPr>
        <p:spPr>
          <a:xfrm flipH="1">
            <a:off x="9311640" y="3649395"/>
            <a:ext cx="3574" cy="1755725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 flipH="1">
            <a:off x="5379720" y="3649395"/>
            <a:ext cx="3935494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5379720" y="2434993"/>
            <a:ext cx="0" cy="1214402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直線接點 54"/>
          <p:cNvCxnSpPr/>
          <p:nvPr/>
        </p:nvCxnSpPr>
        <p:spPr>
          <a:xfrm flipH="1">
            <a:off x="3420346" y="2441089"/>
            <a:ext cx="1959374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接點 55"/>
          <p:cNvCxnSpPr/>
          <p:nvPr/>
        </p:nvCxnSpPr>
        <p:spPr>
          <a:xfrm>
            <a:off x="3412282" y="1955870"/>
            <a:ext cx="1967438" cy="0"/>
          </a:xfrm>
          <a:prstGeom prst="line">
            <a:avLst/>
          </a:prstGeom>
          <a:ln w="12700">
            <a:solidFill>
              <a:schemeClr val="dk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接點 56"/>
          <p:cNvCxnSpPr>
            <a:stCxn id="91" idx="0"/>
          </p:cNvCxnSpPr>
          <p:nvPr/>
        </p:nvCxnSpPr>
        <p:spPr>
          <a:xfrm flipH="1" flipV="1">
            <a:off x="3413714" y="632067"/>
            <a:ext cx="7672" cy="166116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接點 57"/>
          <p:cNvCxnSpPr/>
          <p:nvPr/>
        </p:nvCxnSpPr>
        <p:spPr>
          <a:xfrm flipV="1">
            <a:off x="5385816" y="1664208"/>
            <a:ext cx="0" cy="655792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文字方塊 60"/>
          <p:cNvSpPr txBox="1"/>
          <p:nvPr/>
        </p:nvSpPr>
        <p:spPr>
          <a:xfrm>
            <a:off x="10083933" y="3018421"/>
            <a:ext cx="1470149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800" b="1" kern="0" dirty="0" smtClean="0">
                <a:solidFill>
                  <a:srgbClr val="66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尺寸線</a:t>
            </a:r>
            <a:endParaRPr lang="zh-TW" altLang="en-US" sz="2800" b="1" kern="0" dirty="0">
              <a:solidFill>
                <a:srgbClr val="6600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4081954" y="1409332"/>
            <a:ext cx="773954" cy="678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3200" b="1" kern="0" dirty="0" smtClean="0">
                <a:latin typeface="Consolas" panose="020B0609020204030204" pitchFamily="49" charset="0"/>
                <a:ea typeface="微軟正黑體" panose="020B0604030504040204" pitchFamily="34" charset="-120"/>
                <a:cs typeface="Consolas" panose="020B0609020204030204" pitchFamily="49" charset="0"/>
                <a:sym typeface="+mn-lt"/>
              </a:rPr>
              <a:t>13</a:t>
            </a:r>
            <a:endParaRPr lang="zh-TW" altLang="en-US" sz="3200" b="1" kern="0" dirty="0">
              <a:latin typeface="Consolas" panose="020B0609020204030204" pitchFamily="49" charset="0"/>
              <a:ea typeface="微軟正黑體" panose="020B0604030504040204" pitchFamily="34" charset="-120"/>
              <a:cs typeface="Consolas" panose="020B0609020204030204" pitchFamily="49" charset="0"/>
              <a:sym typeface="+mn-lt"/>
            </a:endParaRPr>
          </a:p>
        </p:txBody>
      </p:sp>
      <p:cxnSp>
        <p:nvCxnSpPr>
          <p:cNvPr id="23" name="直線單箭頭接點 22"/>
          <p:cNvCxnSpPr/>
          <p:nvPr/>
        </p:nvCxnSpPr>
        <p:spPr>
          <a:xfrm flipH="1" flipV="1">
            <a:off x="8533230" y="1469514"/>
            <a:ext cx="1585211" cy="1882897"/>
          </a:xfrm>
          <a:prstGeom prst="straightConnector1">
            <a:avLst/>
          </a:prstGeom>
          <a:ln w="57150">
            <a:solidFill>
              <a:srgbClr val="66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/>
          <p:nvPr/>
        </p:nvCxnSpPr>
        <p:spPr>
          <a:xfrm flipV="1">
            <a:off x="662702" y="992422"/>
            <a:ext cx="2764763" cy="89781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字方塊 67"/>
          <p:cNvSpPr txBox="1"/>
          <p:nvPr/>
        </p:nvSpPr>
        <p:spPr>
          <a:xfrm>
            <a:off x="550971" y="845599"/>
            <a:ext cx="1641044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800" b="1" kern="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尺寸界線</a:t>
            </a:r>
            <a:endParaRPr lang="zh-TW" altLang="en-US" sz="2800" b="1" kern="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cxnSp>
        <p:nvCxnSpPr>
          <p:cNvPr id="69" name="直線單箭頭接點 68"/>
          <p:cNvCxnSpPr/>
          <p:nvPr/>
        </p:nvCxnSpPr>
        <p:spPr>
          <a:xfrm flipV="1">
            <a:off x="1672660" y="1840776"/>
            <a:ext cx="2494075" cy="750676"/>
          </a:xfrm>
          <a:prstGeom prst="straightConnector1">
            <a:avLst/>
          </a:prstGeom>
          <a:ln w="5715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字方塊 69"/>
          <p:cNvSpPr txBox="1"/>
          <p:nvPr/>
        </p:nvSpPr>
        <p:spPr>
          <a:xfrm>
            <a:off x="1913238" y="1772928"/>
            <a:ext cx="917042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800" b="1" kern="0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數字</a:t>
            </a:r>
            <a:endParaRPr lang="zh-TW" altLang="en-US" sz="2800" b="1" kern="0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71" name="橢圓 70"/>
          <p:cNvSpPr/>
          <p:nvPr/>
        </p:nvSpPr>
        <p:spPr>
          <a:xfrm>
            <a:off x="9254581" y="3510885"/>
            <a:ext cx="108000" cy="108000"/>
          </a:xfrm>
          <a:prstGeom prst="ellipse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rgbClr val="F6971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3" name="文字方塊 72"/>
          <p:cNvSpPr txBox="1"/>
          <p:nvPr/>
        </p:nvSpPr>
        <p:spPr>
          <a:xfrm>
            <a:off x="9409327" y="3496112"/>
            <a:ext cx="1153683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2800" b="1" kern="0" dirty="0" smtClean="0">
                <a:solidFill>
                  <a:srgbClr val="F6971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1mm</a:t>
            </a:r>
            <a:endParaRPr lang="zh-TW" altLang="en-US" sz="2800" b="1" kern="0" dirty="0">
              <a:solidFill>
                <a:srgbClr val="F6971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74" name="橢圓 73"/>
          <p:cNvSpPr/>
          <p:nvPr/>
        </p:nvSpPr>
        <p:spPr>
          <a:xfrm>
            <a:off x="9096107" y="1238191"/>
            <a:ext cx="418874" cy="418874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" name="橢圓 83"/>
          <p:cNvSpPr/>
          <p:nvPr/>
        </p:nvSpPr>
        <p:spPr>
          <a:xfrm>
            <a:off x="3244577" y="1279968"/>
            <a:ext cx="418874" cy="418874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9383367" y="829470"/>
            <a:ext cx="906966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8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箭頭</a:t>
            </a:r>
            <a:endParaRPr lang="zh-TW" altLang="en-US" sz="28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cxnSp>
        <p:nvCxnSpPr>
          <p:cNvPr id="86" name="直線接點 85"/>
          <p:cNvCxnSpPr/>
          <p:nvPr/>
        </p:nvCxnSpPr>
        <p:spPr>
          <a:xfrm flipH="1" flipV="1">
            <a:off x="2536986" y="2443982"/>
            <a:ext cx="765422" cy="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接點 86"/>
          <p:cNvCxnSpPr/>
          <p:nvPr/>
        </p:nvCxnSpPr>
        <p:spPr>
          <a:xfrm rot="10800000" flipH="1" flipV="1">
            <a:off x="2536986" y="5389879"/>
            <a:ext cx="765422" cy="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接點 87"/>
          <p:cNvCxnSpPr/>
          <p:nvPr/>
        </p:nvCxnSpPr>
        <p:spPr>
          <a:xfrm>
            <a:off x="2932391" y="2443983"/>
            <a:ext cx="1" cy="2961137"/>
          </a:xfrm>
          <a:prstGeom prst="line">
            <a:avLst/>
          </a:prstGeom>
          <a:ln w="12700">
            <a:solidFill>
              <a:schemeClr val="dk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橢圓 89"/>
          <p:cNvSpPr/>
          <p:nvPr/>
        </p:nvSpPr>
        <p:spPr>
          <a:xfrm>
            <a:off x="5309113" y="2334226"/>
            <a:ext cx="108000" cy="108000"/>
          </a:xfrm>
          <a:prstGeom prst="ellipse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rgbClr val="F6971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橢圓 90"/>
          <p:cNvSpPr/>
          <p:nvPr/>
        </p:nvSpPr>
        <p:spPr>
          <a:xfrm>
            <a:off x="3367386" y="2293228"/>
            <a:ext cx="108000" cy="108000"/>
          </a:xfrm>
          <a:prstGeom prst="ellipse">
            <a:avLst/>
          </a:prstGeom>
          <a:noFill/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rgbClr val="F6971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3" name="文字方塊 92"/>
          <p:cNvSpPr txBox="1"/>
          <p:nvPr/>
        </p:nvSpPr>
        <p:spPr>
          <a:xfrm rot="16200000">
            <a:off x="2343540" y="3558297"/>
            <a:ext cx="678872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3200" b="1" kern="0" dirty="0" smtClean="0">
                <a:latin typeface="Consolas" panose="020B0609020204030204" pitchFamily="49" charset="0"/>
                <a:ea typeface="微軟正黑體" panose="020B0604030504040204" pitchFamily="34" charset="-120"/>
                <a:cs typeface="Consolas" panose="020B0609020204030204" pitchFamily="49" charset="0"/>
                <a:sym typeface="+mn-lt"/>
              </a:rPr>
              <a:t>20</a:t>
            </a:r>
            <a:endParaRPr lang="zh-TW" altLang="en-US" sz="3200" b="1" kern="0" dirty="0">
              <a:latin typeface="Consolas" panose="020B0609020204030204" pitchFamily="49" charset="0"/>
              <a:ea typeface="微軟正黑體" panose="020B0604030504040204" pitchFamily="34" charset="-120"/>
              <a:cs typeface="Consolas" panose="020B0609020204030204" pitchFamily="49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372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橢圓 34"/>
          <p:cNvSpPr/>
          <p:nvPr/>
        </p:nvSpPr>
        <p:spPr>
          <a:xfrm>
            <a:off x="4663482" y="490878"/>
            <a:ext cx="2461846" cy="246184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677214" y="4178253"/>
            <a:ext cx="2461846" cy="2203788"/>
          </a:xfrm>
          <a:prstGeom prst="rect">
            <a:avLst/>
          </a:prstGeom>
          <a:noFill/>
          <a:ln w="31750"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7" name="群組 36"/>
          <p:cNvGrpSpPr/>
          <p:nvPr/>
        </p:nvGrpSpPr>
        <p:grpSpPr>
          <a:xfrm>
            <a:off x="3832909" y="1717687"/>
            <a:ext cx="4175306" cy="8227"/>
            <a:chOff x="3872753" y="3427786"/>
            <a:chExt cx="8278009" cy="8227"/>
          </a:xfrm>
        </p:grpSpPr>
        <p:grpSp>
          <p:nvGrpSpPr>
            <p:cNvPr id="38" name="群組 37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49" name="直線接點 4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 4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群組 38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47" name="直線接點 4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群組 39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45" name="直線接點 4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群組 40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43" name="直線接點 4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直線接點 41"/>
            <p:cNvCxnSpPr/>
            <p:nvPr/>
          </p:nvCxnSpPr>
          <p:spPr>
            <a:xfrm>
              <a:off x="10913632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群組 50"/>
          <p:cNvGrpSpPr/>
          <p:nvPr/>
        </p:nvGrpSpPr>
        <p:grpSpPr>
          <a:xfrm rot="5400000">
            <a:off x="3797055" y="1024767"/>
            <a:ext cx="4175307" cy="8227"/>
            <a:chOff x="3872752" y="3427786"/>
            <a:chExt cx="8278011" cy="8227"/>
          </a:xfrm>
        </p:grpSpPr>
        <p:grpSp>
          <p:nvGrpSpPr>
            <p:cNvPr id="52" name="群組 51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63" name="直線接點 6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接點 6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群組 52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61" name="直線接點 6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群組 53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59" name="直線接點 5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接點 5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群組 54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57" name="直線接點 5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接點 5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直線接點 55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群組 64"/>
          <p:cNvGrpSpPr/>
          <p:nvPr/>
        </p:nvGrpSpPr>
        <p:grpSpPr>
          <a:xfrm rot="5400000">
            <a:off x="4687069" y="5289110"/>
            <a:ext cx="2399647" cy="0"/>
            <a:chOff x="5640593" y="3427786"/>
            <a:chExt cx="4757569" cy="0"/>
          </a:xfrm>
        </p:grpSpPr>
        <p:grpSp>
          <p:nvGrpSpPr>
            <p:cNvPr id="67" name="群組 66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72" name="直線接點 71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群組 67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70" name="直線接點 69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接點 70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直線接點 68"/>
            <p:cNvCxnSpPr/>
            <p:nvPr/>
          </p:nvCxnSpPr>
          <p:spPr>
            <a:xfrm>
              <a:off x="9161032" y="3427786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直線接點 77"/>
          <p:cNvCxnSpPr/>
          <p:nvPr/>
        </p:nvCxnSpPr>
        <p:spPr>
          <a:xfrm>
            <a:off x="4662050" y="3785002"/>
            <a:ext cx="2477010" cy="0"/>
          </a:xfrm>
          <a:prstGeom prst="line">
            <a:avLst/>
          </a:prstGeom>
          <a:ln w="12700">
            <a:solidFill>
              <a:schemeClr val="dk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直線接點 78"/>
          <p:cNvCxnSpPr/>
          <p:nvPr/>
        </p:nvCxnSpPr>
        <p:spPr>
          <a:xfrm flipV="1">
            <a:off x="4671154" y="3151048"/>
            <a:ext cx="0" cy="971313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7143584" y="3116534"/>
            <a:ext cx="0" cy="972752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文字方塊 80"/>
          <p:cNvSpPr txBox="1"/>
          <p:nvPr/>
        </p:nvSpPr>
        <p:spPr>
          <a:xfrm>
            <a:off x="5429961" y="3238464"/>
            <a:ext cx="1132833" cy="678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3200" b="1" kern="0" dirty="0" smtClean="0">
                <a:latin typeface="Consolas" panose="020B0609020204030204" pitchFamily="49" charset="0"/>
                <a:ea typeface="微軟正黑體" panose="020B0604030504040204" pitchFamily="34" charset="-120"/>
                <a:cs typeface="Consolas" panose="020B0609020204030204" pitchFamily="49" charset="0"/>
                <a:sym typeface="+mn-lt"/>
              </a:rPr>
              <a:t>Ǿ13</a:t>
            </a:r>
            <a:endParaRPr lang="zh-TW" altLang="en-US" sz="3200" b="1" kern="0" dirty="0">
              <a:latin typeface="Consolas" panose="020B0609020204030204" pitchFamily="49" charset="0"/>
              <a:ea typeface="微軟正黑體" panose="020B0604030504040204" pitchFamily="34" charset="-120"/>
              <a:cs typeface="Consolas" panose="020B0609020204030204" pitchFamily="49" charset="0"/>
              <a:sym typeface="+mn-lt"/>
            </a:endParaRPr>
          </a:p>
        </p:txBody>
      </p:sp>
      <p:sp>
        <p:nvSpPr>
          <p:cNvPr id="85" name="橢圓 84"/>
          <p:cNvSpPr/>
          <p:nvPr/>
        </p:nvSpPr>
        <p:spPr>
          <a:xfrm>
            <a:off x="5493264" y="3238464"/>
            <a:ext cx="221736" cy="254544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6" name="直線接點 85"/>
          <p:cNvCxnSpPr/>
          <p:nvPr/>
        </p:nvCxnSpPr>
        <p:spPr>
          <a:xfrm flipH="1" flipV="1">
            <a:off x="3842481" y="4178252"/>
            <a:ext cx="765422" cy="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接點 86"/>
          <p:cNvCxnSpPr/>
          <p:nvPr/>
        </p:nvCxnSpPr>
        <p:spPr>
          <a:xfrm rot="10800000" flipH="1" flipV="1">
            <a:off x="3834998" y="6363752"/>
            <a:ext cx="765422" cy="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接點 87"/>
          <p:cNvCxnSpPr/>
          <p:nvPr/>
        </p:nvCxnSpPr>
        <p:spPr>
          <a:xfrm>
            <a:off x="4237886" y="4178253"/>
            <a:ext cx="0" cy="2203788"/>
          </a:xfrm>
          <a:prstGeom prst="line">
            <a:avLst/>
          </a:prstGeom>
          <a:ln w="12700">
            <a:solidFill>
              <a:schemeClr val="dk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文字方塊 88"/>
          <p:cNvSpPr txBox="1"/>
          <p:nvPr/>
        </p:nvSpPr>
        <p:spPr>
          <a:xfrm rot="16200000">
            <a:off x="3649035" y="4935671"/>
            <a:ext cx="678872" cy="678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3200" b="1" kern="0" dirty="0" smtClean="0">
                <a:latin typeface="Consolas" panose="020B0609020204030204" pitchFamily="49" charset="0"/>
                <a:ea typeface="微軟正黑體" panose="020B0604030504040204" pitchFamily="34" charset="-120"/>
                <a:cs typeface="Consolas" panose="020B0609020204030204" pitchFamily="49" charset="0"/>
                <a:sym typeface="+mn-lt"/>
              </a:rPr>
              <a:t>10</a:t>
            </a:r>
            <a:endParaRPr lang="zh-TW" altLang="en-US" sz="3200" b="1" kern="0" dirty="0">
              <a:latin typeface="Consolas" panose="020B0609020204030204" pitchFamily="49" charset="0"/>
              <a:ea typeface="微軟正黑體" panose="020B0604030504040204" pitchFamily="34" charset="-120"/>
              <a:cs typeface="Consolas" panose="020B0609020204030204" pitchFamily="49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974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97120" y="982980"/>
            <a:ext cx="2938935" cy="9779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897120" y="2932179"/>
            <a:ext cx="2938935" cy="196494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線接點 3"/>
          <p:cNvCxnSpPr/>
          <p:nvPr/>
        </p:nvCxnSpPr>
        <p:spPr>
          <a:xfrm>
            <a:off x="6863496" y="997101"/>
            <a:ext cx="0" cy="96377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橢圓 5"/>
          <p:cNvSpPr/>
          <p:nvPr/>
        </p:nvSpPr>
        <p:spPr>
          <a:xfrm>
            <a:off x="7350915" y="2440944"/>
            <a:ext cx="970280" cy="982470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343556" y="2331720"/>
            <a:ext cx="977639" cy="593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857723" y="2712720"/>
            <a:ext cx="977639" cy="796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4897120" y="2925572"/>
            <a:ext cx="970280" cy="982470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23460" y="2575560"/>
            <a:ext cx="88900" cy="680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 rot="5400000">
            <a:off x="4869180" y="2567940"/>
            <a:ext cx="88900" cy="680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12360" y="3447797"/>
            <a:ext cx="977639" cy="680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73969" y="2948178"/>
            <a:ext cx="977639" cy="593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850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62122" y="791947"/>
            <a:ext cx="6855665" cy="527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74027"/>
      </p:ext>
    </p:extLst>
  </p:cSld>
  <p:clrMapOvr>
    <a:masterClrMapping/>
  </p:clrMapOvr>
</p:sld>
</file>

<file path=ppt/theme/theme1.xml><?xml version="1.0" encoding="utf-8"?>
<a:theme xmlns:a="http://schemas.openxmlformats.org/drawingml/2006/main" name="模板页面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BC61E"/>
      </a:accent1>
      <a:accent2>
        <a:srgbClr val="1F2639"/>
      </a:accent2>
      <a:accent3>
        <a:srgbClr val="FF6600"/>
      </a:accent3>
      <a:accent4>
        <a:srgbClr val="8A8A8A"/>
      </a:accent4>
      <a:accent5>
        <a:srgbClr val="292929"/>
      </a:accent5>
      <a:accent6>
        <a:srgbClr val="D6D6D6"/>
      </a:accent6>
      <a:hlink>
        <a:srgbClr val="0563C1"/>
      </a:hlink>
      <a:folHlink>
        <a:srgbClr val="954F72"/>
      </a:folHlink>
    </a:clrScheme>
    <a:fontScheme name="自定义 43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lnSpc>
            <a:spcPct val="130000"/>
          </a:lnSpc>
          <a:defRPr sz="1200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lnSpc>
            <a:spcPct val="130000"/>
          </a:lnSpc>
          <a:spcBef>
            <a:spcPts val="600"/>
          </a:spcBef>
          <a:defRPr sz="1200" kern="0" dirty="0">
            <a:latin typeface="微软雅黑" panose="020B0503020204020204" pitchFamily="34" charset="-122"/>
            <a:ea typeface="微软雅黑" panose="020B0503020204020204" pitchFamily="34" charset="-122"/>
            <a:cs typeface="+mn-ea"/>
            <a:sym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10165</TotalTime>
  <Words>33</Words>
  <Application>Microsoft Office PowerPoint</Application>
  <PresentationFormat>寬螢幕</PresentationFormat>
  <Paragraphs>17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微软雅黑</vt:lpstr>
      <vt:lpstr>微軟正黑體</vt:lpstr>
      <vt:lpstr>新細明體</vt:lpstr>
      <vt:lpstr>Arial</vt:lpstr>
      <vt:lpstr>Calibri</vt:lpstr>
      <vt:lpstr>Consolas</vt:lpstr>
      <vt:lpstr>模板页面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OfficePLUS</dc:creator>
  <cp:lastModifiedBy>User</cp:lastModifiedBy>
  <cp:revision>423</cp:revision>
  <dcterms:created xsi:type="dcterms:W3CDTF">2015-08-18T02:51:41Z</dcterms:created>
  <dcterms:modified xsi:type="dcterms:W3CDTF">2020-11-03T09:09:07Z</dcterms:modified>
</cp:coreProperties>
</file>