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0" r:id="rId10"/>
    <p:sldId id="264" r:id="rId11"/>
    <p:sldId id="265" r:id="rId12"/>
    <p:sldId id="272" r:id="rId13"/>
    <p:sldId id="271" r:id="rId14"/>
    <p:sldId id="266" r:id="rId15"/>
    <p:sldId id="267" r:id="rId16"/>
    <p:sldId id="273" r:id="rId17"/>
    <p:sldId id="268" r:id="rId18"/>
    <p:sldId id="269" r:id="rId19"/>
  </p:sldIdLst>
  <p:sldSz cx="12179300" cy="6851650"/>
  <p:notesSz cx="12179300" cy="68516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696" y="6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3923" y="2124011"/>
            <a:ext cx="10434003" cy="143884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500" b="0" i="0">
                <a:solidFill>
                  <a:srgbClr val="FF6A6A"/>
                </a:solidFill>
                <a:latin typeface="Noto Sans JP"/>
                <a:cs typeface="Noto Sans JP"/>
              </a:defRPr>
            </a:lvl1pPr>
          </a:lstStyle>
          <a:p>
            <a:pPr>
              <a:defRPr>
                <a:latin typeface="Noto Sans TC"/>
                <a:ea typeface="Noto Sans TC"/>
                <a:cs typeface="Noto Sans TC"/>
              </a:defRPr>
            </a:pP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7847" y="3836924"/>
            <a:ext cx="8606155" cy="17129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300" b="0" i="0" u="sng">
                <a:solidFill>
                  <a:srgbClr val="FFD600"/>
                </a:solidFill>
                <a:latin typeface="Noto Sans JP"/>
                <a:cs typeface="Noto Sans JP"/>
              </a:defRPr>
            </a:lvl1pPr>
          </a:lstStyle>
          <a:p>
            <a:pPr>
              <a:defRPr>
                <a:latin typeface="Noto Sans TC"/>
                <a:ea typeface="Noto Sans TC"/>
                <a:cs typeface="Noto Sans TC"/>
              </a:defRPr>
            </a:pP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>
                <a:latin typeface="Noto Sans TC"/>
                <a:ea typeface="Noto Sans TC"/>
                <a:cs typeface="Noto Sans TC"/>
              </a:defRPr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>
                <a:latin typeface="Noto Sans TC"/>
                <a:ea typeface="Noto Sans TC"/>
                <a:cs typeface="Noto Sans TC"/>
              </a:defRPr>
            </a:pPr>
            <a:fld id="{1D8BD707-D9CF-40AE-B4C6-C98DA3205C09}" type="datetimeFigureOut">
              <a:rPr lang="en-US">
                <a:latin typeface="Noto Sans TC"/>
                <a:ea typeface="Noto Sans TC"/>
                <a:cs typeface="Noto Sans TC"/>
              </a:rPr>
              <a:t>10/6/2025</a:t>
            </a:fld>
            <a:endParaRPr lang="en-US">
              <a:latin typeface="Noto Sans TC"/>
              <a:ea typeface="Noto Sans TC"/>
              <a:cs typeface="Noto Sans TC"/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>
                <a:latin typeface="Noto Sans TC"/>
                <a:ea typeface="Noto Sans TC"/>
                <a:cs typeface="Noto Sans TC"/>
              </a:defRPr>
            </a:pPr>
            <a:fld id="{B6F15528-21DE-4FAA-801E-634DDDAF4B2B}" type="slidenum">
              <a:rPr>
                <a:latin typeface="Noto Sans TC"/>
                <a:ea typeface="Noto Sans TC"/>
                <a:cs typeface="Noto Sans TC"/>
              </a:rPr>
              <a:t>‹#›</a:t>
            </a:fld>
            <a:endParaRPr>
              <a:latin typeface="Noto Sans TC"/>
              <a:ea typeface="Noto Sans TC"/>
              <a:cs typeface="Noto Sans TC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00" b="0" i="0">
                <a:solidFill>
                  <a:srgbClr val="FF6A6A"/>
                </a:solidFill>
                <a:latin typeface="Noto Sans JP"/>
                <a:cs typeface="Noto Sans JP"/>
              </a:defRPr>
            </a:lvl1pPr>
          </a:lstStyle>
          <a:p>
            <a:pPr>
              <a:defRPr>
                <a:latin typeface="Noto Sans TC"/>
                <a:ea typeface="Noto Sans TC"/>
                <a:cs typeface="Noto Sans TC"/>
              </a:defRPr>
            </a:pP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5300" b="0" i="0" u="sng">
                <a:solidFill>
                  <a:srgbClr val="FFD600"/>
                </a:solidFill>
                <a:latin typeface="Noto Sans JP"/>
                <a:cs typeface="Noto Sans JP"/>
              </a:defRPr>
            </a:lvl1pPr>
          </a:lstStyle>
          <a:p>
            <a:pPr>
              <a:defRPr>
                <a:latin typeface="Noto Sans TC"/>
                <a:ea typeface="Noto Sans TC"/>
                <a:cs typeface="Noto Sans TC"/>
              </a:defRPr>
            </a:pP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>
                <a:latin typeface="Noto Sans TC"/>
                <a:ea typeface="Noto Sans TC"/>
                <a:cs typeface="Noto Sans TC"/>
              </a:defRPr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>
                <a:latin typeface="Noto Sans TC"/>
                <a:ea typeface="Noto Sans TC"/>
                <a:cs typeface="Noto Sans TC"/>
              </a:defRPr>
            </a:pPr>
            <a:fld id="{1D8BD707-D9CF-40AE-B4C6-C98DA3205C09}" type="datetimeFigureOut">
              <a:rPr lang="en-US">
                <a:latin typeface="Noto Sans TC"/>
                <a:ea typeface="Noto Sans TC"/>
                <a:cs typeface="Noto Sans TC"/>
              </a:rPr>
              <a:t>10/6/2025</a:t>
            </a:fld>
            <a:endParaRPr lang="en-US">
              <a:latin typeface="Noto Sans TC"/>
              <a:ea typeface="Noto Sans TC"/>
              <a:cs typeface="Noto Sans TC"/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>
                <a:latin typeface="Noto Sans TC"/>
                <a:ea typeface="Noto Sans TC"/>
                <a:cs typeface="Noto Sans TC"/>
              </a:defRPr>
            </a:pPr>
            <a:fld id="{B6F15528-21DE-4FAA-801E-634DDDAF4B2B}" type="slidenum">
              <a:rPr>
                <a:latin typeface="Noto Sans TC"/>
                <a:ea typeface="Noto Sans TC"/>
                <a:cs typeface="Noto Sans TC"/>
              </a:rPr>
              <a:t>‹#›</a:t>
            </a:fld>
            <a:endParaRPr>
              <a:latin typeface="Noto Sans TC"/>
              <a:ea typeface="Noto Sans TC"/>
              <a:cs typeface="Noto Sans TC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00" b="0" i="0">
                <a:solidFill>
                  <a:srgbClr val="FF6A6A"/>
                </a:solidFill>
                <a:latin typeface="Noto Sans JP"/>
                <a:cs typeface="Noto Sans JP"/>
              </a:defRPr>
            </a:lvl1pPr>
          </a:lstStyle>
          <a:p>
            <a:pPr>
              <a:defRPr>
                <a:latin typeface="Noto Sans TC"/>
                <a:ea typeface="Noto Sans TC"/>
                <a:cs typeface="Noto Sans TC"/>
              </a:defRPr>
            </a:pPr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282" y="1575879"/>
            <a:ext cx="5300758" cy="452208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>
              <a:defRPr>
                <a:latin typeface="Noto Sans TC"/>
                <a:ea typeface="Noto Sans TC"/>
                <a:cs typeface="Noto Sans TC"/>
              </a:defRPr>
            </a:pPr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5609" y="1575879"/>
            <a:ext cx="5300758" cy="452208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>
              <a:defRPr>
                <a:latin typeface="Noto Sans TC"/>
                <a:ea typeface="Noto Sans TC"/>
                <a:cs typeface="Noto Sans TC"/>
              </a:defRPr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>
                <a:latin typeface="Noto Sans TC"/>
                <a:ea typeface="Noto Sans TC"/>
                <a:cs typeface="Noto Sans TC"/>
              </a:defRPr>
            </a:pPr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>
                <a:latin typeface="Noto Sans TC"/>
                <a:ea typeface="Noto Sans TC"/>
                <a:cs typeface="Noto Sans TC"/>
              </a:defRPr>
            </a:pPr>
            <a:fld id="{1D8BD707-D9CF-40AE-B4C6-C98DA3205C09}" type="datetimeFigureOut">
              <a:rPr lang="en-US">
                <a:latin typeface="Noto Sans TC"/>
                <a:ea typeface="Noto Sans TC"/>
                <a:cs typeface="Noto Sans TC"/>
              </a:rPr>
              <a:t>10/6/2025</a:t>
            </a:fld>
            <a:endParaRPr lang="en-US">
              <a:latin typeface="Noto Sans TC"/>
              <a:ea typeface="Noto Sans TC"/>
              <a:cs typeface="Noto Sans TC"/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>
                <a:latin typeface="Noto Sans TC"/>
                <a:ea typeface="Noto Sans TC"/>
                <a:cs typeface="Noto Sans TC"/>
              </a:defRPr>
            </a:pPr>
            <a:fld id="{B6F15528-21DE-4FAA-801E-634DDDAF4B2B}" type="slidenum">
              <a:rPr>
                <a:latin typeface="Noto Sans TC"/>
                <a:ea typeface="Noto Sans TC"/>
                <a:cs typeface="Noto Sans TC"/>
              </a:rPr>
              <a:t>‹#›</a:t>
            </a:fld>
            <a:endParaRPr>
              <a:latin typeface="Noto Sans TC"/>
              <a:ea typeface="Noto Sans TC"/>
              <a:cs typeface="Noto Sans TC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00" b="0" i="0">
                <a:solidFill>
                  <a:srgbClr val="FF6A6A"/>
                </a:solidFill>
                <a:latin typeface="Noto Sans JP"/>
                <a:cs typeface="Noto Sans JP"/>
              </a:defRPr>
            </a:lvl1pPr>
          </a:lstStyle>
          <a:p>
            <a:pPr>
              <a:defRPr>
                <a:latin typeface="Noto Sans TC"/>
                <a:ea typeface="Noto Sans TC"/>
                <a:cs typeface="Noto Sans TC"/>
              </a:defRPr>
            </a:pP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>
                <a:latin typeface="Noto Sans TC"/>
                <a:ea typeface="Noto Sans TC"/>
                <a:cs typeface="Noto Sans TC"/>
              </a:defRPr>
            </a:pP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>
                <a:latin typeface="Noto Sans TC"/>
                <a:ea typeface="Noto Sans TC"/>
                <a:cs typeface="Noto Sans TC"/>
              </a:defRPr>
            </a:pPr>
            <a:fld id="{1D8BD707-D9CF-40AE-B4C6-C98DA3205C09}" type="datetimeFigureOut">
              <a:rPr lang="en-US">
                <a:latin typeface="Noto Sans TC"/>
                <a:ea typeface="Noto Sans TC"/>
                <a:cs typeface="Noto Sans TC"/>
              </a:rPr>
              <a:t>10/6/2025</a:t>
            </a:fld>
            <a:endParaRPr lang="en-US">
              <a:latin typeface="Noto Sans TC"/>
              <a:ea typeface="Noto Sans TC"/>
              <a:cs typeface="Noto Sans TC"/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>
                <a:latin typeface="Noto Sans TC"/>
                <a:ea typeface="Noto Sans TC"/>
                <a:cs typeface="Noto Sans TC"/>
              </a:defRPr>
            </a:pPr>
            <a:fld id="{B6F15528-21DE-4FAA-801E-634DDDAF4B2B}" type="slidenum">
              <a:rPr>
                <a:latin typeface="Noto Sans TC"/>
                <a:ea typeface="Noto Sans TC"/>
                <a:cs typeface="Noto Sans TC"/>
              </a:rPr>
              <a:t>‹#›</a:t>
            </a:fld>
            <a:endParaRPr>
              <a:latin typeface="Noto Sans TC"/>
              <a:ea typeface="Noto Sans TC"/>
              <a:cs typeface="Noto Sans TC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>
                <a:latin typeface="Noto Sans TC"/>
                <a:ea typeface="Noto Sans TC"/>
                <a:cs typeface="Noto Sans TC"/>
              </a:defRPr>
            </a:pP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>
                <a:latin typeface="Noto Sans TC"/>
                <a:ea typeface="Noto Sans TC"/>
                <a:cs typeface="Noto Sans TC"/>
              </a:defRPr>
            </a:pPr>
            <a:fld id="{1D8BD707-D9CF-40AE-B4C6-C98DA3205C09}" type="datetimeFigureOut">
              <a:rPr lang="en-US">
                <a:latin typeface="Noto Sans TC"/>
                <a:ea typeface="Noto Sans TC"/>
                <a:cs typeface="Noto Sans TC"/>
              </a:rPr>
              <a:t>10/6/2025</a:t>
            </a:fld>
            <a:endParaRPr lang="en-US">
              <a:latin typeface="Noto Sans TC"/>
              <a:ea typeface="Noto Sans TC"/>
              <a:cs typeface="Noto Sans TC"/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>
                <a:latin typeface="Noto Sans TC"/>
                <a:ea typeface="Noto Sans TC"/>
                <a:cs typeface="Noto Sans TC"/>
              </a:defRPr>
            </a:pPr>
            <a:fld id="{B6F15528-21DE-4FAA-801E-634DDDAF4B2B}" type="slidenum">
              <a:rPr>
                <a:latin typeface="Noto Sans TC"/>
                <a:ea typeface="Noto Sans TC"/>
                <a:cs typeface="Noto Sans TC"/>
              </a:rPr>
              <a:t>‹#›</a:t>
            </a:fld>
            <a:endParaRPr>
              <a:latin typeface="Noto Sans TC"/>
              <a:ea typeface="Noto Sans TC"/>
              <a:cs typeface="Noto Sans TC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58881" y="-106254"/>
            <a:ext cx="9644482" cy="164422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500" b="0" i="0">
                <a:solidFill>
                  <a:srgbClr val="FF6A6A"/>
                </a:solidFill>
                <a:latin typeface="Noto Sans JP"/>
                <a:cs typeface="Noto Sans JP"/>
              </a:defRPr>
            </a:lvl1pPr>
          </a:lstStyle>
          <a:p>
            <a:pPr>
              <a:defRPr>
                <a:latin typeface="Noto Sans TC"/>
                <a:ea typeface="Noto Sans TC"/>
                <a:cs typeface="Noto Sans TC"/>
              </a:defRPr>
            </a:pP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99284" y="2167121"/>
            <a:ext cx="5065395" cy="25946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300" b="0" i="0" u="sng">
                <a:solidFill>
                  <a:srgbClr val="FFD600"/>
                </a:solidFill>
                <a:latin typeface="Noto Sans JP"/>
                <a:cs typeface="Noto Sans JP"/>
              </a:defRPr>
            </a:lvl1pPr>
          </a:lstStyle>
          <a:p>
            <a:pPr>
              <a:defRPr>
                <a:latin typeface="Noto Sans TC"/>
                <a:ea typeface="Noto Sans TC"/>
                <a:cs typeface="Noto Sans TC"/>
              </a:defRPr>
            </a:pP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3121" y="6372034"/>
            <a:ext cx="3899408" cy="34258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>
                <a:latin typeface="Noto Sans TC"/>
                <a:ea typeface="Noto Sans TC"/>
                <a:cs typeface="Noto Sans TC"/>
              </a:defRPr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282" y="6372034"/>
            <a:ext cx="2802699" cy="34258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>
                <a:latin typeface="Noto Sans TC"/>
                <a:ea typeface="Noto Sans TC"/>
                <a:cs typeface="Noto Sans TC"/>
              </a:defRPr>
            </a:pPr>
            <a:fld id="{1D8BD707-D9CF-40AE-B4C6-C98DA3205C09}" type="datetimeFigureOut">
              <a:rPr lang="en-US">
                <a:latin typeface="Noto Sans TC"/>
                <a:ea typeface="Noto Sans TC"/>
                <a:cs typeface="Noto Sans TC"/>
              </a:rPr>
              <a:t>10/6/2025</a:t>
            </a:fld>
            <a:endParaRPr lang="en-US">
              <a:latin typeface="Noto Sans TC"/>
              <a:ea typeface="Noto Sans TC"/>
              <a:cs typeface="Noto Sans TC"/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3668" y="6372034"/>
            <a:ext cx="2802699" cy="34258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>
                <a:latin typeface="Noto Sans TC"/>
                <a:ea typeface="Noto Sans TC"/>
                <a:cs typeface="Noto Sans TC"/>
              </a:defRPr>
            </a:pPr>
            <a:fld id="{B6F15528-21DE-4FAA-801E-634DDDAF4B2B}" type="slidenum">
              <a:rPr>
                <a:latin typeface="Noto Sans TC"/>
                <a:ea typeface="Noto Sans TC"/>
                <a:cs typeface="Noto Sans TC"/>
              </a:rPr>
              <a:t>‹#›</a:t>
            </a:fld>
            <a:endParaRPr>
              <a:latin typeface="Noto Sans TC"/>
              <a:ea typeface="Noto Sans TC"/>
              <a:cs typeface="Noto Sans TC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02910" y="56132"/>
            <a:ext cx="2694940" cy="2395220"/>
            <a:chOff x="102910" y="56132"/>
            <a:chExt cx="2694940" cy="2395220"/>
          </a:xfrm>
        </p:grpSpPr>
        <p:sp>
          <p:nvSpPr>
            <p:cNvPr id="3" name="object 3"/>
            <p:cNvSpPr/>
            <p:nvPr/>
          </p:nvSpPr>
          <p:spPr>
            <a:xfrm>
              <a:off x="102910" y="56132"/>
              <a:ext cx="2245360" cy="2395220"/>
            </a:xfrm>
            <a:custGeom>
              <a:avLst/>
              <a:gdLst/>
              <a:ahLst/>
              <a:cxnLst/>
              <a:rect l="l" t="t" r="r" b="b"/>
              <a:pathLst>
                <a:path w="2245360" h="2395220">
                  <a:moveTo>
                    <a:pt x="766806" y="2394883"/>
                  </a:moveTo>
                  <a:lnTo>
                    <a:pt x="730066" y="2394883"/>
                  </a:lnTo>
                  <a:lnTo>
                    <a:pt x="711701" y="2394545"/>
                  </a:lnTo>
                  <a:lnTo>
                    <a:pt x="656645" y="2392179"/>
                  </a:lnTo>
                  <a:lnTo>
                    <a:pt x="601717" y="2387788"/>
                  </a:lnTo>
                  <a:lnTo>
                    <a:pt x="546986" y="2381378"/>
                  </a:lnTo>
                  <a:lnTo>
                    <a:pt x="492527" y="2372958"/>
                  </a:lnTo>
                  <a:lnTo>
                    <a:pt x="438415" y="2362540"/>
                  </a:lnTo>
                  <a:lnTo>
                    <a:pt x="384725" y="2350137"/>
                  </a:lnTo>
                  <a:lnTo>
                    <a:pt x="331529" y="2335766"/>
                  </a:lnTo>
                  <a:lnTo>
                    <a:pt x="278894" y="2319446"/>
                  </a:lnTo>
                  <a:lnTo>
                    <a:pt x="226896" y="2301200"/>
                  </a:lnTo>
                  <a:lnTo>
                    <a:pt x="175607" y="2281053"/>
                  </a:lnTo>
                  <a:lnTo>
                    <a:pt x="125095" y="2259032"/>
                  </a:lnTo>
                  <a:lnTo>
                    <a:pt x="75425" y="2235166"/>
                  </a:lnTo>
                  <a:lnTo>
                    <a:pt x="26667" y="2209488"/>
                  </a:lnTo>
                  <a:lnTo>
                    <a:pt x="0" y="2194424"/>
                  </a:lnTo>
                  <a:lnTo>
                    <a:pt x="0" y="0"/>
                  </a:lnTo>
                  <a:lnTo>
                    <a:pt x="1945899" y="0"/>
                  </a:lnTo>
                  <a:lnTo>
                    <a:pt x="1972256" y="36212"/>
                  </a:lnTo>
                  <a:lnTo>
                    <a:pt x="2003152" y="81842"/>
                  </a:lnTo>
                  <a:lnTo>
                    <a:pt x="2032346" y="128577"/>
                  </a:lnTo>
                  <a:lnTo>
                    <a:pt x="2059800" y="176354"/>
                  </a:lnTo>
                  <a:lnTo>
                    <a:pt x="2085479" y="225112"/>
                  </a:lnTo>
                  <a:lnTo>
                    <a:pt x="2109345" y="274782"/>
                  </a:lnTo>
                  <a:lnTo>
                    <a:pt x="2131366" y="325295"/>
                  </a:lnTo>
                  <a:lnTo>
                    <a:pt x="2151512" y="376583"/>
                  </a:lnTo>
                  <a:lnTo>
                    <a:pt x="2169759" y="428581"/>
                  </a:lnTo>
                  <a:lnTo>
                    <a:pt x="2186078" y="481216"/>
                  </a:lnTo>
                  <a:lnTo>
                    <a:pt x="2200449" y="534413"/>
                  </a:lnTo>
                  <a:lnTo>
                    <a:pt x="2212852" y="588102"/>
                  </a:lnTo>
                  <a:lnTo>
                    <a:pt x="2223271" y="642215"/>
                  </a:lnTo>
                  <a:lnTo>
                    <a:pt x="2231691" y="696674"/>
                  </a:lnTo>
                  <a:lnTo>
                    <a:pt x="2238101" y="751404"/>
                  </a:lnTo>
                  <a:lnTo>
                    <a:pt x="2242492" y="806332"/>
                  </a:lnTo>
                  <a:lnTo>
                    <a:pt x="2244858" y="861388"/>
                  </a:lnTo>
                  <a:lnTo>
                    <a:pt x="2245196" y="879753"/>
                  </a:lnTo>
                  <a:lnTo>
                    <a:pt x="2245196" y="916493"/>
                  </a:lnTo>
                  <a:lnTo>
                    <a:pt x="2243506" y="971571"/>
                  </a:lnTo>
                  <a:lnTo>
                    <a:pt x="2239789" y="1026549"/>
                  </a:lnTo>
                  <a:lnTo>
                    <a:pt x="2234051" y="1081356"/>
                  </a:lnTo>
                  <a:lnTo>
                    <a:pt x="2226300" y="1135915"/>
                  </a:lnTo>
                  <a:lnTo>
                    <a:pt x="2216546" y="1190148"/>
                  </a:lnTo>
                  <a:lnTo>
                    <a:pt x="2204803" y="1243986"/>
                  </a:lnTo>
                  <a:lnTo>
                    <a:pt x="2191086" y="1297358"/>
                  </a:lnTo>
                  <a:lnTo>
                    <a:pt x="2175413" y="1350189"/>
                  </a:lnTo>
                  <a:lnTo>
                    <a:pt x="2157807" y="1402404"/>
                  </a:lnTo>
                  <a:lnTo>
                    <a:pt x="2138292" y="1453936"/>
                  </a:lnTo>
                  <a:lnTo>
                    <a:pt x="2116891" y="1504718"/>
                  </a:lnTo>
                  <a:lnTo>
                    <a:pt x="2093636" y="1554677"/>
                  </a:lnTo>
                  <a:lnTo>
                    <a:pt x="2068560" y="1603744"/>
                  </a:lnTo>
                  <a:lnTo>
                    <a:pt x="2041694" y="1651855"/>
                  </a:lnTo>
                  <a:lnTo>
                    <a:pt x="2013074" y="1698946"/>
                  </a:lnTo>
                  <a:lnTo>
                    <a:pt x="1982740" y="1744953"/>
                  </a:lnTo>
                  <a:lnTo>
                    <a:pt x="1950735" y="1789809"/>
                  </a:lnTo>
                  <a:lnTo>
                    <a:pt x="1917101" y="1833457"/>
                  </a:lnTo>
                  <a:lnTo>
                    <a:pt x="1881881" y="1875840"/>
                  </a:lnTo>
                  <a:lnTo>
                    <a:pt x="1845125" y="1916897"/>
                  </a:lnTo>
                  <a:lnTo>
                    <a:pt x="1806885" y="1956572"/>
                  </a:lnTo>
                  <a:lnTo>
                    <a:pt x="1767210" y="1994812"/>
                  </a:lnTo>
                  <a:lnTo>
                    <a:pt x="1726152" y="2031568"/>
                  </a:lnTo>
                  <a:lnTo>
                    <a:pt x="1683770" y="2066788"/>
                  </a:lnTo>
                  <a:lnTo>
                    <a:pt x="1640122" y="2100422"/>
                  </a:lnTo>
                  <a:lnTo>
                    <a:pt x="1595265" y="2132427"/>
                  </a:lnTo>
                  <a:lnTo>
                    <a:pt x="1549259" y="2162761"/>
                  </a:lnTo>
                  <a:lnTo>
                    <a:pt x="1502167" y="2191381"/>
                  </a:lnTo>
                  <a:lnTo>
                    <a:pt x="1454057" y="2218247"/>
                  </a:lnTo>
                  <a:lnTo>
                    <a:pt x="1404990" y="2243324"/>
                  </a:lnTo>
                  <a:lnTo>
                    <a:pt x="1355030" y="2266579"/>
                  </a:lnTo>
                  <a:lnTo>
                    <a:pt x="1304249" y="2287979"/>
                  </a:lnTo>
                  <a:lnTo>
                    <a:pt x="1252717" y="2307495"/>
                  </a:lnTo>
                  <a:lnTo>
                    <a:pt x="1200502" y="2325100"/>
                  </a:lnTo>
                  <a:lnTo>
                    <a:pt x="1147671" y="2340773"/>
                  </a:lnTo>
                  <a:lnTo>
                    <a:pt x="1094299" y="2354491"/>
                  </a:lnTo>
                  <a:lnTo>
                    <a:pt x="1040461" y="2366234"/>
                  </a:lnTo>
                  <a:lnTo>
                    <a:pt x="986228" y="2375987"/>
                  </a:lnTo>
                  <a:lnTo>
                    <a:pt x="931669" y="2383739"/>
                  </a:lnTo>
                  <a:lnTo>
                    <a:pt x="876862" y="2389476"/>
                  </a:lnTo>
                  <a:lnTo>
                    <a:pt x="821884" y="2393193"/>
                  </a:lnTo>
                  <a:lnTo>
                    <a:pt x="766806" y="2394883"/>
                  </a:lnTo>
                  <a:close/>
                </a:path>
              </a:pathLst>
            </a:custGeom>
            <a:solidFill>
              <a:srgbClr val="FFD600"/>
            </a:solidFill>
          </p:spPr>
          <p:txBody>
            <a:bodyPr wrap="square" lIns="0" tIns="0" rIns="0" bIns="0" rtlCol="0"/>
            <a:lstStyle/>
            <a:p>
              <a:pPr>
                <a:defRPr>
                  <a:latin typeface="Noto Sans TC"/>
                  <a:ea typeface="Noto Sans TC"/>
                  <a:cs typeface="Noto Sans TC"/>
                </a:defRPr>
              </a:pPr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899157" y="56132"/>
              <a:ext cx="898525" cy="1422400"/>
            </a:xfrm>
            <a:custGeom>
              <a:avLst/>
              <a:gdLst/>
              <a:ahLst/>
              <a:cxnLst/>
              <a:rect l="l" t="t" r="r" b="b"/>
              <a:pathLst>
                <a:path w="898525" h="1422400">
                  <a:moveTo>
                    <a:pt x="11022" y="1421961"/>
                  </a:moveTo>
                  <a:lnTo>
                    <a:pt x="0" y="1422029"/>
                  </a:lnTo>
                  <a:lnTo>
                    <a:pt x="67" y="512883"/>
                  </a:lnTo>
                  <a:lnTo>
                    <a:pt x="608" y="490848"/>
                  </a:lnTo>
                  <a:lnTo>
                    <a:pt x="3311" y="446849"/>
                  </a:lnTo>
                  <a:lnTo>
                    <a:pt x="8170" y="403036"/>
                  </a:lnTo>
                  <a:lnTo>
                    <a:pt x="15173" y="359513"/>
                  </a:lnTo>
                  <a:lnTo>
                    <a:pt x="24302" y="316387"/>
                  </a:lnTo>
                  <a:lnTo>
                    <a:pt x="35537" y="273761"/>
                  </a:lnTo>
                  <a:lnTo>
                    <a:pt x="48850" y="231737"/>
                  </a:lnTo>
                  <a:lnTo>
                    <a:pt x="64209" y="190417"/>
                  </a:lnTo>
                  <a:lnTo>
                    <a:pt x="81577" y="149900"/>
                  </a:lnTo>
                  <a:lnTo>
                    <a:pt x="100912" y="110285"/>
                  </a:lnTo>
                  <a:lnTo>
                    <a:pt x="122168" y="71666"/>
                  </a:lnTo>
                  <a:lnTo>
                    <a:pt x="145293" y="34136"/>
                  </a:lnTo>
                  <a:lnTo>
                    <a:pt x="168653" y="0"/>
                  </a:lnTo>
                  <a:lnTo>
                    <a:pt x="898123" y="0"/>
                  </a:lnTo>
                  <a:lnTo>
                    <a:pt x="898056" y="534927"/>
                  </a:lnTo>
                  <a:lnTo>
                    <a:pt x="896433" y="578979"/>
                  </a:lnTo>
                  <a:lnTo>
                    <a:pt x="892651" y="622899"/>
                  </a:lnTo>
                  <a:lnTo>
                    <a:pt x="886718" y="666580"/>
                  </a:lnTo>
                  <a:lnTo>
                    <a:pt x="878649" y="709917"/>
                  </a:lnTo>
                  <a:lnTo>
                    <a:pt x="868464" y="752807"/>
                  </a:lnTo>
                  <a:lnTo>
                    <a:pt x="856186" y="795144"/>
                  </a:lnTo>
                  <a:lnTo>
                    <a:pt x="841845" y="836829"/>
                  </a:lnTo>
                  <a:lnTo>
                    <a:pt x="825477" y="877759"/>
                  </a:lnTo>
                  <a:lnTo>
                    <a:pt x="807120" y="917837"/>
                  </a:lnTo>
                  <a:lnTo>
                    <a:pt x="786818" y="956966"/>
                  </a:lnTo>
                  <a:lnTo>
                    <a:pt x="764621" y="995052"/>
                  </a:lnTo>
                  <a:lnTo>
                    <a:pt x="740582" y="1032003"/>
                  </a:lnTo>
                  <a:lnTo>
                    <a:pt x="714759" y="1067729"/>
                  </a:lnTo>
                  <a:lnTo>
                    <a:pt x="687214" y="1102146"/>
                  </a:lnTo>
                  <a:lnTo>
                    <a:pt x="658013" y="1135169"/>
                  </a:lnTo>
                  <a:lnTo>
                    <a:pt x="627227" y="1166720"/>
                  </a:lnTo>
                  <a:lnTo>
                    <a:pt x="594930" y="1196723"/>
                  </a:lnTo>
                  <a:lnTo>
                    <a:pt x="561200" y="1225104"/>
                  </a:lnTo>
                  <a:lnTo>
                    <a:pt x="526118" y="1251796"/>
                  </a:lnTo>
                  <a:lnTo>
                    <a:pt x="489768" y="1276735"/>
                  </a:lnTo>
                  <a:lnTo>
                    <a:pt x="452238" y="1299860"/>
                  </a:lnTo>
                  <a:lnTo>
                    <a:pt x="413619" y="1321116"/>
                  </a:lnTo>
                  <a:lnTo>
                    <a:pt x="374004" y="1340451"/>
                  </a:lnTo>
                  <a:lnTo>
                    <a:pt x="333487" y="1357819"/>
                  </a:lnTo>
                  <a:lnTo>
                    <a:pt x="292168" y="1373178"/>
                  </a:lnTo>
                  <a:lnTo>
                    <a:pt x="250144" y="1386491"/>
                  </a:lnTo>
                  <a:lnTo>
                    <a:pt x="207517" y="1397726"/>
                  </a:lnTo>
                  <a:lnTo>
                    <a:pt x="164391" y="1406855"/>
                  </a:lnTo>
                  <a:lnTo>
                    <a:pt x="120869" y="1413858"/>
                  </a:lnTo>
                  <a:lnTo>
                    <a:pt x="77055" y="1418717"/>
                  </a:lnTo>
                  <a:lnTo>
                    <a:pt x="33056" y="1421420"/>
                  </a:lnTo>
                  <a:lnTo>
                    <a:pt x="11022" y="1421961"/>
                  </a:lnTo>
                  <a:close/>
                </a:path>
              </a:pathLst>
            </a:custGeom>
            <a:solidFill>
              <a:srgbClr val="D96FD5"/>
            </a:solidFill>
          </p:spPr>
          <p:txBody>
            <a:bodyPr wrap="square" lIns="0" tIns="0" rIns="0" bIns="0" rtlCol="0"/>
            <a:lstStyle/>
            <a:p>
              <a:pPr>
                <a:defRPr>
                  <a:latin typeface="Noto Sans TC"/>
                  <a:ea typeface="Noto Sans TC"/>
                  <a:cs typeface="Noto Sans TC"/>
                </a:defRPr>
              </a:pPr>
              <a:endParaRPr/>
            </a:p>
          </p:txBody>
        </p:sp>
      </p:grpSp>
      <p:sp>
        <p:nvSpPr>
          <p:cNvPr id="5" name="object 5"/>
          <p:cNvSpPr/>
          <p:nvPr/>
        </p:nvSpPr>
        <p:spPr>
          <a:xfrm>
            <a:off x="9444735" y="814889"/>
            <a:ext cx="681990" cy="555625"/>
          </a:xfrm>
          <a:custGeom>
            <a:avLst/>
            <a:gdLst/>
            <a:ahLst/>
            <a:cxnLst/>
            <a:rect l="l" t="t" r="r" b="b"/>
            <a:pathLst>
              <a:path w="681990" h="555625">
                <a:moveTo>
                  <a:pt x="56141" y="518375"/>
                </a:moveTo>
                <a:lnTo>
                  <a:pt x="32105" y="475328"/>
                </a:lnTo>
                <a:lnTo>
                  <a:pt x="14801" y="430284"/>
                </a:lnTo>
                <a:lnTo>
                  <a:pt x="4132" y="383976"/>
                </a:lnTo>
                <a:lnTo>
                  <a:pt x="0" y="337140"/>
                </a:lnTo>
                <a:lnTo>
                  <a:pt x="2307" y="290508"/>
                </a:lnTo>
                <a:lnTo>
                  <a:pt x="10958" y="244816"/>
                </a:lnTo>
                <a:lnTo>
                  <a:pt x="25854" y="200798"/>
                </a:lnTo>
                <a:lnTo>
                  <a:pt x="46899" y="159187"/>
                </a:lnTo>
                <a:lnTo>
                  <a:pt x="73995" y="120717"/>
                </a:lnTo>
                <a:lnTo>
                  <a:pt x="107046" y="86124"/>
                </a:lnTo>
                <a:lnTo>
                  <a:pt x="145953" y="56141"/>
                </a:lnTo>
                <a:lnTo>
                  <a:pt x="189000" y="32105"/>
                </a:lnTo>
                <a:lnTo>
                  <a:pt x="234044" y="14801"/>
                </a:lnTo>
                <a:lnTo>
                  <a:pt x="280352" y="4132"/>
                </a:lnTo>
                <a:lnTo>
                  <a:pt x="327188" y="0"/>
                </a:lnTo>
                <a:lnTo>
                  <a:pt x="373820" y="2307"/>
                </a:lnTo>
                <a:lnTo>
                  <a:pt x="419512" y="10958"/>
                </a:lnTo>
                <a:lnTo>
                  <a:pt x="463530" y="25854"/>
                </a:lnTo>
                <a:lnTo>
                  <a:pt x="505141" y="46899"/>
                </a:lnTo>
                <a:lnTo>
                  <a:pt x="543611" y="73995"/>
                </a:lnTo>
                <a:lnTo>
                  <a:pt x="578204" y="107046"/>
                </a:lnTo>
                <a:lnTo>
                  <a:pt x="608187" y="145953"/>
                </a:lnTo>
                <a:lnTo>
                  <a:pt x="631866" y="187042"/>
                </a:lnTo>
                <a:lnTo>
                  <a:pt x="650992" y="230202"/>
                </a:lnTo>
                <a:lnTo>
                  <a:pt x="665534" y="275017"/>
                </a:lnTo>
                <a:lnTo>
                  <a:pt x="675464" y="321074"/>
                </a:lnTo>
                <a:lnTo>
                  <a:pt x="680752" y="367958"/>
                </a:lnTo>
                <a:lnTo>
                  <a:pt x="681368" y="415257"/>
                </a:lnTo>
                <a:lnTo>
                  <a:pt x="677282" y="462556"/>
                </a:lnTo>
                <a:lnTo>
                  <a:pt x="668466" y="509440"/>
                </a:lnTo>
                <a:lnTo>
                  <a:pt x="654890" y="555497"/>
                </a:lnTo>
              </a:path>
            </a:pathLst>
          </a:custGeom>
          <a:ln w="143699">
            <a:solidFill>
              <a:srgbClr val="3CB370"/>
            </a:solidFill>
          </a:ln>
        </p:spPr>
        <p:txBody>
          <a:bodyPr wrap="square" lIns="0" tIns="0" rIns="0" bIns="0" rtlCol="0"/>
          <a:lstStyle/>
          <a:p>
            <a:pPr>
              <a:defRPr>
                <a:latin typeface="Noto Sans TC"/>
                <a:ea typeface="Noto Sans TC"/>
                <a:cs typeface="Noto Sans TC"/>
              </a:defRPr>
            </a:pPr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8660767" y="4097689"/>
            <a:ext cx="3510915" cy="2788285"/>
            <a:chOff x="8660767" y="4097689"/>
            <a:chExt cx="3510915" cy="2788285"/>
          </a:xfrm>
        </p:grpSpPr>
        <p:sp>
          <p:nvSpPr>
            <p:cNvPr id="7" name="object 7"/>
            <p:cNvSpPr/>
            <p:nvPr/>
          </p:nvSpPr>
          <p:spPr>
            <a:xfrm>
              <a:off x="9477076" y="4191243"/>
              <a:ext cx="2600960" cy="2600960"/>
            </a:xfrm>
            <a:custGeom>
              <a:avLst/>
              <a:gdLst/>
              <a:ahLst/>
              <a:cxnLst/>
              <a:rect l="l" t="t" r="r" b="b"/>
              <a:pathLst>
                <a:path w="2600959" h="2600959">
                  <a:moveTo>
                    <a:pt x="256161" y="2600816"/>
                  </a:moveTo>
                  <a:lnTo>
                    <a:pt x="231609" y="2560061"/>
                  </a:lnTo>
                  <a:lnTo>
                    <a:pt x="211013" y="2523703"/>
                  </a:lnTo>
                  <a:lnTo>
                    <a:pt x="191313" y="2486846"/>
                  </a:lnTo>
                  <a:lnTo>
                    <a:pt x="172525" y="2449521"/>
                  </a:lnTo>
                  <a:lnTo>
                    <a:pt x="154657" y="2411741"/>
                  </a:lnTo>
                  <a:lnTo>
                    <a:pt x="137723" y="2373540"/>
                  </a:lnTo>
                  <a:lnTo>
                    <a:pt x="121730" y="2334929"/>
                  </a:lnTo>
                  <a:lnTo>
                    <a:pt x="106691" y="2295943"/>
                  </a:lnTo>
                  <a:lnTo>
                    <a:pt x="92611" y="2256593"/>
                  </a:lnTo>
                  <a:lnTo>
                    <a:pt x="79504" y="2216916"/>
                  </a:lnTo>
                  <a:lnTo>
                    <a:pt x="67373" y="2176923"/>
                  </a:lnTo>
                  <a:lnTo>
                    <a:pt x="56228" y="2136651"/>
                  </a:lnTo>
                  <a:lnTo>
                    <a:pt x="46073" y="2096111"/>
                  </a:lnTo>
                  <a:lnTo>
                    <a:pt x="36917" y="2055340"/>
                  </a:lnTo>
                  <a:lnTo>
                    <a:pt x="28764" y="2014351"/>
                  </a:lnTo>
                  <a:lnTo>
                    <a:pt x="21620" y="1973180"/>
                  </a:lnTo>
                  <a:lnTo>
                    <a:pt x="15488" y="1931840"/>
                  </a:lnTo>
                  <a:lnTo>
                    <a:pt x="10374" y="1890368"/>
                  </a:lnTo>
                  <a:lnTo>
                    <a:pt x="6278" y="1848777"/>
                  </a:lnTo>
                  <a:lnTo>
                    <a:pt x="3204" y="1807104"/>
                  </a:lnTo>
                  <a:lnTo>
                    <a:pt x="1153" y="1765362"/>
                  </a:lnTo>
                  <a:lnTo>
                    <a:pt x="127" y="1723588"/>
                  </a:lnTo>
                  <a:lnTo>
                    <a:pt x="0" y="1702692"/>
                  </a:lnTo>
                  <a:lnTo>
                    <a:pt x="127" y="1681796"/>
                  </a:lnTo>
                  <a:lnTo>
                    <a:pt x="1153" y="1640022"/>
                  </a:lnTo>
                  <a:lnTo>
                    <a:pt x="3204" y="1598280"/>
                  </a:lnTo>
                  <a:lnTo>
                    <a:pt x="6278" y="1556607"/>
                  </a:lnTo>
                  <a:lnTo>
                    <a:pt x="10374" y="1515015"/>
                  </a:lnTo>
                  <a:lnTo>
                    <a:pt x="15488" y="1473543"/>
                  </a:lnTo>
                  <a:lnTo>
                    <a:pt x="21620" y="1432203"/>
                  </a:lnTo>
                  <a:lnTo>
                    <a:pt x="28764" y="1391032"/>
                  </a:lnTo>
                  <a:lnTo>
                    <a:pt x="36917" y="1350043"/>
                  </a:lnTo>
                  <a:lnTo>
                    <a:pt x="46073" y="1309273"/>
                  </a:lnTo>
                  <a:lnTo>
                    <a:pt x="56228" y="1268732"/>
                  </a:lnTo>
                  <a:lnTo>
                    <a:pt x="67373" y="1228460"/>
                  </a:lnTo>
                  <a:lnTo>
                    <a:pt x="79504" y="1188467"/>
                  </a:lnTo>
                  <a:lnTo>
                    <a:pt x="92612" y="1148790"/>
                  </a:lnTo>
                  <a:lnTo>
                    <a:pt x="106691" y="1109440"/>
                  </a:lnTo>
                  <a:lnTo>
                    <a:pt x="121730" y="1070454"/>
                  </a:lnTo>
                  <a:lnTo>
                    <a:pt x="137723" y="1031843"/>
                  </a:lnTo>
                  <a:lnTo>
                    <a:pt x="154657" y="993641"/>
                  </a:lnTo>
                  <a:lnTo>
                    <a:pt x="172525" y="955862"/>
                  </a:lnTo>
                  <a:lnTo>
                    <a:pt x="191313" y="918537"/>
                  </a:lnTo>
                  <a:lnTo>
                    <a:pt x="211013" y="881680"/>
                  </a:lnTo>
                  <a:lnTo>
                    <a:pt x="231609" y="845322"/>
                  </a:lnTo>
                  <a:lnTo>
                    <a:pt x="253095" y="809475"/>
                  </a:lnTo>
                  <a:lnTo>
                    <a:pt x="275450" y="774172"/>
                  </a:lnTo>
                  <a:lnTo>
                    <a:pt x="298669" y="739423"/>
                  </a:lnTo>
                  <a:lnTo>
                    <a:pt x="322729" y="705259"/>
                  </a:lnTo>
                  <a:lnTo>
                    <a:pt x="347625" y="671691"/>
                  </a:lnTo>
                  <a:lnTo>
                    <a:pt x="373334" y="638749"/>
                  </a:lnTo>
                  <a:lnTo>
                    <a:pt x="399846" y="606443"/>
                  </a:lnTo>
                  <a:lnTo>
                    <a:pt x="427140" y="574803"/>
                  </a:lnTo>
                  <a:lnTo>
                    <a:pt x="455206" y="543836"/>
                  </a:lnTo>
                  <a:lnTo>
                    <a:pt x="484020" y="513573"/>
                  </a:lnTo>
                  <a:lnTo>
                    <a:pt x="513571" y="484021"/>
                  </a:lnTo>
                  <a:lnTo>
                    <a:pt x="543835" y="455208"/>
                  </a:lnTo>
                  <a:lnTo>
                    <a:pt x="574801" y="427142"/>
                  </a:lnTo>
                  <a:lnTo>
                    <a:pt x="606443" y="399848"/>
                  </a:lnTo>
                  <a:lnTo>
                    <a:pt x="638749" y="373335"/>
                  </a:lnTo>
                  <a:lnTo>
                    <a:pt x="671691" y="347627"/>
                  </a:lnTo>
                  <a:lnTo>
                    <a:pt x="705258" y="322731"/>
                  </a:lnTo>
                  <a:lnTo>
                    <a:pt x="739421" y="298670"/>
                  </a:lnTo>
                  <a:lnTo>
                    <a:pt x="774171" y="275451"/>
                  </a:lnTo>
                  <a:lnTo>
                    <a:pt x="809474" y="253096"/>
                  </a:lnTo>
                  <a:lnTo>
                    <a:pt x="845321" y="231610"/>
                  </a:lnTo>
                  <a:lnTo>
                    <a:pt x="881679" y="211014"/>
                  </a:lnTo>
                  <a:lnTo>
                    <a:pt x="918537" y="191313"/>
                  </a:lnTo>
                  <a:lnTo>
                    <a:pt x="955861" y="172526"/>
                  </a:lnTo>
                  <a:lnTo>
                    <a:pt x="993640" y="154657"/>
                  </a:lnTo>
                  <a:lnTo>
                    <a:pt x="1031842" y="137724"/>
                  </a:lnTo>
                  <a:lnTo>
                    <a:pt x="1070453" y="121730"/>
                  </a:lnTo>
                  <a:lnTo>
                    <a:pt x="1109439" y="106692"/>
                  </a:lnTo>
                  <a:lnTo>
                    <a:pt x="1148789" y="92612"/>
                  </a:lnTo>
                  <a:lnTo>
                    <a:pt x="1188466" y="79505"/>
                  </a:lnTo>
                  <a:lnTo>
                    <a:pt x="1228459" y="67373"/>
                  </a:lnTo>
                  <a:lnTo>
                    <a:pt x="1268732" y="56228"/>
                  </a:lnTo>
                  <a:lnTo>
                    <a:pt x="1309272" y="46074"/>
                  </a:lnTo>
                  <a:lnTo>
                    <a:pt x="1350043" y="36918"/>
                  </a:lnTo>
                  <a:lnTo>
                    <a:pt x="1391032" y="28765"/>
                  </a:lnTo>
                  <a:lnTo>
                    <a:pt x="1432203" y="21621"/>
                  </a:lnTo>
                  <a:lnTo>
                    <a:pt x="1473544" y="15489"/>
                  </a:lnTo>
                  <a:lnTo>
                    <a:pt x="1515016" y="10374"/>
                  </a:lnTo>
                  <a:lnTo>
                    <a:pt x="1556608" y="6278"/>
                  </a:lnTo>
                  <a:lnTo>
                    <a:pt x="1598281" y="3204"/>
                  </a:lnTo>
                  <a:lnTo>
                    <a:pt x="1640023" y="1153"/>
                  </a:lnTo>
                  <a:lnTo>
                    <a:pt x="1681796" y="128"/>
                  </a:lnTo>
                  <a:lnTo>
                    <a:pt x="1702692" y="0"/>
                  </a:lnTo>
                  <a:lnTo>
                    <a:pt x="1723589" y="128"/>
                  </a:lnTo>
                  <a:lnTo>
                    <a:pt x="1765363" y="1153"/>
                  </a:lnTo>
                  <a:lnTo>
                    <a:pt x="1807105" y="3204"/>
                  </a:lnTo>
                  <a:lnTo>
                    <a:pt x="1848778" y="6278"/>
                  </a:lnTo>
                  <a:lnTo>
                    <a:pt x="1890369" y="10374"/>
                  </a:lnTo>
                  <a:lnTo>
                    <a:pt x="1931840" y="15489"/>
                  </a:lnTo>
                  <a:lnTo>
                    <a:pt x="1973180" y="21622"/>
                  </a:lnTo>
                  <a:lnTo>
                    <a:pt x="2014352" y="28765"/>
                  </a:lnTo>
                  <a:lnTo>
                    <a:pt x="2055341" y="36919"/>
                  </a:lnTo>
                  <a:lnTo>
                    <a:pt x="2096112" y="46074"/>
                  </a:lnTo>
                  <a:lnTo>
                    <a:pt x="2136652" y="56229"/>
                  </a:lnTo>
                  <a:lnTo>
                    <a:pt x="2176925" y="67374"/>
                  </a:lnTo>
                  <a:lnTo>
                    <a:pt x="2216918" y="79505"/>
                  </a:lnTo>
                  <a:lnTo>
                    <a:pt x="2256595" y="92613"/>
                  </a:lnTo>
                  <a:lnTo>
                    <a:pt x="2295944" y="106692"/>
                  </a:lnTo>
                  <a:lnTo>
                    <a:pt x="2334930" y="121731"/>
                  </a:lnTo>
                  <a:lnTo>
                    <a:pt x="2373541" y="137724"/>
                  </a:lnTo>
                  <a:lnTo>
                    <a:pt x="2411741" y="154657"/>
                  </a:lnTo>
                  <a:lnTo>
                    <a:pt x="2449520" y="172526"/>
                  </a:lnTo>
                  <a:lnTo>
                    <a:pt x="2486845" y="191314"/>
                  </a:lnTo>
                  <a:lnTo>
                    <a:pt x="2523703" y="211015"/>
                  </a:lnTo>
                  <a:lnTo>
                    <a:pt x="2560061" y="231611"/>
                  </a:lnTo>
                  <a:lnTo>
                    <a:pt x="2595907" y="253096"/>
                  </a:lnTo>
                  <a:lnTo>
                    <a:pt x="2600816" y="256163"/>
                  </a:lnTo>
                </a:path>
              </a:pathLst>
            </a:custGeom>
            <a:ln w="187109">
              <a:solidFill>
                <a:srgbClr val="86CDEB"/>
              </a:solidFill>
            </a:ln>
          </p:spPr>
          <p:txBody>
            <a:bodyPr wrap="square" lIns="0" tIns="0" rIns="0" bIns="0" rtlCol="0"/>
            <a:lstStyle/>
            <a:p>
              <a:pPr>
                <a:defRPr>
                  <a:latin typeface="Noto Sans TC"/>
                  <a:ea typeface="Noto Sans TC"/>
                  <a:cs typeface="Noto Sans TC"/>
                </a:defRPr>
              </a:pPr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8660767" y="5470556"/>
              <a:ext cx="847090" cy="847090"/>
            </a:xfrm>
            <a:custGeom>
              <a:avLst/>
              <a:gdLst/>
              <a:ahLst/>
              <a:cxnLst/>
              <a:rect l="l" t="t" r="r" b="b"/>
              <a:pathLst>
                <a:path w="847090" h="847089">
                  <a:moveTo>
                    <a:pt x="423379" y="846759"/>
                  </a:moveTo>
                  <a:lnTo>
                    <a:pt x="0" y="423379"/>
                  </a:lnTo>
                  <a:lnTo>
                    <a:pt x="423379" y="0"/>
                  </a:lnTo>
                  <a:lnTo>
                    <a:pt x="846759" y="423379"/>
                  </a:lnTo>
                  <a:lnTo>
                    <a:pt x="423379" y="846759"/>
                  </a:lnTo>
                  <a:close/>
                </a:path>
              </a:pathLst>
            </a:custGeom>
            <a:solidFill>
              <a:srgbClr val="F5DEB3"/>
            </a:solidFill>
          </p:spPr>
          <p:txBody>
            <a:bodyPr wrap="square" lIns="0" tIns="0" rIns="0" bIns="0" rtlCol="0"/>
            <a:lstStyle/>
            <a:p>
              <a:pPr>
                <a:defRPr>
                  <a:latin typeface="Noto Sans TC"/>
                  <a:ea typeface="Noto Sans TC"/>
                  <a:cs typeface="Noto Sans TC"/>
                </a:defRPr>
              </a:pPr>
              <a:endParaRPr/>
            </a:p>
          </p:txBody>
        </p:sp>
      </p:grpSp>
      <p:sp>
        <p:nvSpPr>
          <p:cNvPr id="9" name="object 9"/>
          <p:cNvSpPr/>
          <p:nvPr/>
        </p:nvSpPr>
        <p:spPr>
          <a:xfrm>
            <a:off x="102908" y="4247387"/>
            <a:ext cx="1347470" cy="1796414"/>
          </a:xfrm>
          <a:custGeom>
            <a:avLst/>
            <a:gdLst/>
            <a:ahLst/>
            <a:cxnLst/>
            <a:rect l="l" t="t" r="r" b="b"/>
            <a:pathLst>
              <a:path w="1347470" h="1796414">
                <a:moveTo>
                  <a:pt x="1347177" y="898118"/>
                </a:moveTo>
                <a:lnTo>
                  <a:pt x="1346098" y="854049"/>
                </a:lnTo>
                <a:lnTo>
                  <a:pt x="1342859" y="810082"/>
                </a:lnTo>
                <a:lnTo>
                  <a:pt x="1337462" y="766330"/>
                </a:lnTo>
                <a:lnTo>
                  <a:pt x="1329918" y="722909"/>
                </a:lnTo>
                <a:lnTo>
                  <a:pt x="1320266" y="679894"/>
                </a:lnTo>
                <a:lnTo>
                  <a:pt x="1308506" y="637413"/>
                </a:lnTo>
                <a:lnTo>
                  <a:pt x="1294676" y="595553"/>
                </a:lnTo>
                <a:lnTo>
                  <a:pt x="1278813" y="554418"/>
                </a:lnTo>
                <a:lnTo>
                  <a:pt x="1260957" y="514121"/>
                </a:lnTo>
                <a:lnTo>
                  <a:pt x="1241132" y="474751"/>
                </a:lnTo>
                <a:lnTo>
                  <a:pt x="1219403" y="436384"/>
                </a:lnTo>
                <a:lnTo>
                  <a:pt x="1195819" y="399148"/>
                </a:lnTo>
                <a:lnTo>
                  <a:pt x="1170432" y="363105"/>
                </a:lnTo>
                <a:lnTo>
                  <a:pt x="1143317" y="328358"/>
                </a:lnTo>
                <a:lnTo>
                  <a:pt x="1114526" y="294970"/>
                </a:lnTo>
                <a:lnTo>
                  <a:pt x="1084122" y="263055"/>
                </a:lnTo>
                <a:lnTo>
                  <a:pt x="1052195" y="232651"/>
                </a:lnTo>
                <a:lnTo>
                  <a:pt x="1018819" y="203860"/>
                </a:lnTo>
                <a:lnTo>
                  <a:pt x="984072" y="176733"/>
                </a:lnTo>
                <a:lnTo>
                  <a:pt x="948029" y="151358"/>
                </a:lnTo>
                <a:lnTo>
                  <a:pt x="910780" y="127774"/>
                </a:lnTo>
                <a:lnTo>
                  <a:pt x="872426" y="106045"/>
                </a:lnTo>
                <a:lnTo>
                  <a:pt x="833056" y="86220"/>
                </a:lnTo>
                <a:lnTo>
                  <a:pt x="792759" y="68364"/>
                </a:lnTo>
                <a:lnTo>
                  <a:pt x="751624" y="52489"/>
                </a:lnTo>
                <a:lnTo>
                  <a:pt x="709764" y="38671"/>
                </a:lnTo>
                <a:lnTo>
                  <a:pt x="667283" y="26911"/>
                </a:lnTo>
                <a:lnTo>
                  <a:pt x="624268" y="17246"/>
                </a:lnTo>
                <a:lnTo>
                  <a:pt x="580834" y="9715"/>
                </a:lnTo>
                <a:lnTo>
                  <a:pt x="537083" y="4318"/>
                </a:lnTo>
                <a:lnTo>
                  <a:pt x="493128" y="1079"/>
                </a:lnTo>
                <a:lnTo>
                  <a:pt x="449059" y="0"/>
                </a:lnTo>
                <a:lnTo>
                  <a:pt x="0" y="0"/>
                </a:lnTo>
                <a:lnTo>
                  <a:pt x="0" y="1796237"/>
                </a:lnTo>
                <a:lnTo>
                  <a:pt x="449059" y="1796237"/>
                </a:lnTo>
                <a:lnTo>
                  <a:pt x="493128" y="1795157"/>
                </a:lnTo>
                <a:lnTo>
                  <a:pt x="537083" y="1791919"/>
                </a:lnTo>
                <a:lnTo>
                  <a:pt x="580834" y="1786521"/>
                </a:lnTo>
                <a:lnTo>
                  <a:pt x="624268" y="1778990"/>
                </a:lnTo>
                <a:lnTo>
                  <a:pt x="667283" y="1769325"/>
                </a:lnTo>
                <a:lnTo>
                  <a:pt x="709764" y="1757565"/>
                </a:lnTo>
                <a:lnTo>
                  <a:pt x="751624" y="1743735"/>
                </a:lnTo>
                <a:lnTo>
                  <a:pt x="792759" y="1727873"/>
                </a:lnTo>
                <a:lnTo>
                  <a:pt x="833056" y="1710016"/>
                </a:lnTo>
                <a:lnTo>
                  <a:pt x="872426" y="1690192"/>
                </a:lnTo>
                <a:lnTo>
                  <a:pt x="910780" y="1668462"/>
                </a:lnTo>
                <a:lnTo>
                  <a:pt x="948029" y="1644878"/>
                </a:lnTo>
                <a:lnTo>
                  <a:pt x="984072" y="1619504"/>
                </a:lnTo>
                <a:lnTo>
                  <a:pt x="1018819" y="1592376"/>
                </a:lnTo>
                <a:lnTo>
                  <a:pt x="1052195" y="1563585"/>
                </a:lnTo>
                <a:lnTo>
                  <a:pt x="1084122" y="1533182"/>
                </a:lnTo>
                <a:lnTo>
                  <a:pt x="1114526" y="1501267"/>
                </a:lnTo>
                <a:lnTo>
                  <a:pt x="1143317" y="1467878"/>
                </a:lnTo>
                <a:lnTo>
                  <a:pt x="1170432" y="1433131"/>
                </a:lnTo>
                <a:lnTo>
                  <a:pt x="1195819" y="1397088"/>
                </a:lnTo>
                <a:lnTo>
                  <a:pt x="1219403" y="1359839"/>
                </a:lnTo>
                <a:lnTo>
                  <a:pt x="1241132" y="1321485"/>
                </a:lnTo>
                <a:lnTo>
                  <a:pt x="1260957" y="1282115"/>
                </a:lnTo>
                <a:lnTo>
                  <a:pt x="1278813" y="1241818"/>
                </a:lnTo>
                <a:lnTo>
                  <a:pt x="1294676" y="1200683"/>
                </a:lnTo>
                <a:lnTo>
                  <a:pt x="1308506" y="1158824"/>
                </a:lnTo>
                <a:lnTo>
                  <a:pt x="1320266" y="1116342"/>
                </a:lnTo>
                <a:lnTo>
                  <a:pt x="1329918" y="1073327"/>
                </a:lnTo>
                <a:lnTo>
                  <a:pt x="1337462" y="1029893"/>
                </a:lnTo>
                <a:lnTo>
                  <a:pt x="1342859" y="986155"/>
                </a:lnTo>
                <a:lnTo>
                  <a:pt x="1346098" y="942187"/>
                </a:lnTo>
                <a:lnTo>
                  <a:pt x="1347177" y="898118"/>
                </a:lnTo>
                <a:close/>
              </a:path>
            </a:pathLst>
          </a:custGeom>
          <a:solidFill>
            <a:srgbClr val="FF6A6A"/>
          </a:solidFill>
        </p:spPr>
        <p:txBody>
          <a:bodyPr wrap="square" lIns="0" tIns="0" rIns="0" bIns="0" rtlCol="0"/>
          <a:lstStyle/>
          <a:p>
            <a:pPr>
              <a:defRPr>
                <a:latin typeface="Noto Sans TC"/>
                <a:ea typeface="Noto Sans TC"/>
                <a:cs typeface="Noto Sans TC"/>
              </a:defRPr>
            </a:pPr>
            <a:endParaRPr/>
          </a:p>
        </p:txBody>
      </p:sp>
      <p:sp>
        <p:nvSpPr>
          <p:cNvPr id="10" name="object 10" descr="$PPTXTitle"/>
          <p:cNvSpPr txBox="1">
            <a:spLocks noGrp="1"/>
          </p:cNvSpPr>
          <p:nvPr>
            <p:ph type="title"/>
          </p:nvPr>
        </p:nvSpPr>
        <p:spPr>
          <a:xfrm>
            <a:off x="1287708" y="2475850"/>
            <a:ext cx="9754942" cy="692497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lang="zh-TW" altLang="en-US" sz="4400" spc="220" dirty="0">
                <a:latin typeface="Noto Sans TC"/>
                <a:ea typeface="Noto Sans TC"/>
                <a:cs typeface="Noto Sans TC"/>
              </a:rPr>
              <a:t>五上社會第四單元</a:t>
            </a:r>
            <a:r>
              <a:rPr sz="4400" spc="220" dirty="0">
                <a:latin typeface="Noto Sans TC"/>
                <a:ea typeface="Noto Sans TC"/>
                <a:cs typeface="Noto Sans TC"/>
              </a:rPr>
              <a:t>｜</a:t>
            </a:r>
            <a:r>
              <a:rPr sz="4400" spc="180" dirty="0">
                <a:latin typeface="Noto Sans TC"/>
                <a:ea typeface="Noto Sans TC"/>
                <a:cs typeface="Noto Sans TC"/>
              </a:rPr>
              <a:t>航向世界的我們</a:t>
            </a:r>
            <a:endParaRPr sz="4400" dirty="0"/>
          </a:p>
        </p:txBody>
      </p:sp>
      <p:sp>
        <p:nvSpPr>
          <p:cNvPr id="11" name="object 11"/>
          <p:cNvSpPr txBox="1"/>
          <p:nvPr/>
        </p:nvSpPr>
        <p:spPr>
          <a:xfrm>
            <a:off x="1287708" y="3420751"/>
            <a:ext cx="6761480" cy="8115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2650" spc="-10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歡迎加入航海隊！</a:t>
            </a:r>
            <a:endParaRPr sz="2650" dirty="0">
              <a:latin typeface="Noto Sans JP"/>
              <a:cs typeface="Noto Sans JP"/>
            </a:endParaRPr>
          </a:p>
          <a:p>
            <a:pPr marL="12700">
              <a:lnSpc>
                <a:spcPct val="100000"/>
              </a:lnSpc>
              <a:spcBef>
                <a:spcPts val="1260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450" spc="-5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今天，我們將一起穿越時空，探索台灣在大航海時代的奧秘，並完成重要的任務！</a:t>
            </a:r>
            <a:endParaRPr sz="1450" dirty="0">
              <a:latin typeface="Noto Sans JP"/>
              <a:cs typeface="Noto Sans JP"/>
            </a:endParaRPr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F7D95991-8699-4365-9CCF-2246C5AC331E}"/>
              </a:ext>
            </a:extLst>
          </p:cNvPr>
          <p:cNvSpPr txBox="1"/>
          <p:nvPr/>
        </p:nvSpPr>
        <p:spPr>
          <a:xfrm>
            <a:off x="4163247" y="5182852"/>
            <a:ext cx="26009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/>
              <a:t>班級</a:t>
            </a:r>
            <a:r>
              <a:rPr lang="en-US" altLang="zh-TW" dirty="0"/>
              <a:t>:</a:t>
            </a:r>
            <a:r>
              <a:rPr lang="zh-TW" altLang="en-US" dirty="0"/>
              <a:t>中華國小</a:t>
            </a:r>
            <a:r>
              <a:rPr lang="en-US" altLang="zh-TW" dirty="0"/>
              <a:t>501</a:t>
            </a:r>
            <a:r>
              <a:rPr lang="zh-TW" altLang="en-US" dirty="0"/>
              <a:t>班</a:t>
            </a:r>
            <a:endParaRPr lang="en-US" altLang="zh-TW" dirty="0"/>
          </a:p>
          <a:p>
            <a:endParaRPr lang="en-US" altLang="zh-TW" dirty="0"/>
          </a:p>
          <a:p>
            <a:r>
              <a:rPr lang="zh-TW" altLang="en-US" dirty="0"/>
              <a:t>教師</a:t>
            </a:r>
            <a:r>
              <a:rPr lang="en-US" altLang="zh-TW" dirty="0"/>
              <a:t>:</a:t>
            </a:r>
            <a:r>
              <a:rPr lang="zh-TW" altLang="en-US" dirty="0"/>
              <a:t>韓秀妮老師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90341" y="559199"/>
            <a:ext cx="517524" cy="520699"/>
          </a:xfrm>
          <a:prstGeom prst="rect">
            <a:avLst/>
          </a:prstGeom>
        </p:spPr>
      </p:pic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xfrm>
            <a:off x="658881" y="-106254"/>
            <a:ext cx="10612369" cy="137287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40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4400" dirty="0" err="1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選據點：兩</a:t>
            </a:r>
            <a:r>
              <a:rPr sz="4400" spc="-3795" dirty="0" err="1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個</a:t>
            </a:r>
            <a:r>
              <a:rPr lang="zh-TW" altLang="en-US" sz="4400" spc="-3795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          </a:t>
            </a:r>
            <a:r>
              <a:rPr sz="13200" baseline="-13888" dirty="0" err="1">
                <a:solidFill>
                  <a:srgbClr val="FEEFEF"/>
                </a:solidFill>
                <a:latin typeface="Noto Sans TC"/>
                <a:ea typeface="Noto Sans TC"/>
                <a:cs typeface="Noto Sans TC"/>
              </a:rPr>
              <a:t>R</a:t>
            </a:r>
            <a:r>
              <a:rPr sz="13200" spc="-2550" baseline="-13888" dirty="0" err="1">
                <a:solidFill>
                  <a:srgbClr val="FEEFEF"/>
                </a:solidFill>
                <a:latin typeface="Noto Sans TC"/>
                <a:ea typeface="Noto Sans TC"/>
                <a:cs typeface="Noto Sans TC"/>
              </a:rPr>
              <a:t>E</a:t>
            </a:r>
            <a:r>
              <a:rPr sz="4400" spc="-2725" dirty="0" err="1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力</a:t>
            </a:r>
            <a:r>
              <a:rPr sz="13200" spc="-4859" baseline="-13888" dirty="0" err="1">
                <a:solidFill>
                  <a:srgbClr val="FEEFEF"/>
                </a:solidFill>
                <a:latin typeface="Noto Sans TC"/>
                <a:ea typeface="Noto Sans TC"/>
                <a:cs typeface="Noto Sans TC"/>
              </a:rPr>
              <a:t>A</a:t>
            </a:r>
            <a:r>
              <a:rPr sz="4400" spc="-1185" dirty="0" err="1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理</a:t>
            </a:r>
            <a:r>
              <a:rPr sz="13200" spc="-6007" baseline="-13888" dirty="0" err="1">
                <a:solidFill>
                  <a:srgbClr val="FEEFEF"/>
                </a:solidFill>
                <a:latin typeface="Noto Sans TC"/>
                <a:ea typeface="Noto Sans TC"/>
                <a:cs typeface="Noto Sans TC"/>
              </a:rPr>
              <a:t>S</a:t>
            </a:r>
            <a:r>
              <a:rPr sz="4400" spc="-420" dirty="0" err="1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由</a:t>
            </a:r>
            <a:r>
              <a:rPr sz="13200" spc="-37" baseline="-13888" dirty="0" err="1">
                <a:solidFill>
                  <a:srgbClr val="FEEFEF"/>
                </a:solidFill>
                <a:latin typeface="Noto Sans TC"/>
                <a:ea typeface="Noto Sans TC"/>
                <a:cs typeface="Noto Sans TC"/>
              </a:rPr>
              <a:t>ONS</a:t>
            </a:r>
            <a:endParaRPr sz="13200" baseline="-13888" dirty="0">
              <a:latin typeface="Poppins"/>
              <a:cs typeface="Poppins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387095" y="1277112"/>
            <a:ext cx="5791200" cy="5455920"/>
            <a:chOff x="387095" y="1277112"/>
            <a:chExt cx="5791200" cy="5455920"/>
          </a:xfrm>
        </p:grpSpPr>
        <p:sp>
          <p:nvSpPr>
            <p:cNvPr id="5" name="object 5"/>
            <p:cNvSpPr/>
            <p:nvPr/>
          </p:nvSpPr>
          <p:spPr>
            <a:xfrm>
              <a:off x="387095" y="1277112"/>
              <a:ext cx="5791200" cy="5455920"/>
            </a:xfrm>
            <a:custGeom>
              <a:avLst/>
              <a:gdLst/>
              <a:ahLst/>
              <a:cxnLst/>
              <a:rect l="l" t="t" r="r" b="b"/>
              <a:pathLst>
                <a:path w="5791200" h="5455920">
                  <a:moveTo>
                    <a:pt x="5791199" y="5455919"/>
                  </a:moveTo>
                  <a:lnTo>
                    <a:pt x="0" y="5455919"/>
                  </a:lnTo>
                  <a:lnTo>
                    <a:pt x="0" y="0"/>
                  </a:lnTo>
                  <a:lnTo>
                    <a:pt x="5791199" y="0"/>
                  </a:lnTo>
                  <a:lnTo>
                    <a:pt x="5791199" y="247827"/>
                  </a:lnTo>
                  <a:lnTo>
                    <a:pt x="464250" y="247827"/>
                  </a:lnTo>
                  <a:lnTo>
                    <a:pt x="450426" y="248494"/>
                  </a:lnTo>
                  <a:lnTo>
                    <a:pt x="410547" y="258509"/>
                  </a:lnTo>
                  <a:lnTo>
                    <a:pt x="375267" y="279626"/>
                  </a:lnTo>
                  <a:lnTo>
                    <a:pt x="347546" y="310180"/>
                  </a:lnTo>
                  <a:lnTo>
                    <a:pt x="329927" y="347483"/>
                  </a:lnTo>
                  <a:lnTo>
                    <a:pt x="323918" y="388158"/>
                  </a:lnTo>
                  <a:lnTo>
                    <a:pt x="323918" y="4916198"/>
                  </a:lnTo>
                  <a:lnTo>
                    <a:pt x="329927" y="4956873"/>
                  </a:lnTo>
                  <a:lnTo>
                    <a:pt x="347546" y="4994177"/>
                  </a:lnTo>
                  <a:lnTo>
                    <a:pt x="375267" y="5024730"/>
                  </a:lnTo>
                  <a:lnTo>
                    <a:pt x="410547" y="5045847"/>
                  </a:lnTo>
                  <a:lnTo>
                    <a:pt x="450426" y="5055862"/>
                  </a:lnTo>
                  <a:lnTo>
                    <a:pt x="464250" y="5056530"/>
                  </a:lnTo>
                  <a:lnTo>
                    <a:pt x="5791199" y="5056530"/>
                  </a:lnTo>
                  <a:lnTo>
                    <a:pt x="5791199" y="5455919"/>
                  </a:lnTo>
                  <a:close/>
                </a:path>
                <a:path w="5791200" h="5455920">
                  <a:moveTo>
                    <a:pt x="5791199" y="5056530"/>
                  </a:moveTo>
                  <a:lnTo>
                    <a:pt x="5329087" y="5056530"/>
                  </a:lnTo>
                  <a:lnTo>
                    <a:pt x="5342910" y="5055862"/>
                  </a:lnTo>
                  <a:lnTo>
                    <a:pt x="5356468" y="5053859"/>
                  </a:lnTo>
                  <a:lnTo>
                    <a:pt x="5395304" y="5039940"/>
                  </a:lnTo>
                  <a:lnTo>
                    <a:pt x="5428315" y="5015428"/>
                  </a:lnTo>
                  <a:lnTo>
                    <a:pt x="5452828" y="4982417"/>
                  </a:lnTo>
                  <a:lnTo>
                    <a:pt x="5466747" y="4943580"/>
                  </a:lnTo>
                  <a:lnTo>
                    <a:pt x="5469418" y="4916198"/>
                  </a:lnTo>
                  <a:lnTo>
                    <a:pt x="5469418" y="388158"/>
                  </a:lnTo>
                  <a:lnTo>
                    <a:pt x="5463409" y="347483"/>
                  </a:lnTo>
                  <a:lnTo>
                    <a:pt x="5445789" y="310180"/>
                  </a:lnTo>
                  <a:lnTo>
                    <a:pt x="5418068" y="279626"/>
                  </a:lnTo>
                  <a:lnTo>
                    <a:pt x="5382789" y="258509"/>
                  </a:lnTo>
                  <a:lnTo>
                    <a:pt x="5342910" y="248494"/>
                  </a:lnTo>
                  <a:lnTo>
                    <a:pt x="5329087" y="247827"/>
                  </a:lnTo>
                  <a:lnTo>
                    <a:pt x="5791199" y="247827"/>
                  </a:lnTo>
                  <a:lnTo>
                    <a:pt x="5791199" y="5056530"/>
                  </a:lnTo>
                  <a:close/>
                </a:path>
              </a:pathLst>
            </a:custGeom>
            <a:solidFill>
              <a:srgbClr val="000000">
                <a:alpha val="5099"/>
              </a:srgbClr>
            </a:solidFill>
          </p:spPr>
          <p:txBody>
            <a:bodyPr wrap="square" lIns="0" tIns="0" rIns="0" bIns="0" rtlCol="0"/>
            <a:lstStyle/>
            <a:p>
              <a:pPr>
                <a:defRPr>
                  <a:latin typeface="Noto Sans TC"/>
                  <a:ea typeface="Noto Sans TC"/>
                  <a:cs typeface="Noto Sans TC"/>
                </a:defRPr>
              </a:pPr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701659" y="1515583"/>
              <a:ext cx="5164455" cy="4827905"/>
            </a:xfrm>
            <a:custGeom>
              <a:avLst/>
              <a:gdLst/>
              <a:ahLst/>
              <a:cxnLst/>
              <a:rect l="l" t="t" r="r" b="b"/>
              <a:pathLst>
                <a:path w="5164455" h="4827905">
                  <a:moveTo>
                    <a:pt x="5014523" y="4827414"/>
                  </a:moveTo>
                  <a:lnTo>
                    <a:pt x="149687" y="4827414"/>
                  </a:lnTo>
                  <a:lnTo>
                    <a:pt x="142333" y="4827234"/>
                  </a:lnTo>
                  <a:lnTo>
                    <a:pt x="99267" y="4818667"/>
                  </a:lnTo>
                  <a:lnTo>
                    <a:pt x="60510" y="4797952"/>
                  </a:lnTo>
                  <a:lnTo>
                    <a:pt x="29461" y="4766903"/>
                  </a:lnTo>
                  <a:lnTo>
                    <a:pt x="8746" y="4728146"/>
                  </a:lnTo>
                  <a:lnTo>
                    <a:pt x="179" y="4685081"/>
                  </a:lnTo>
                  <a:lnTo>
                    <a:pt x="0" y="4677727"/>
                  </a:lnTo>
                  <a:lnTo>
                    <a:pt x="0" y="149687"/>
                  </a:lnTo>
                  <a:lnTo>
                    <a:pt x="6443" y="106234"/>
                  </a:lnTo>
                  <a:lnTo>
                    <a:pt x="25226" y="66525"/>
                  </a:lnTo>
                  <a:lnTo>
                    <a:pt x="54725" y="33975"/>
                  </a:lnTo>
                  <a:lnTo>
                    <a:pt x="92404" y="11394"/>
                  </a:lnTo>
                  <a:lnTo>
                    <a:pt x="135015" y="719"/>
                  </a:lnTo>
                  <a:lnTo>
                    <a:pt x="149687" y="0"/>
                  </a:lnTo>
                  <a:lnTo>
                    <a:pt x="5014523" y="0"/>
                  </a:lnTo>
                  <a:lnTo>
                    <a:pt x="5057975" y="6443"/>
                  </a:lnTo>
                  <a:lnTo>
                    <a:pt x="5097685" y="25226"/>
                  </a:lnTo>
                  <a:lnTo>
                    <a:pt x="5130234" y="54725"/>
                  </a:lnTo>
                  <a:lnTo>
                    <a:pt x="5152815" y="92404"/>
                  </a:lnTo>
                  <a:lnTo>
                    <a:pt x="5163491" y="135015"/>
                  </a:lnTo>
                  <a:lnTo>
                    <a:pt x="5164211" y="149687"/>
                  </a:lnTo>
                  <a:lnTo>
                    <a:pt x="5164211" y="4677727"/>
                  </a:lnTo>
                  <a:lnTo>
                    <a:pt x="5157766" y="4721179"/>
                  </a:lnTo>
                  <a:lnTo>
                    <a:pt x="5138983" y="4760888"/>
                  </a:lnTo>
                  <a:lnTo>
                    <a:pt x="5109484" y="4793438"/>
                  </a:lnTo>
                  <a:lnTo>
                    <a:pt x="5071805" y="4816019"/>
                  </a:lnTo>
                  <a:lnTo>
                    <a:pt x="5029195" y="4826695"/>
                  </a:lnTo>
                  <a:lnTo>
                    <a:pt x="5014523" y="482741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pPr>
                <a:defRPr>
                  <a:latin typeface="Noto Sans TC"/>
                  <a:ea typeface="Noto Sans TC"/>
                  <a:cs typeface="Noto Sans TC"/>
                </a:defRPr>
              </a:pPr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983655" y="1811613"/>
            <a:ext cx="4162425" cy="76454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3300" spc="2437" baseline="3787" dirty="0">
                <a:solidFill>
                  <a:srgbClr val="FF6A6A"/>
                </a:solidFill>
                <a:latin typeface="Noto Sans TC"/>
                <a:ea typeface="Noto Sans TC"/>
                <a:cs typeface="Noto Sans TC"/>
              </a:rPr>
              <a:t></a:t>
            </a:r>
            <a:r>
              <a:rPr sz="3300" spc="419" baseline="3787" dirty="0">
                <a:solidFill>
                  <a:srgbClr val="FF6A6A"/>
                </a:solidFill>
                <a:latin typeface="Noto Sans TC"/>
                <a:ea typeface="Noto Sans TC"/>
                <a:cs typeface="Noto Sans TC"/>
              </a:rPr>
              <a:t> </a:t>
            </a:r>
            <a:r>
              <a:rPr sz="2200" spc="-25" dirty="0">
                <a:solidFill>
                  <a:srgbClr val="FF6A6A"/>
                </a:solidFill>
                <a:latin typeface="Noto Sans TC"/>
                <a:ea typeface="Noto Sans TC"/>
                <a:cs typeface="Noto Sans TC"/>
              </a:rPr>
              <a:t>任務</a:t>
            </a:r>
            <a:endParaRPr sz="2200">
              <a:latin typeface="Noto Sans JP"/>
              <a:cs typeface="Noto Sans JP"/>
            </a:endParaRPr>
          </a:p>
          <a:p>
            <a:pPr marL="12700">
              <a:lnSpc>
                <a:spcPct val="100000"/>
              </a:lnSpc>
              <a:spcBef>
                <a:spcPts val="1425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450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如果你是17</a:t>
            </a:r>
            <a:r>
              <a:rPr sz="1450" spc="-5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世紀商人，你會在哪裡建立貿易據點？</a:t>
            </a:r>
            <a:endParaRPr sz="1450">
              <a:latin typeface="Noto Sans JP"/>
              <a:cs typeface="Noto Sans JP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83655" y="2831358"/>
            <a:ext cx="213995" cy="22796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300" spc="290" dirty="0">
                <a:solidFill>
                  <a:srgbClr val="FF6A6A"/>
                </a:solidFill>
                <a:latin typeface="Noto Sans TC"/>
                <a:ea typeface="Noto Sans TC"/>
                <a:cs typeface="Noto Sans TC"/>
              </a:rPr>
              <a:t>●</a:t>
            </a:r>
            <a:endParaRPr sz="1300">
              <a:latin typeface="DejaVu Sans"/>
              <a:cs typeface="DejaVu San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83655" y="3261709"/>
            <a:ext cx="213995" cy="22796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300" spc="290" dirty="0">
                <a:solidFill>
                  <a:srgbClr val="FF6A6A"/>
                </a:solidFill>
                <a:latin typeface="Noto Sans TC"/>
                <a:ea typeface="Noto Sans TC"/>
                <a:cs typeface="Noto Sans TC"/>
              </a:rPr>
              <a:t>●</a:t>
            </a:r>
            <a:endParaRPr sz="1300">
              <a:latin typeface="DejaVu Sans"/>
              <a:cs typeface="DejaVu San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284492" y="2775225"/>
            <a:ext cx="3225165" cy="65786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300" spc="-5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請選擇台灣南部、北部，或其他亞洲地區。</a:t>
            </a:r>
            <a:endParaRPr sz="1300">
              <a:latin typeface="Noto Sans JP"/>
              <a:cs typeface="Noto Sans JP"/>
            </a:endParaRPr>
          </a:p>
          <a:p>
            <a:pPr marL="12700">
              <a:lnSpc>
                <a:spcPct val="100000"/>
              </a:lnSpc>
              <a:spcBef>
                <a:spcPts val="1830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300" spc="-5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提出至少兩個支持你選擇的理由。</a:t>
            </a:r>
            <a:endParaRPr sz="1300">
              <a:latin typeface="Noto Sans JP"/>
              <a:cs typeface="Noto Sans JP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297553" y="1512238"/>
            <a:ext cx="1541145" cy="3625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3300" spc="1814" baseline="3787" dirty="0">
                <a:solidFill>
                  <a:srgbClr val="86CDEB"/>
                </a:solidFill>
                <a:latin typeface="Noto Sans TC"/>
                <a:ea typeface="Noto Sans TC"/>
                <a:cs typeface="Noto Sans TC"/>
              </a:rPr>
              <a:t></a:t>
            </a:r>
            <a:r>
              <a:rPr sz="3300" spc="419" baseline="3787" dirty="0">
                <a:solidFill>
                  <a:srgbClr val="86CDEB"/>
                </a:solidFill>
                <a:latin typeface="Noto Sans TC"/>
                <a:ea typeface="Noto Sans TC"/>
                <a:cs typeface="Noto Sans TC"/>
              </a:rPr>
              <a:t> </a:t>
            </a:r>
            <a:r>
              <a:rPr sz="2200" spc="-300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思考角度</a:t>
            </a:r>
            <a:endParaRPr sz="2200">
              <a:latin typeface="Noto Sans JP"/>
              <a:cs typeface="Noto Sans JP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6314931" y="2151754"/>
            <a:ext cx="2470150" cy="1983739"/>
          </a:xfrm>
          <a:custGeom>
            <a:avLst/>
            <a:gdLst/>
            <a:ahLst/>
            <a:cxnLst/>
            <a:rect l="l" t="t" r="r" b="b"/>
            <a:pathLst>
              <a:path w="2470150" h="1983739">
                <a:moveTo>
                  <a:pt x="2320152" y="1983356"/>
                </a:moveTo>
                <a:lnTo>
                  <a:pt x="149687" y="1983356"/>
                </a:lnTo>
                <a:lnTo>
                  <a:pt x="142333" y="1983176"/>
                </a:lnTo>
                <a:lnTo>
                  <a:pt x="99266" y="1974609"/>
                </a:lnTo>
                <a:lnTo>
                  <a:pt x="60510" y="1953894"/>
                </a:lnTo>
                <a:lnTo>
                  <a:pt x="29461" y="1922844"/>
                </a:lnTo>
                <a:lnTo>
                  <a:pt x="8745" y="1884088"/>
                </a:lnTo>
                <a:lnTo>
                  <a:pt x="179" y="1841022"/>
                </a:lnTo>
                <a:lnTo>
                  <a:pt x="0" y="1833669"/>
                </a:lnTo>
                <a:lnTo>
                  <a:pt x="0" y="149687"/>
                </a:lnTo>
                <a:lnTo>
                  <a:pt x="6443" y="106234"/>
                </a:lnTo>
                <a:lnTo>
                  <a:pt x="25226" y="66525"/>
                </a:lnTo>
                <a:lnTo>
                  <a:pt x="54725" y="33975"/>
                </a:lnTo>
                <a:lnTo>
                  <a:pt x="92403" y="11394"/>
                </a:lnTo>
                <a:lnTo>
                  <a:pt x="135014" y="719"/>
                </a:lnTo>
                <a:lnTo>
                  <a:pt x="149687" y="0"/>
                </a:lnTo>
                <a:lnTo>
                  <a:pt x="2320152" y="0"/>
                </a:lnTo>
                <a:lnTo>
                  <a:pt x="2363604" y="6443"/>
                </a:lnTo>
                <a:lnTo>
                  <a:pt x="2403314" y="25226"/>
                </a:lnTo>
                <a:lnTo>
                  <a:pt x="2435863" y="54725"/>
                </a:lnTo>
                <a:lnTo>
                  <a:pt x="2458444" y="92404"/>
                </a:lnTo>
                <a:lnTo>
                  <a:pt x="2469120" y="135015"/>
                </a:lnTo>
                <a:lnTo>
                  <a:pt x="2469840" y="149687"/>
                </a:lnTo>
                <a:lnTo>
                  <a:pt x="2469840" y="1833669"/>
                </a:lnTo>
                <a:lnTo>
                  <a:pt x="2463395" y="1877120"/>
                </a:lnTo>
                <a:lnTo>
                  <a:pt x="2444612" y="1916830"/>
                </a:lnTo>
                <a:lnTo>
                  <a:pt x="2415113" y="1949380"/>
                </a:lnTo>
                <a:lnTo>
                  <a:pt x="2377434" y="1971961"/>
                </a:lnTo>
                <a:lnTo>
                  <a:pt x="2334824" y="1982637"/>
                </a:lnTo>
                <a:lnTo>
                  <a:pt x="2320152" y="1983356"/>
                </a:lnTo>
                <a:close/>
              </a:path>
            </a:pathLst>
          </a:custGeom>
          <a:solidFill>
            <a:srgbClr val="F5DEB3">
              <a:alpha val="50199"/>
            </a:srgbClr>
          </a:solidFill>
        </p:spPr>
        <p:txBody>
          <a:bodyPr wrap="square" lIns="0" tIns="0" rIns="0" bIns="0" rtlCol="0"/>
          <a:lstStyle/>
          <a:p>
            <a:pPr>
              <a:defRPr>
                <a:latin typeface="Noto Sans TC"/>
                <a:ea typeface="Noto Sans TC"/>
                <a:cs typeface="Noto Sans TC"/>
              </a:defRPr>
            </a:pPr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6858735" y="2365082"/>
            <a:ext cx="1372870" cy="1279525"/>
          </a:xfrm>
          <a:prstGeom prst="rect">
            <a:avLst/>
          </a:prstGeom>
        </p:spPr>
        <p:txBody>
          <a:bodyPr vert="horz" wrap="square" lIns="0" tIns="24511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930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2650" spc="1910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</a:t>
            </a:r>
            <a:endParaRPr sz="2650">
              <a:latin typeface="Segoe UI Symbol"/>
              <a:cs typeface="Segoe UI Symbol"/>
            </a:endParaRPr>
          </a:p>
          <a:p>
            <a:pPr algn="ctr">
              <a:lnSpc>
                <a:spcPct val="100000"/>
              </a:lnSpc>
              <a:spcBef>
                <a:spcPts val="1040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450" spc="-15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地理位置</a:t>
            </a:r>
            <a:endParaRPr sz="1450">
              <a:latin typeface="Noto Sans JP"/>
              <a:cs typeface="Noto Sans JP"/>
            </a:endParaRPr>
          </a:p>
          <a:p>
            <a:pPr algn="ctr">
              <a:lnSpc>
                <a:spcPct val="100000"/>
              </a:lnSpc>
              <a:spcBef>
                <a:spcPts val="695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150" spc="-10" dirty="0">
                <a:solidFill>
                  <a:srgbClr val="5A5A5A"/>
                </a:solidFill>
                <a:latin typeface="Noto Sans TC"/>
                <a:ea typeface="Noto Sans TC"/>
                <a:cs typeface="Noto Sans TC"/>
              </a:rPr>
              <a:t>是否靠近重要航線？</a:t>
            </a:r>
            <a:endParaRPr sz="1150">
              <a:latin typeface="Noto Sans JP"/>
              <a:cs typeface="Noto Sans JP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9009302" y="2151754"/>
            <a:ext cx="2470150" cy="1983739"/>
          </a:xfrm>
          <a:custGeom>
            <a:avLst/>
            <a:gdLst/>
            <a:ahLst/>
            <a:cxnLst/>
            <a:rect l="l" t="t" r="r" b="b"/>
            <a:pathLst>
              <a:path w="2470150" h="1983739">
                <a:moveTo>
                  <a:pt x="2320152" y="1983356"/>
                </a:moveTo>
                <a:lnTo>
                  <a:pt x="149687" y="1983356"/>
                </a:lnTo>
                <a:lnTo>
                  <a:pt x="142333" y="1983176"/>
                </a:lnTo>
                <a:lnTo>
                  <a:pt x="99266" y="1974609"/>
                </a:lnTo>
                <a:lnTo>
                  <a:pt x="60510" y="1953894"/>
                </a:lnTo>
                <a:lnTo>
                  <a:pt x="29460" y="1922844"/>
                </a:lnTo>
                <a:lnTo>
                  <a:pt x="8745" y="1884088"/>
                </a:lnTo>
                <a:lnTo>
                  <a:pt x="179" y="1841022"/>
                </a:lnTo>
                <a:lnTo>
                  <a:pt x="0" y="1833669"/>
                </a:lnTo>
                <a:lnTo>
                  <a:pt x="0" y="149687"/>
                </a:lnTo>
                <a:lnTo>
                  <a:pt x="6443" y="106234"/>
                </a:lnTo>
                <a:lnTo>
                  <a:pt x="25226" y="66525"/>
                </a:lnTo>
                <a:lnTo>
                  <a:pt x="54724" y="33975"/>
                </a:lnTo>
                <a:lnTo>
                  <a:pt x="92403" y="11394"/>
                </a:lnTo>
                <a:lnTo>
                  <a:pt x="135015" y="719"/>
                </a:lnTo>
                <a:lnTo>
                  <a:pt x="149687" y="0"/>
                </a:lnTo>
                <a:lnTo>
                  <a:pt x="2320152" y="0"/>
                </a:lnTo>
                <a:lnTo>
                  <a:pt x="2363604" y="6443"/>
                </a:lnTo>
                <a:lnTo>
                  <a:pt x="2403313" y="25226"/>
                </a:lnTo>
                <a:lnTo>
                  <a:pt x="2435863" y="54725"/>
                </a:lnTo>
                <a:lnTo>
                  <a:pt x="2458444" y="92404"/>
                </a:lnTo>
                <a:lnTo>
                  <a:pt x="2469120" y="135015"/>
                </a:lnTo>
                <a:lnTo>
                  <a:pt x="2469840" y="149687"/>
                </a:lnTo>
                <a:lnTo>
                  <a:pt x="2469840" y="1833669"/>
                </a:lnTo>
                <a:lnTo>
                  <a:pt x="2463395" y="1877120"/>
                </a:lnTo>
                <a:lnTo>
                  <a:pt x="2444612" y="1916830"/>
                </a:lnTo>
                <a:lnTo>
                  <a:pt x="2415114" y="1949380"/>
                </a:lnTo>
                <a:lnTo>
                  <a:pt x="2377435" y="1971961"/>
                </a:lnTo>
                <a:lnTo>
                  <a:pt x="2334824" y="1982637"/>
                </a:lnTo>
                <a:lnTo>
                  <a:pt x="2320152" y="1983356"/>
                </a:lnTo>
                <a:close/>
              </a:path>
            </a:pathLst>
          </a:custGeom>
          <a:solidFill>
            <a:srgbClr val="86CDEB">
              <a:alpha val="50199"/>
            </a:srgbClr>
          </a:solidFill>
        </p:spPr>
        <p:txBody>
          <a:bodyPr wrap="square" lIns="0" tIns="0" rIns="0" bIns="0" rtlCol="0"/>
          <a:lstStyle/>
          <a:p>
            <a:pPr>
              <a:defRPr>
                <a:latin typeface="Noto Sans TC"/>
                <a:ea typeface="Noto Sans TC"/>
                <a:cs typeface="Noto Sans TC"/>
              </a:defRPr>
            </a:pPr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9627949" y="2365082"/>
            <a:ext cx="1223010" cy="1279525"/>
          </a:xfrm>
          <a:prstGeom prst="rect">
            <a:avLst/>
          </a:prstGeom>
        </p:spPr>
        <p:txBody>
          <a:bodyPr vert="horz" wrap="square" lIns="0" tIns="24511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930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2650" spc="1110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⚓</a:t>
            </a:r>
            <a:endParaRPr sz="2650">
              <a:latin typeface="Segoe UI Symbol"/>
              <a:cs typeface="Segoe UI Symbol"/>
            </a:endParaRPr>
          </a:p>
          <a:p>
            <a:pPr algn="ctr">
              <a:lnSpc>
                <a:spcPct val="100000"/>
              </a:lnSpc>
              <a:spcBef>
                <a:spcPts val="1040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450" spc="-15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港灣條件</a:t>
            </a:r>
            <a:endParaRPr sz="1450">
              <a:latin typeface="Noto Sans JP"/>
              <a:cs typeface="Noto Sans JP"/>
            </a:endParaRPr>
          </a:p>
          <a:p>
            <a:pPr algn="ctr">
              <a:lnSpc>
                <a:spcPct val="100000"/>
              </a:lnSpc>
              <a:spcBef>
                <a:spcPts val="695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150" spc="-10" dirty="0">
                <a:solidFill>
                  <a:srgbClr val="5A5A5A"/>
                </a:solidFill>
                <a:latin typeface="Noto Sans TC"/>
                <a:ea typeface="Noto Sans TC"/>
                <a:cs typeface="Noto Sans TC"/>
              </a:rPr>
              <a:t>是否有天然良港？</a:t>
            </a:r>
            <a:endParaRPr sz="1150">
              <a:latin typeface="Noto Sans JP"/>
              <a:cs typeface="Noto Sans JP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6314931" y="4359642"/>
            <a:ext cx="2470150" cy="1983739"/>
            <a:chOff x="6314931" y="4359642"/>
            <a:chExt cx="2470150" cy="1983739"/>
          </a:xfrm>
        </p:grpSpPr>
        <p:sp>
          <p:nvSpPr>
            <p:cNvPr id="17" name="object 17"/>
            <p:cNvSpPr/>
            <p:nvPr/>
          </p:nvSpPr>
          <p:spPr>
            <a:xfrm>
              <a:off x="6314931" y="4359642"/>
              <a:ext cx="2470150" cy="1983739"/>
            </a:xfrm>
            <a:custGeom>
              <a:avLst/>
              <a:gdLst/>
              <a:ahLst/>
              <a:cxnLst/>
              <a:rect l="l" t="t" r="r" b="b"/>
              <a:pathLst>
                <a:path w="2470150" h="1983739">
                  <a:moveTo>
                    <a:pt x="2320152" y="1983356"/>
                  </a:moveTo>
                  <a:lnTo>
                    <a:pt x="149687" y="1983356"/>
                  </a:lnTo>
                  <a:lnTo>
                    <a:pt x="142333" y="1983176"/>
                  </a:lnTo>
                  <a:lnTo>
                    <a:pt x="99266" y="1974609"/>
                  </a:lnTo>
                  <a:lnTo>
                    <a:pt x="60510" y="1953894"/>
                  </a:lnTo>
                  <a:lnTo>
                    <a:pt x="29461" y="1922845"/>
                  </a:lnTo>
                  <a:lnTo>
                    <a:pt x="8745" y="1884088"/>
                  </a:lnTo>
                  <a:lnTo>
                    <a:pt x="179" y="1841023"/>
                  </a:lnTo>
                  <a:lnTo>
                    <a:pt x="0" y="1833669"/>
                  </a:lnTo>
                  <a:lnTo>
                    <a:pt x="0" y="149687"/>
                  </a:lnTo>
                  <a:lnTo>
                    <a:pt x="6443" y="106234"/>
                  </a:lnTo>
                  <a:lnTo>
                    <a:pt x="25226" y="66524"/>
                  </a:lnTo>
                  <a:lnTo>
                    <a:pt x="54725" y="33975"/>
                  </a:lnTo>
                  <a:lnTo>
                    <a:pt x="92403" y="11393"/>
                  </a:lnTo>
                  <a:lnTo>
                    <a:pt x="135014" y="719"/>
                  </a:lnTo>
                  <a:lnTo>
                    <a:pt x="149687" y="0"/>
                  </a:lnTo>
                  <a:lnTo>
                    <a:pt x="2320152" y="0"/>
                  </a:lnTo>
                  <a:lnTo>
                    <a:pt x="2363604" y="6443"/>
                  </a:lnTo>
                  <a:lnTo>
                    <a:pt x="2403314" y="25226"/>
                  </a:lnTo>
                  <a:lnTo>
                    <a:pt x="2435863" y="54724"/>
                  </a:lnTo>
                  <a:lnTo>
                    <a:pt x="2458444" y="92403"/>
                  </a:lnTo>
                  <a:lnTo>
                    <a:pt x="2469120" y="135014"/>
                  </a:lnTo>
                  <a:lnTo>
                    <a:pt x="2469840" y="149687"/>
                  </a:lnTo>
                  <a:lnTo>
                    <a:pt x="2469840" y="1833669"/>
                  </a:lnTo>
                  <a:lnTo>
                    <a:pt x="2463395" y="1877121"/>
                  </a:lnTo>
                  <a:lnTo>
                    <a:pt x="2444612" y="1916830"/>
                  </a:lnTo>
                  <a:lnTo>
                    <a:pt x="2415113" y="1949380"/>
                  </a:lnTo>
                  <a:lnTo>
                    <a:pt x="2377434" y="1971961"/>
                  </a:lnTo>
                  <a:lnTo>
                    <a:pt x="2334824" y="1982637"/>
                  </a:lnTo>
                  <a:lnTo>
                    <a:pt x="2320152" y="1983356"/>
                  </a:lnTo>
                  <a:close/>
                </a:path>
              </a:pathLst>
            </a:custGeom>
            <a:solidFill>
              <a:srgbClr val="3CB370">
                <a:alpha val="30198"/>
              </a:srgbClr>
            </a:solidFill>
          </p:spPr>
          <p:txBody>
            <a:bodyPr wrap="square" lIns="0" tIns="0" rIns="0" bIns="0" rtlCol="0"/>
            <a:lstStyle/>
            <a:p>
              <a:pPr>
                <a:defRPr>
                  <a:latin typeface="Noto Sans TC"/>
                  <a:ea typeface="Noto Sans TC"/>
                  <a:cs typeface="Noto Sans TC"/>
                </a:defRPr>
              </a:pPr>
              <a:endParaRPr/>
            </a:p>
          </p:txBody>
        </p:sp>
        <p:pic>
          <p:nvPicPr>
            <p:cNvPr id="18" name="object 1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376775" y="4859580"/>
              <a:ext cx="336549" cy="339724"/>
            </a:xfrm>
            <a:prstGeom prst="rect">
              <a:avLst/>
            </a:prstGeom>
          </p:spPr>
        </p:pic>
      </p:grpSp>
      <p:sp>
        <p:nvSpPr>
          <p:cNvPr id="19" name="object 19"/>
          <p:cNvSpPr txBox="1"/>
          <p:nvPr/>
        </p:nvSpPr>
        <p:spPr>
          <a:xfrm>
            <a:off x="6858735" y="5233371"/>
            <a:ext cx="1372870" cy="619125"/>
          </a:xfrm>
          <a:prstGeom prst="rect">
            <a:avLst/>
          </a:prstGeom>
        </p:spPr>
        <p:txBody>
          <a:bodyPr vert="horz" wrap="square" lIns="0" tIns="12065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0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450" spc="-15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季風影響</a:t>
            </a:r>
            <a:endParaRPr sz="1450">
              <a:latin typeface="Noto Sans JP"/>
              <a:cs typeface="Noto Sans JP"/>
            </a:endParaRPr>
          </a:p>
          <a:p>
            <a:pPr algn="ctr">
              <a:lnSpc>
                <a:spcPct val="100000"/>
              </a:lnSpc>
              <a:spcBef>
                <a:spcPts val="695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150" spc="-10" dirty="0">
                <a:solidFill>
                  <a:srgbClr val="5A5A5A"/>
                </a:solidFill>
                <a:latin typeface="Noto Sans TC"/>
                <a:ea typeface="Noto Sans TC"/>
                <a:cs typeface="Noto Sans TC"/>
              </a:rPr>
              <a:t>是否利於船隻航行？</a:t>
            </a:r>
            <a:endParaRPr sz="1150">
              <a:latin typeface="Noto Sans JP"/>
              <a:cs typeface="Noto Sans JP"/>
            </a:endParaRPr>
          </a:p>
        </p:txBody>
      </p:sp>
      <p:grpSp>
        <p:nvGrpSpPr>
          <p:cNvPr id="20" name="object 20"/>
          <p:cNvGrpSpPr/>
          <p:nvPr/>
        </p:nvGrpSpPr>
        <p:grpSpPr>
          <a:xfrm>
            <a:off x="9009302" y="4359642"/>
            <a:ext cx="2470150" cy="1983739"/>
            <a:chOff x="9009302" y="4359642"/>
            <a:chExt cx="2470150" cy="1983739"/>
          </a:xfrm>
        </p:grpSpPr>
        <p:sp>
          <p:nvSpPr>
            <p:cNvPr id="21" name="object 21"/>
            <p:cNvSpPr/>
            <p:nvPr/>
          </p:nvSpPr>
          <p:spPr>
            <a:xfrm>
              <a:off x="9009302" y="4359642"/>
              <a:ext cx="2470150" cy="1983739"/>
            </a:xfrm>
            <a:custGeom>
              <a:avLst/>
              <a:gdLst/>
              <a:ahLst/>
              <a:cxnLst/>
              <a:rect l="l" t="t" r="r" b="b"/>
              <a:pathLst>
                <a:path w="2470150" h="1983739">
                  <a:moveTo>
                    <a:pt x="2320152" y="1983356"/>
                  </a:moveTo>
                  <a:lnTo>
                    <a:pt x="149687" y="1983356"/>
                  </a:lnTo>
                  <a:lnTo>
                    <a:pt x="142333" y="1983176"/>
                  </a:lnTo>
                  <a:lnTo>
                    <a:pt x="99266" y="1974609"/>
                  </a:lnTo>
                  <a:lnTo>
                    <a:pt x="60510" y="1953894"/>
                  </a:lnTo>
                  <a:lnTo>
                    <a:pt x="29460" y="1922845"/>
                  </a:lnTo>
                  <a:lnTo>
                    <a:pt x="8745" y="1884088"/>
                  </a:lnTo>
                  <a:lnTo>
                    <a:pt x="179" y="1841023"/>
                  </a:lnTo>
                  <a:lnTo>
                    <a:pt x="0" y="1833669"/>
                  </a:lnTo>
                  <a:lnTo>
                    <a:pt x="0" y="149687"/>
                  </a:lnTo>
                  <a:lnTo>
                    <a:pt x="6443" y="106234"/>
                  </a:lnTo>
                  <a:lnTo>
                    <a:pt x="25226" y="66524"/>
                  </a:lnTo>
                  <a:lnTo>
                    <a:pt x="54724" y="33975"/>
                  </a:lnTo>
                  <a:lnTo>
                    <a:pt x="92403" y="11393"/>
                  </a:lnTo>
                  <a:lnTo>
                    <a:pt x="135015" y="719"/>
                  </a:lnTo>
                  <a:lnTo>
                    <a:pt x="149687" y="0"/>
                  </a:lnTo>
                  <a:lnTo>
                    <a:pt x="2320152" y="0"/>
                  </a:lnTo>
                  <a:lnTo>
                    <a:pt x="2363604" y="6443"/>
                  </a:lnTo>
                  <a:lnTo>
                    <a:pt x="2403313" y="25226"/>
                  </a:lnTo>
                  <a:lnTo>
                    <a:pt x="2435863" y="54724"/>
                  </a:lnTo>
                  <a:lnTo>
                    <a:pt x="2458444" y="92403"/>
                  </a:lnTo>
                  <a:lnTo>
                    <a:pt x="2469120" y="135014"/>
                  </a:lnTo>
                  <a:lnTo>
                    <a:pt x="2469840" y="149687"/>
                  </a:lnTo>
                  <a:lnTo>
                    <a:pt x="2469840" y="1833669"/>
                  </a:lnTo>
                  <a:lnTo>
                    <a:pt x="2463395" y="1877121"/>
                  </a:lnTo>
                  <a:lnTo>
                    <a:pt x="2444612" y="1916830"/>
                  </a:lnTo>
                  <a:lnTo>
                    <a:pt x="2415114" y="1949380"/>
                  </a:lnTo>
                  <a:lnTo>
                    <a:pt x="2377435" y="1971961"/>
                  </a:lnTo>
                  <a:lnTo>
                    <a:pt x="2334824" y="1982637"/>
                  </a:lnTo>
                  <a:lnTo>
                    <a:pt x="2320152" y="1983356"/>
                  </a:lnTo>
                  <a:close/>
                </a:path>
              </a:pathLst>
            </a:custGeom>
            <a:solidFill>
              <a:srgbClr val="D96FD5">
                <a:alpha val="30198"/>
              </a:srgbClr>
            </a:solidFill>
          </p:spPr>
          <p:txBody>
            <a:bodyPr wrap="square" lIns="0" tIns="0" rIns="0" bIns="0" rtlCol="0"/>
            <a:lstStyle/>
            <a:p>
              <a:pPr>
                <a:defRPr>
                  <a:latin typeface="Noto Sans TC"/>
                  <a:ea typeface="Noto Sans TC"/>
                  <a:cs typeface="Noto Sans TC"/>
                </a:defRPr>
              </a:pPr>
              <a:endParaRPr/>
            </a:p>
          </p:txBody>
        </p:sp>
        <p:pic>
          <p:nvPicPr>
            <p:cNvPr id="22" name="object 22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0064796" y="4875455"/>
              <a:ext cx="349249" cy="301624"/>
            </a:xfrm>
            <a:prstGeom prst="rect">
              <a:avLst/>
            </a:prstGeom>
          </p:spPr>
        </p:pic>
      </p:grpSp>
      <p:sp>
        <p:nvSpPr>
          <p:cNvPr id="23" name="object 23"/>
          <p:cNvSpPr txBox="1"/>
          <p:nvPr/>
        </p:nvSpPr>
        <p:spPr>
          <a:xfrm>
            <a:off x="9627949" y="5233371"/>
            <a:ext cx="1223010" cy="619125"/>
          </a:xfrm>
          <a:prstGeom prst="rect">
            <a:avLst/>
          </a:prstGeom>
        </p:spPr>
        <p:txBody>
          <a:bodyPr vert="horz" wrap="square" lIns="0" tIns="12065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0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450" spc="-15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資源物產</a:t>
            </a:r>
            <a:endParaRPr sz="1450">
              <a:latin typeface="Noto Sans JP"/>
              <a:cs typeface="Noto Sans JP"/>
            </a:endParaRPr>
          </a:p>
          <a:p>
            <a:pPr algn="ctr">
              <a:lnSpc>
                <a:spcPct val="100000"/>
              </a:lnSpc>
              <a:spcBef>
                <a:spcPts val="695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150" spc="-10" dirty="0">
                <a:solidFill>
                  <a:srgbClr val="5A5A5A"/>
                </a:solidFill>
                <a:latin typeface="Noto Sans TC"/>
                <a:ea typeface="Noto Sans TC"/>
                <a:cs typeface="Noto Sans TC"/>
              </a:rPr>
              <a:t>是否有豐富商品？</a:t>
            </a:r>
            <a:endParaRPr sz="1150">
              <a:latin typeface="Noto Sans JP"/>
              <a:cs typeface="Noto Sans JP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90458" rIns="0" bIns="0" rtlCol="0">
            <a:spAutoFit/>
          </a:bodyPr>
          <a:lstStyle/>
          <a:p>
            <a:pPr marL="1731010" algn="ctr">
              <a:lnSpc>
                <a:spcPct val="100000"/>
              </a:lnSpc>
              <a:spcBef>
                <a:spcPts val="1005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pc="90" dirty="0">
                <a:latin typeface="Noto Sans TC"/>
                <a:ea typeface="Noto Sans TC"/>
                <a:cs typeface="Noto Sans TC"/>
              </a:rPr>
              <a:t>上傳討論證據</a:t>
            </a:r>
          </a:p>
          <a:p>
            <a:pPr marL="1741805" algn="ctr">
              <a:lnSpc>
                <a:spcPct val="100000"/>
              </a:lnSpc>
              <a:spcBef>
                <a:spcPts val="565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2200" spc="-10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任務單與照片</a:t>
            </a:r>
            <a:endParaRPr sz="2200"/>
          </a:p>
        </p:txBody>
      </p:sp>
      <p:grpSp>
        <p:nvGrpSpPr>
          <p:cNvPr id="3" name="object 3"/>
          <p:cNvGrpSpPr/>
          <p:nvPr/>
        </p:nvGrpSpPr>
        <p:grpSpPr>
          <a:xfrm>
            <a:off x="304800" y="1578864"/>
            <a:ext cx="5105400" cy="5001895"/>
            <a:chOff x="304800" y="1578864"/>
            <a:chExt cx="5105400" cy="5001895"/>
          </a:xfrm>
        </p:grpSpPr>
        <p:sp>
          <p:nvSpPr>
            <p:cNvPr id="4" name="object 4"/>
            <p:cNvSpPr/>
            <p:nvPr/>
          </p:nvSpPr>
          <p:spPr>
            <a:xfrm>
              <a:off x="304800" y="1578864"/>
              <a:ext cx="5105400" cy="5001895"/>
            </a:xfrm>
            <a:custGeom>
              <a:avLst/>
              <a:gdLst/>
              <a:ahLst/>
              <a:cxnLst/>
              <a:rect l="l" t="t" r="r" b="b"/>
              <a:pathLst>
                <a:path w="5105400" h="5001895">
                  <a:moveTo>
                    <a:pt x="5105399" y="5001767"/>
                  </a:moveTo>
                  <a:lnTo>
                    <a:pt x="0" y="5001767"/>
                  </a:lnTo>
                  <a:lnTo>
                    <a:pt x="0" y="0"/>
                  </a:lnTo>
                  <a:lnTo>
                    <a:pt x="5105399" y="0"/>
                  </a:lnTo>
                  <a:lnTo>
                    <a:pt x="5105399" y="329648"/>
                  </a:lnTo>
                  <a:lnTo>
                    <a:pt x="546546" y="329648"/>
                  </a:lnTo>
                  <a:lnTo>
                    <a:pt x="532722" y="330316"/>
                  </a:lnTo>
                  <a:lnTo>
                    <a:pt x="492843" y="340330"/>
                  </a:lnTo>
                  <a:lnTo>
                    <a:pt x="457563" y="361447"/>
                  </a:lnTo>
                  <a:lnTo>
                    <a:pt x="429842" y="392001"/>
                  </a:lnTo>
                  <a:lnTo>
                    <a:pt x="412223" y="429305"/>
                  </a:lnTo>
                  <a:lnTo>
                    <a:pt x="406214" y="469980"/>
                  </a:lnTo>
                  <a:lnTo>
                    <a:pt x="406214" y="4380560"/>
                  </a:lnTo>
                  <a:lnTo>
                    <a:pt x="412223" y="4421235"/>
                  </a:lnTo>
                  <a:lnTo>
                    <a:pt x="429842" y="4458538"/>
                  </a:lnTo>
                  <a:lnTo>
                    <a:pt x="457563" y="4489092"/>
                  </a:lnTo>
                  <a:lnTo>
                    <a:pt x="492843" y="4510209"/>
                  </a:lnTo>
                  <a:lnTo>
                    <a:pt x="532722" y="4520224"/>
                  </a:lnTo>
                  <a:lnTo>
                    <a:pt x="546546" y="4520892"/>
                  </a:lnTo>
                  <a:lnTo>
                    <a:pt x="5105399" y="4520892"/>
                  </a:lnTo>
                  <a:lnTo>
                    <a:pt x="5105399" y="5001767"/>
                  </a:lnTo>
                  <a:close/>
                </a:path>
                <a:path w="5105400" h="5001895">
                  <a:moveTo>
                    <a:pt x="5105399" y="4520892"/>
                  </a:moveTo>
                  <a:lnTo>
                    <a:pt x="4560036" y="4520892"/>
                  </a:lnTo>
                  <a:lnTo>
                    <a:pt x="4573860" y="4520224"/>
                  </a:lnTo>
                  <a:lnTo>
                    <a:pt x="4587418" y="4518221"/>
                  </a:lnTo>
                  <a:lnTo>
                    <a:pt x="4626254" y="4504302"/>
                  </a:lnTo>
                  <a:lnTo>
                    <a:pt x="4659265" y="4479789"/>
                  </a:lnTo>
                  <a:lnTo>
                    <a:pt x="4683778" y="4446779"/>
                  </a:lnTo>
                  <a:lnTo>
                    <a:pt x="4697697" y="4407942"/>
                  </a:lnTo>
                  <a:lnTo>
                    <a:pt x="4700368" y="4380560"/>
                  </a:lnTo>
                  <a:lnTo>
                    <a:pt x="4700368" y="469980"/>
                  </a:lnTo>
                  <a:lnTo>
                    <a:pt x="4694358" y="429305"/>
                  </a:lnTo>
                  <a:lnTo>
                    <a:pt x="4676739" y="392001"/>
                  </a:lnTo>
                  <a:lnTo>
                    <a:pt x="4649018" y="361447"/>
                  </a:lnTo>
                  <a:lnTo>
                    <a:pt x="4613738" y="340330"/>
                  </a:lnTo>
                  <a:lnTo>
                    <a:pt x="4573860" y="330316"/>
                  </a:lnTo>
                  <a:lnTo>
                    <a:pt x="4560036" y="329648"/>
                  </a:lnTo>
                  <a:lnTo>
                    <a:pt x="5105399" y="329648"/>
                  </a:lnTo>
                  <a:lnTo>
                    <a:pt x="5105399" y="4520892"/>
                  </a:lnTo>
                  <a:close/>
                </a:path>
              </a:pathLst>
            </a:custGeom>
            <a:solidFill>
              <a:srgbClr val="000000">
                <a:alpha val="5879"/>
              </a:srgbClr>
            </a:solidFill>
          </p:spPr>
          <p:txBody>
            <a:bodyPr wrap="square" lIns="0" tIns="0" rIns="0" bIns="0" rtlCol="0"/>
            <a:lstStyle/>
            <a:p>
              <a:pPr>
                <a:defRPr>
                  <a:latin typeface="Noto Sans TC"/>
                  <a:ea typeface="Noto Sans TC"/>
                  <a:cs typeface="Noto Sans TC"/>
                </a:defRPr>
              </a:pPr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701659" y="1899157"/>
              <a:ext cx="4312920" cy="4210050"/>
            </a:xfrm>
            <a:custGeom>
              <a:avLst/>
              <a:gdLst/>
              <a:ahLst/>
              <a:cxnLst/>
              <a:rect l="l" t="t" r="r" b="b"/>
              <a:pathLst>
                <a:path w="4312920" h="4210050">
                  <a:moveTo>
                    <a:pt x="4163177" y="4209954"/>
                  </a:moveTo>
                  <a:lnTo>
                    <a:pt x="149687" y="4209954"/>
                  </a:lnTo>
                  <a:lnTo>
                    <a:pt x="142333" y="4209774"/>
                  </a:lnTo>
                  <a:lnTo>
                    <a:pt x="99267" y="4201207"/>
                  </a:lnTo>
                  <a:lnTo>
                    <a:pt x="60510" y="4180491"/>
                  </a:lnTo>
                  <a:lnTo>
                    <a:pt x="29461" y="4149442"/>
                  </a:lnTo>
                  <a:lnTo>
                    <a:pt x="8746" y="4110686"/>
                  </a:lnTo>
                  <a:lnTo>
                    <a:pt x="179" y="4067620"/>
                  </a:lnTo>
                  <a:lnTo>
                    <a:pt x="0" y="4060267"/>
                  </a:lnTo>
                  <a:lnTo>
                    <a:pt x="0" y="149687"/>
                  </a:lnTo>
                  <a:lnTo>
                    <a:pt x="6443" y="106234"/>
                  </a:lnTo>
                  <a:lnTo>
                    <a:pt x="25226" y="66525"/>
                  </a:lnTo>
                  <a:lnTo>
                    <a:pt x="54725" y="33975"/>
                  </a:lnTo>
                  <a:lnTo>
                    <a:pt x="92404" y="11394"/>
                  </a:lnTo>
                  <a:lnTo>
                    <a:pt x="135015" y="719"/>
                  </a:lnTo>
                  <a:lnTo>
                    <a:pt x="149687" y="0"/>
                  </a:lnTo>
                  <a:lnTo>
                    <a:pt x="4163177" y="0"/>
                  </a:lnTo>
                  <a:lnTo>
                    <a:pt x="4206629" y="6443"/>
                  </a:lnTo>
                  <a:lnTo>
                    <a:pt x="4246338" y="25226"/>
                  </a:lnTo>
                  <a:lnTo>
                    <a:pt x="4278888" y="54725"/>
                  </a:lnTo>
                  <a:lnTo>
                    <a:pt x="4301469" y="92404"/>
                  </a:lnTo>
                  <a:lnTo>
                    <a:pt x="4312145" y="135015"/>
                  </a:lnTo>
                  <a:lnTo>
                    <a:pt x="4312864" y="149687"/>
                  </a:lnTo>
                  <a:lnTo>
                    <a:pt x="4312864" y="4060267"/>
                  </a:lnTo>
                  <a:lnTo>
                    <a:pt x="4306420" y="4103718"/>
                  </a:lnTo>
                  <a:lnTo>
                    <a:pt x="4287637" y="4143428"/>
                  </a:lnTo>
                  <a:lnTo>
                    <a:pt x="4258138" y="4175977"/>
                  </a:lnTo>
                  <a:lnTo>
                    <a:pt x="4220459" y="4198559"/>
                  </a:lnTo>
                  <a:lnTo>
                    <a:pt x="4177849" y="4209235"/>
                  </a:lnTo>
                  <a:lnTo>
                    <a:pt x="4163177" y="420995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pPr>
                <a:defRPr>
                  <a:latin typeface="Noto Sans TC"/>
                  <a:ea typeface="Noto Sans TC"/>
                  <a:cs typeface="Noto Sans TC"/>
                </a:defRPr>
              </a:pPr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001033" y="3311831"/>
              <a:ext cx="449580" cy="449580"/>
            </a:xfrm>
            <a:custGeom>
              <a:avLst/>
              <a:gdLst/>
              <a:ahLst/>
              <a:cxnLst/>
              <a:rect l="l" t="t" r="r" b="b"/>
              <a:pathLst>
                <a:path w="449580" h="449579">
                  <a:moveTo>
                    <a:pt x="231884" y="449061"/>
                  </a:moveTo>
                  <a:lnTo>
                    <a:pt x="217177" y="449061"/>
                  </a:lnTo>
                  <a:lnTo>
                    <a:pt x="209841" y="448701"/>
                  </a:lnTo>
                  <a:lnTo>
                    <a:pt x="166390" y="441527"/>
                  </a:lnTo>
                  <a:lnTo>
                    <a:pt x="125173" y="426015"/>
                  </a:lnTo>
                  <a:lnTo>
                    <a:pt x="87774" y="402760"/>
                  </a:lnTo>
                  <a:lnTo>
                    <a:pt x="55631" y="372656"/>
                  </a:lnTo>
                  <a:lnTo>
                    <a:pt x="29978" y="336858"/>
                  </a:lnTo>
                  <a:lnTo>
                    <a:pt x="11802" y="296745"/>
                  </a:lnTo>
                  <a:lnTo>
                    <a:pt x="1801" y="253856"/>
                  </a:lnTo>
                  <a:lnTo>
                    <a:pt x="0" y="231884"/>
                  </a:lnTo>
                  <a:lnTo>
                    <a:pt x="0" y="217176"/>
                  </a:lnTo>
                  <a:lnTo>
                    <a:pt x="5748" y="173514"/>
                  </a:lnTo>
                  <a:lnTo>
                    <a:pt x="19905" y="131812"/>
                  </a:lnTo>
                  <a:lnTo>
                    <a:pt x="41925" y="93673"/>
                  </a:lnTo>
                  <a:lnTo>
                    <a:pt x="70963" y="60563"/>
                  </a:lnTo>
                  <a:lnTo>
                    <a:pt x="105902" y="33754"/>
                  </a:lnTo>
                  <a:lnTo>
                    <a:pt x="145400" y="14277"/>
                  </a:lnTo>
                  <a:lnTo>
                    <a:pt x="187939" y="2879"/>
                  </a:lnTo>
                  <a:lnTo>
                    <a:pt x="217177" y="0"/>
                  </a:lnTo>
                  <a:lnTo>
                    <a:pt x="231884" y="0"/>
                  </a:lnTo>
                  <a:lnTo>
                    <a:pt x="275546" y="5748"/>
                  </a:lnTo>
                  <a:lnTo>
                    <a:pt x="317248" y="19905"/>
                  </a:lnTo>
                  <a:lnTo>
                    <a:pt x="355387" y="41925"/>
                  </a:lnTo>
                  <a:lnTo>
                    <a:pt x="388498" y="70963"/>
                  </a:lnTo>
                  <a:lnTo>
                    <a:pt x="415306" y="105902"/>
                  </a:lnTo>
                  <a:lnTo>
                    <a:pt x="434784" y="145400"/>
                  </a:lnTo>
                  <a:lnTo>
                    <a:pt x="446182" y="187938"/>
                  </a:lnTo>
                  <a:lnTo>
                    <a:pt x="449061" y="217176"/>
                  </a:lnTo>
                  <a:lnTo>
                    <a:pt x="449061" y="224530"/>
                  </a:lnTo>
                  <a:lnTo>
                    <a:pt x="449061" y="231884"/>
                  </a:lnTo>
                  <a:lnTo>
                    <a:pt x="443313" y="275546"/>
                  </a:lnTo>
                  <a:lnTo>
                    <a:pt x="429156" y="317248"/>
                  </a:lnTo>
                  <a:lnTo>
                    <a:pt x="407136" y="355387"/>
                  </a:lnTo>
                  <a:lnTo>
                    <a:pt x="378098" y="388497"/>
                  </a:lnTo>
                  <a:lnTo>
                    <a:pt x="343159" y="415306"/>
                  </a:lnTo>
                  <a:lnTo>
                    <a:pt x="303661" y="434784"/>
                  </a:lnTo>
                  <a:lnTo>
                    <a:pt x="261122" y="446181"/>
                  </a:lnTo>
                  <a:lnTo>
                    <a:pt x="239220" y="448701"/>
                  </a:lnTo>
                  <a:lnTo>
                    <a:pt x="231884" y="449061"/>
                  </a:lnTo>
                  <a:close/>
                </a:path>
              </a:pathLst>
            </a:custGeom>
            <a:solidFill>
              <a:srgbClr val="86CDEB"/>
            </a:solidFill>
          </p:spPr>
          <p:txBody>
            <a:bodyPr wrap="square" lIns="0" tIns="0" rIns="0" bIns="0" rtlCol="0"/>
            <a:lstStyle/>
            <a:p>
              <a:pPr>
                <a:defRPr>
                  <a:latin typeface="Noto Sans TC"/>
                  <a:ea typeface="Noto Sans TC"/>
                  <a:cs typeface="Noto Sans TC"/>
                </a:defRPr>
              </a:pPr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1081888" y="3383329"/>
            <a:ext cx="278130" cy="29527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750" spc="290" dirty="0">
                <a:solidFill>
                  <a:srgbClr val="FFFFFF"/>
                </a:solidFill>
                <a:latin typeface="Noto Sans TC"/>
                <a:ea typeface="Noto Sans TC"/>
                <a:cs typeface="Noto Sans TC"/>
              </a:rPr>
              <a:t></a:t>
            </a:r>
            <a:endParaRPr sz="1750">
              <a:latin typeface="Segoe UI Symbol"/>
              <a:cs typeface="Segoe UI Symbo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619826" y="3317841"/>
            <a:ext cx="3056890" cy="114490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750" spc="-10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任務單填寫</a:t>
            </a:r>
            <a:endParaRPr sz="1750" dirty="0">
              <a:latin typeface="Noto Sans JP"/>
              <a:cs typeface="Noto Sans JP"/>
            </a:endParaRPr>
          </a:p>
          <a:p>
            <a:pPr marL="12700" marR="5080" algn="just">
              <a:lnSpc>
                <a:spcPct val="132200"/>
              </a:lnSpc>
              <a:spcBef>
                <a:spcPts val="500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300" spc="-5" dirty="0" err="1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將小組討論的題目、地理概念、據點選擇與理由，詳細記錄在「組內</a:t>
            </a:r>
            <a:r>
              <a:rPr lang="zh-TW" altLang="en-US" sz="1300" spc="-5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與</a:t>
            </a:r>
            <a:r>
              <a:rPr lang="en-US" altLang="zh-TW" sz="1300" spc="-5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e</a:t>
            </a:r>
            <a:r>
              <a:rPr lang="zh-TW" altLang="en-US" sz="1300" spc="-5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度</a:t>
            </a:r>
            <a:r>
              <a:rPr sz="1300" spc="-5" dirty="0" err="1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共學任務單</a:t>
            </a:r>
            <a:r>
              <a:rPr sz="1300" spc="-5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」</a:t>
            </a:r>
            <a:r>
              <a:rPr sz="1300" spc="-50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 </a:t>
            </a:r>
            <a:r>
              <a:rPr sz="1300" spc="-10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(</a:t>
            </a:r>
            <a:r>
              <a:rPr sz="1300" spc="-10" dirty="0" err="1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附件</a:t>
            </a:r>
            <a:r>
              <a:rPr lang="zh-TW" altLang="en-US" sz="1300" spc="-10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一</a:t>
            </a:r>
            <a:r>
              <a:rPr sz="1300" spc="-10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)上。</a:t>
            </a:r>
            <a:endParaRPr sz="1300" dirty="0">
              <a:latin typeface="Noto Sans JP"/>
              <a:cs typeface="Noto Sans JP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5706827" y="3919935"/>
            <a:ext cx="748665" cy="168910"/>
            <a:chOff x="5706827" y="3919935"/>
            <a:chExt cx="748665" cy="168910"/>
          </a:xfrm>
        </p:grpSpPr>
        <p:sp>
          <p:nvSpPr>
            <p:cNvPr id="10" name="object 10"/>
            <p:cNvSpPr/>
            <p:nvPr/>
          </p:nvSpPr>
          <p:spPr>
            <a:xfrm>
              <a:off x="5706827" y="4004134"/>
              <a:ext cx="673735" cy="0"/>
            </a:xfrm>
            <a:custGeom>
              <a:avLst/>
              <a:gdLst/>
              <a:ahLst/>
              <a:cxnLst/>
              <a:rect l="l" t="t" r="r" b="b"/>
              <a:pathLst>
                <a:path w="673735">
                  <a:moveTo>
                    <a:pt x="0" y="0"/>
                  </a:moveTo>
                  <a:lnTo>
                    <a:pt x="673592" y="0"/>
                  </a:lnTo>
                </a:path>
              </a:pathLst>
            </a:custGeom>
            <a:ln w="28066">
              <a:solidFill>
                <a:srgbClr val="FF6A6A"/>
              </a:solidFill>
              <a:prstDash val="dash"/>
            </a:ln>
          </p:spPr>
          <p:txBody>
            <a:bodyPr wrap="square" lIns="0" tIns="0" rIns="0" bIns="0" rtlCol="0"/>
            <a:lstStyle/>
            <a:p>
              <a:pPr>
                <a:defRPr>
                  <a:latin typeface="Noto Sans TC"/>
                  <a:ea typeface="Noto Sans TC"/>
                  <a:cs typeface="Noto Sans TC"/>
                </a:defRPr>
              </a:pPr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6230732" y="3919935"/>
              <a:ext cx="224790" cy="168910"/>
            </a:xfrm>
            <a:custGeom>
              <a:avLst/>
              <a:gdLst/>
              <a:ahLst/>
              <a:cxnLst/>
              <a:rect l="l" t="t" r="r" b="b"/>
              <a:pathLst>
                <a:path w="224789" h="168910">
                  <a:moveTo>
                    <a:pt x="0" y="168398"/>
                  </a:moveTo>
                  <a:lnTo>
                    <a:pt x="0" y="0"/>
                  </a:lnTo>
                  <a:lnTo>
                    <a:pt x="224530" y="84199"/>
                  </a:lnTo>
                  <a:lnTo>
                    <a:pt x="0" y="168398"/>
                  </a:lnTo>
                  <a:close/>
                </a:path>
              </a:pathLst>
            </a:custGeom>
            <a:solidFill>
              <a:srgbClr val="FF6A6A"/>
            </a:solidFill>
          </p:spPr>
          <p:txBody>
            <a:bodyPr wrap="square" lIns="0" tIns="0" rIns="0" bIns="0" rtlCol="0"/>
            <a:lstStyle/>
            <a:p>
              <a:pPr>
                <a:defRPr>
                  <a:latin typeface="Noto Sans TC"/>
                  <a:ea typeface="Noto Sans TC"/>
                  <a:cs typeface="Noto Sans TC"/>
                </a:defRPr>
              </a:pPr>
              <a:endParaRPr/>
            </a:p>
          </p:txBody>
        </p:sp>
      </p:grpSp>
      <p:grpSp>
        <p:nvGrpSpPr>
          <p:cNvPr id="12" name="object 12"/>
          <p:cNvGrpSpPr/>
          <p:nvPr/>
        </p:nvGrpSpPr>
        <p:grpSpPr>
          <a:xfrm>
            <a:off x="6760464" y="1578864"/>
            <a:ext cx="5105400" cy="5001895"/>
            <a:chOff x="6760464" y="1578864"/>
            <a:chExt cx="5105400" cy="5001895"/>
          </a:xfrm>
        </p:grpSpPr>
        <p:sp>
          <p:nvSpPr>
            <p:cNvPr id="13" name="object 13"/>
            <p:cNvSpPr/>
            <p:nvPr/>
          </p:nvSpPr>
          <p:spPr>
            <a:xfrm>
              <a:off x="6760464" y="1578864"/>
              <a:ext cx="5105400" cy="5001895"/>
            </a:xfrm>
            <a:custGeom>
              <a:avLst/>
              <a:gdLst/>
              <a:ahLst/>
              <a:cxnLst/>
              <a:rect l="l" t="t" r="r" b="b"/>
              <a:pathLst>
                <a:path w="5105400" h="5001895">
                  <a:moveTo>
                    <a:pt x="5105399" y="5001767"/>
                  </a:moveTo>
                  <a:lnTo>
                    <a:pt x="0" y="5001767"/>
                  </a:lnTo>
                  <a:lnTo>
                    <a:pt x="0" y="0"/>
                  </a:lnTo>
                  <a:lnTo>
                    <a:pt x="5105399" y="0"/>
                  </a:lnTo>
                  <a:lnTo>
                    <a:pt x="5105399" y="329648"/>
                  </a:lnTo>
                  <a:lnTo>
                    <a:pt x="546146" y="329648"/>
                  </a:lnTo>
                  <a:lnTo>
                    <a:pt x="532321" y="330316"/>
                  </a:lnTo>
                  <a:lnTo>
                    <a:pt x="492442" y="340330"/>
                  </a:lnTo>
                  <a:lnTo>
                    <a:pt x="457162" y="361447"/>
                  </a:lnTo>
                  <a:lnTo>
                    <a:pt x="429441" y="392001"/>
                  </a:lnTo>
                  <a:lnTo>
                    <a:pt x="411822" y="429305"/>
                  </a:lnTo>
                  <a:lnTo>
                    <a:pt x="405814" y="469980"/>
                  </a:lnTo>
                  <a:lnTo>
                    <a:pt x="405814" y="4380560"/>
                  </a:lnTo>
                  <a:lnTo>
                    <a:pt x="411822" y="4421235"/>
                  </a:lnTo>
                  <a:lnTo>
                    <a:pt x="429441" y="4458538"/>
                  </a:lnTo>
                  <a:lnTo>
                    <a:pt x="457162" y="4489092"/>
                  </a:lnTo>
                  <a:lnTo>
                    <a:pt x="492442" y="4510209"/>
                  </a:lnTo>
                  <a:lnTo>
                    <a:pt x="532321" y="4520224"/>
                  </a:lnTo>
                  <a:lnTo>
                    <a:pt x="546146" y="4520892"/>
                  </a:lnTo>
                  <a:lnTo>
                    <a:pt x="5105399" y="4520892"/>
                  </a:lnTo>
                  <a:lnTo>
                    <a:pt x="5105399" y="5001767"/>
                  </a:lnTo>
                  <a:close/>
                </a:path>
                <a:path w="5105400" h="5001895">
                  <a:moveTo>
                    <a:pt x="5105399" y="4520892"/>
                  </a:moveTo>
                  <a:lnTo>
                    <a:pt x="4559636" y="4520892"/>
                  </a:lnTo>
                  <a:lnTo>
                    <a:pt x="4573460" y="4520224"/>
                  </a:lnTo>
                  <a:lnTo>
                    <a:pt x="4587018" y="4518221"/>
                  </a:lnTo>
                  <a:lnTo>
                    <a:pt x="4625854" y="4504302"/>
                  </a:lnTo>
                  <a:lnTo>
                    <a:pt x="4658865" y="4479789"/>
                  </a:lnTo>
                  <a:lnTo>
                    <a:pt x="4683377" y="4446779"/>
                  </a:lnTo>
                  <a:lnTo>
                    <a:pt x="4697296" y="4407942"/>
                  </a:lnTo>
                  <a:lnTo>
                    <a:pt x="4699968" y="4380560"/>
                  </a:lnTo>
                  <a:lnTo>
                    <a:pt x="4699968" y="469980"/>
                  </a:lnTo>
                  <a:lnTo>
                    <a:pt x="4693958" y="429305"/>
                  </a:lnTo>
                  <a:lnTo>
                    <a:pt x="4676338" y="392001"/>
                  </a:lnTo>
                  <a:lnTo>
                    <a:pt x="4648618" y="361447"/>
                  </a:lnTo>
                  <a:lnTo>
                    <a:pt x="4613338" y="340330"/>
                  </a:lnTo>
                  <a:lnTo>
                    <a:pt x="4573460" y="330316"/>
                  </a:lnTo>
                  <a:lnTo>
                    <a:pt x="4559636" y="329648"/>
                  </a:lnTo>
                  <a:lnTo>
                    <a:pt x="5105399" y="329648"/>
                  </a:lnTo>
                  <a:lnTo>
                    <a:pt x="5105399" y="4520892"/>
                  </a:lnTo>
                  <a:close/>
                </a:path>
              </a:pathLst>
            </a:custGeom>
            <a:solidFill>
              <a:srgbClr val="000000">
                <a:alpha val="5879"/>
              </a:srgbClr>
            </a:solidFill>
          </p:spPr>
          <p:txBody>
            <a:bodyPr wrap="square" lIns="0" tIns="0" rIns="0" bIns="0" rtlCol="0"/>
            <a:lstStyle/>
            <a:p>
              <a:pPr>
                <a:defRPr>
                  <a:latin typeface="Noto Sans TC"/>
                  <a:ea typeface="Noto Sans TC"/>
                  <a:cs typeface="Noto Sans TC"/>
                </a:defRPr>
              </a:pPr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7156923" y="1899157"/>
              <a:ext cx="4312920" cy="4210050"/>
            </a:xfrm>
            <a:custGeom>
              <a:avLst/>
              <a:gdLst/>
              <a:ahLst/>
              <a:cxnLst/>
              <a:rect l="l" t="t" r="r" b="b"/>
              <a:pathLst>
                <a:path w="4312920" h="4210050">
                  <a:moveTo>
                    <a:pt x="4163177" y="4209954"/>
                  </a:moveTo>
                  <a:lnTo>
                    <a:pt x="149687" y="4209954"/>
                  </a:lnTo>
                  <a:lnTo>
                    <a:pt x="142333" y="4209774"/>
                  </a:lnTo>
                  <a:lnTo>
                    <a:pt x="99266" y="4201207"/>
                  </a:lnTo>
                  <a:lnTo>
                    <a:pt x="60510" y="4180491"/>
                  </a:lnTo>
                  <a:lnTo>
                    <a:pt x="29461" y="4149442"/>
                  </a:lnTo>
                  <a:lnTo>
                    <a:pt x="8745" y="4110686"/>
                  </a:lnTo>
                  <a:lnTo>
                    <a:pt x="179" y="4067620"/>
                  </a:lnTo>
                  <a:lnTo>
                    <a:pt x="0" y="4060267"/>
                  </a:lnTo>
                  <a:lnTo>
                    <a:pt x="0" y="149687"/>
                  </a:lnTo>
                  <a:lnTo>
                    <a:pt x="6443" y="106234"/>
                  </a:lnTo>
                  <a:lnTo>
                    <a:pt x="25226" y="66525"/>
                  </a:lnTo>
                  <a:lnTo>
                    <a:pt x="54725" y="33975"/>
                  </a:lnTo>
                  <a:lnTo>
                    <a:pt x="92403" y="11394"/>
                  </a:lnTo>
                  <a:lnTo>
                    <a:pt x="135015" y="719"/>
                  </a:lnTo>
                  <a:lnTo>
                    <a:pt x="149687" y="0"/>
                  </a:lnTo>
                  <a:lnTo>
                    <a:pt x="4163177" y="0"/>
                  </a:lnTo>
                  <a:lnTo>
                    <a:pt x="4206627" y="6443"/>
                  </a:lnTo>
                  <a:lnTo>
                    <a:pt x="4246337" y="25226"/>
                  </a:lnTo>
                  <a:lnTo>
                    <a:pt x="4278886" y="54725"/>
                  </a:lnTo>
                  <a:lnTo>
                    <a:pt x="4301468" y="92404"/>
                  </a:lnTo>
                  <a:lnTo>
                    <a:pt x="4312144" y="135015"/>
                  </a:lnTo>
                  <a:lnTo>
                    <a:pt x="4312864" y="149687"/>
                  </a:lnTo>
                  <a:lnTo>
                    <a:pt x="4312864" y="4060267"/>
                  </a:lnTo>
                  <a:lnTo>
                    <a:pt x="4306419" y="4103718"/>
                  </a:lnTo>
                  <a:lnTo>
                    <a:pt x="4287635" y="4143428"/>
                  </a:lnTo>
                  <a:lnTo>
                    <a:pt x="4258137" y="4175977"/>
                  </a:lnTo>
                  <a:lnTo>
                    <a:pt x="4220457" y="4198559"/>
                  </a:lnTo>
                  <a:lnTo>
                    <a:pt x="4177848" y="4209235"/>
                  </a:lnTo>
                  <a:lnTo>
                    <a:pt x="4163177" y="420995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pPr>
                <a:defRPr>
                  <a:latin typeface="Noto Sans TC"/>
                  <a:ea typeface="Noto Sans TC"/>
                  <a:cs typeface="Noto Sans TC"/>
                </a:defRPr>
              </a:pPr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7456297" y="2198532"/>
              <a:ext cx="449580" cy="449580"/>
            </a:xfrm>
            <a:custGeom>
              <a:avLst/>
              <a:gdLst/>
              <a:ahLst/>
              <a:cxnLst/>
              <a:rect l="l" t="t" r="r" b="b"/>
              <a:pathLst>
                <a:path w="449579" h="449580">
                  <a:moveTo>
                    <a:pt x="231884" y="449061"/>
                  </a:moveTo>
                  <a:lnTo>
                    <a:pt x="217177" y="449061"/>
                  </a:lnTo>
                  <a:lnTo>
                    <a:pt x="209841" y="448701"/>
                  </a:lnTo>
                  <a:lnTo>
                    <a:pt x="166389" y="441527"/>
                  </a:lnTo>
                  <a:lnTo>
                    <a:pt x="125172" y="426015"/>
                  </a:lnTo>
                  <a:lnTo>
                    <a:pt x="87774" y="402760"/>
                  </a:lnTo>
                  <a:lnTo>
                    <a:pt x="55630" y="372656"/>
                  </a:lnTo>
                  <a:lnTo>
                    <a:pt x="29978" y="336858"/>
                  </a:lnTo>
                  <a:lnTo>
                    <a:pt x="11802" y="296745"/>
                  </a:lnTo>
                  <a:lnTo>
                    <a:pt x="1802" y="253856"/>
                  </a:lnTo>
                  <a:lnTo>
                    <a:pt x="0" y="231884"/>
                  </a:lnTo>
                  <a:lnTo>
                    <a:pt x="0" y="217176"/>
                  </a:lnTo>
                  <a:lnTo>
                    <a:pt x="5748" y="173514"/>
                  </a:lnTo>
                  <a:lnTo>
                    <a:pt x="19904" y="131812"/>
                  </a:lnTo>
                  <a:lnTo>
                    <a:pt x="41924" y="93673"/>
                  </a:lnTo>
                  <a:lnTo>
                    <a:pt x="70963" y="60563"/>
                  </a:lnTo>
                  <a:lnTo>
                    <a:pt x="105901" y="33754"/>
                  </a:lnTo>
                  <a:lnTo>
                    <a:pt x="145400" y="14276"/>
                  </a:lnTo>
                  <a:lnTo>
                    <a:pt x="187939" y="2879"/>
                  </a:lnTo>
                  <a:lnTo>
                    <a:pt x="217177" y="0"/>
                  </a:lnTo>
                  <a:lnTo>
                    <a:pt x="231884" y="0"/>
                  </a:lnTo>
                  <a:lnTo>
                    <a:pt x="275546" y="5748"/>
                  </a:lnTo>
                  <a:lnTo>
                    <a:pt x="317248" y="19905"/>
                  </a:lnTo>
                  <a:lnTo>
                    <a:pt x="355387" y="41925"/>
                  </a:lnTo>
                  <a:lnTo>
                    <a:pt x="388498" y="70963"/>
                  </a:lnTo>
                  <a:lnTo>
                    <a:pt x="415307" y="105902"/>
                  </a:lnTo>
                  <a:lnTo>
                    <a:pt x="434784" y="145400"/>
                  </a:lnTo>
                  <a:lnTo>
                    <a:pt x="446182" y="187939"/>
                  </a:lnTo>
                  <a:lnTo>
                    <a:pt x="449062" y="217176"/>
                  </a:lnTo>
                  <a:lnTo>
                    <a:pt x="449061" y="224530"/>
                  </a:lnTo>
                  <a:lnTo>
                    <a:pt x="449062" y="231884"/>
                  </a:lnTo>
                  <a:lnTo>
                    <a:pt x="443312" y="275547"/>
                  </a:lnTo>
                  <a:lnTo>
                    <a:pt x="429155" y="317248"/>
                  </a:lnTo>
                  <a:lnTo>
                    <a:pt x="407135" y="355387"/>
                  </a:lnTo>
                  <a:lnTo>
                    <a:pt x="378097" y="388497"/>
                  </a:lnTo>
                  <a:lnTo>
                    <a:pt x="343159" y="415306"/>
                  </a:lnTo>
                  <a:lnTo>
                    <a:pt x="303661" y="434784"/>
                  </a:lnTo>
                  <a:lnTo>
                    <a:pt x="261121" y="446181"/>
                  </a:lnTo>
                  <a:lnTo>
                    <a:pt x="239220" y="448701"/>
                  </a:lnTo>
                  <a:lnTo>
                    <a:pt x="231884" y="449061"/>
                  </a:lnTo>
                  <a:close/>
                </a:path>
              </a:pathLst>
            </a:custGeom>
            <a:solidFill>
              <a:srgbClr val="FFD600"/>
            </a:solidFill>
          </p:spPr>
          <p:txBody>
            <a:bodyPr wrap="square" lIns="0" tIns="0" rIns="0" bIns="0" rtlCol="0"/>
            <a:lstStyle/>
            <a:p>
              <a:pPr>
                <a:defRPr>
                  <a:latin typeface="Noto Sans TC"/>
                  <a:ea typeface="Noto Sans TC"/>
                  <a:cs typeface="Noto Sans TC"/>
                </a:defRPr>
              </a:pPr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7557324" y="2270030"/>
            <a:ext cx="250190" cy="29527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750" spc="70" dirty="0">
                <a:solidFill>
                  <a:srgbClr val="FFFFFF"/>
                </a:solidFill>
                <a:latin typeface="Noto Sans TC"/>
                <a:ea typeface="Noto Sans TC"/>
                <a:cs typeface="Noto Sans TC"/>
                <a:sym typeface="Noto Sans TC"/>
              </a:rPr>
              <a:t></a:t>
            </a:r>
            <a:endParaRPr sz="1750">
              <a:latin typeface="Segoe UI Symbol"/>
              <a:cs typeface="Segoe UI Symbo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8081229" y="2204542"/>
            <a:ext cx="923925" cy="29527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750" spc="-15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照片上傳</a:t>
            </a:r>
            <a:endParaRPr sz="1750">
              <a:latin typeface="Noto Sans JP"/>
              <a:cs typeface="Noto Sans JP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7472687" y="2896846"/>
            <a:ext cx="3561715" cy="12382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208279" indent="-181610">
              <a:lnSpc>
                <a:spcPct val="100000"/>
              </a:lnSpc>
              <a:spcBef>
                <a:spcPts val="125"/>
              </a:spcBef>
              <a:buClr>
                <a:srgbClr val="FF6A6A"/>
              </a:buClr>
              <a:buAutoNum type="arabicPeriod"/>
              <a:tabLst>
                <a:tab pos="208279" algn="l"/>
              </a:tabLst>
              <a:defRPr>
                <a:latin typeface="Noto Sans TC"/>
                <a:ea typeface="Noto Sans TC"/>
                <a:cs typeface="Noto Sans TC"/>
              </a:defRPr>
            </a:pPr>
            <a:r>
              <a:rPr sz="1300" spc="-5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將完成的任務單拍照。</a:t>
            </a:r>
            <a:endParaRPr sz="1300">
              <a:latin typeface="Noto Sans JP"/>
              <a:cs typeface="Noto Sans JP"/>
            </a:endParaRPr>
          </a:p>
          <a:p>
            <a:pPr marL="179705" indent="-167005">
              <a:lnSpc>
                <a:spcPct val="100000"/>
              </a:lnSpc>
              <a:spcBef>
                <a:spcPts val="1385"/>
              </a:spcBef>
              <a:buClr>
                <a:srgbClr val="FF6A6A"/>
              </a:buClr>
              <a:buAutoNum type="arabicPeriod"/>
              <a:tabLst>
                <a:tab pos="179705" algn="l"/>
              </a:tabLst>
              <a:defRPr>
                <a:latin typeface="Noto Sans TC"/>
                <a:ea typeface="Noto Sans TC"/>
                <a:cs typeface="Noto Sans TC"/>
              </a:defRPr>
            </a:pPr>
            <a:r>
              <a:rPr sz="1300" spc="-5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登入因材網，進入班級討論區，找到自己組別</a:t>
            </a:r>
            <a:endParaRPr sz="1300">
              <a:latin typeface="Noto Sans JP"/>
              <a:cs typeface="Noto Sans JP"/>
            </a:endParaRPr>
          </a:p>
          <a:p>
            <a:pPr marL="180340">
              <a:lnSpc>
                <a:spcPct val="100000"/>
              </a:lnSpc>
              <a:spcBef>
                <a:spcPts val="505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300" spc="-15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的題目。</a:t>
            </a:r>
            <a:endParaRPr sz="1300">
              <a:latin typeface="Noto Sans JP"/>
              <a:cs typeface="Noto Sans JP"/>
            </a:endParaRPr>
          </a:p>
          <a:p>
            <a:pPr marL="208279" indent="-181610">
              <a:lnSpc>
                <a:spcPct val="100000"/>
              </a:lnSpc>
              <a:spcBef>
                <a:spcPts val="1385"/>
              </a:spcBef>
              <a:buClr>
                <a:srgbClr val="FF6A6A"/>
              </a:buClr>
              <a:buAutoNum type="arabicPeriod" startAt="3"/>
              <a:tabLst>
                <a:tab pos="208279" algn="l"/>
              </a:tabLst>
              <a:defRPr>
                <a:latin typeface="Noto Sans TC"/>
                <a:ea typeface="Noto Sans TC"/>
                <a:cs typeface="Noto Sans TC"/>
              </a:defRPr>
            </a:pPr>
            <a:r>
              <a:rPr sz="1300" spc="-5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將任務單照片上傳至討論區，並簡要說明。</a:t>
            </a:r>
            <a:endParaRPr sz="1300">
              <a:latin typeface="Noto Sans JP"/>
              <a:cs typeface="Noto Sans JP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7456297" y="5430841"/>
            <a:ext cx="3714115" cy="0"/>
          </a:xfrm>
          <a:custGeom>
            <a:avLst/>
            <a:gdLst/>
            <a:ahLst/>
            <a:cxnLst/>
            <a:rect l="l" t="t" r="r" b="b"/>
            <a:pathLst>
              <a:path w="3714115">
                <a:moveTo>
                  <a:pt x="0" y="0"/>
                </a:moveTo>
                <a:lnTo>
                  <a:pt x="3714115" y="0"/>
                </a:lnTo>
              </a:path>
            </a:pathLst>
          </a:custGeom>
          <a:ln w="9355">
            <a:solidFill>
              <a:srgbClr val="D0D5DA"/>
            </a:solidFill>
            <a:prstDash val="sysDash"/>
          </a:ln>
        </p:spPr>
        <p:txBody>
          <a:bodyPr wrap="square" lIns="0" tIns="0" rIns="0" bIns="0" rtlCol="0"/>
          <a:lstStyle/>
          <a:p>
            <a:pPr>
              <a:defRPr>
                <a:latin typeface="Noto Sans TC"/>
                <a:ea typeface="Noto Sans TC"/>
                <a:cs typeface="Noto Sans TC"/>
              </a:defRPr>
            </a:pPr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7445058" y="5600572"/>
            <a:ext cx="2944495" cy="20510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725" spc="262" baseline="2415" dirty="0">
                <a:solidFill>
                  <a:srgbClr val="EF4444"/>
                </a:solidFill>
                <a:latin typeface="Noto Sans TC"/>
                <a:ea typeface="Noto Sans TC"/>
                <a:cs typeface="Noto Sans TC"/>
              </a:rPr>
              <a:t>⚠  </a:t>
            </a:r>
            <a:r>
              <a:rPr sz="1150" spc="-5" dirty="0">
                <a:solidFill>
                  <a:srgbClr val="EF4444"/>
                </a:solidFill>
                <a:latin typeface="Noto Sans TC"/>
                <a:ea typeface="Noto Sans TC"/>
                <a:cs typeface="Noto Sans TC"/>
              </a:rPr>
              <a:t>注意：請確保照片清晰可見，內容完整。</a:t>
            </a:r>
            <a:endParaRPr sz="1150">
              <a:latin typeface="Noto Sans JP"/>
              <a:cs typeface="Noto Sans JP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>
            <a:extLst>
              <a:ext uri="{FF2B5EF4-FFF2-40B4-BE49-F238E27FC236}">
                <a16:creationId xmlns:a16="http://schemas.microsoft.com/office/drawing/2014/main" id="{FDD07B43-41B8-4DAE-99AC-D651DC14AD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346"/>
            <a:ext cx="12179300" cy="65909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12959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>
            <a:extLst>
              <a:ext uri="{FF2B5EF4-FFF2-40B4-BE49-F238E27FC236}">
                <a16:creationId xmlns:a16="http://schemas.microsoft.com/office/drawing/2014/main" id="{6620650C-4ACB-457D-B746-1EF95A9EC4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3060"/>
            <a:ext cx="12179300" cy="5965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37535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90737" rIns="0" bIns="0" rtlCol="0">
            <a:spAutoFit/>
          </a:bodyPr>
          <a:lstStyle/>
          <a:p>
            <a:pPr marL="1744345">
              <a:lnSpc>
                <a:spcPct val="100000"/>
              </a:lnSpc>
              <a:spcBef>
                <a:spcPts val="135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pc="105" dirty="0">
                <a:latin typeface="Noto Sans TC"/>
                <a:ea typeface="Noto Sans TC"/>
                <a:cs typeface="Noto Sans TC"/>
              </a:rPr>
              <a:t>發表公式：題目→答案→理由→修正</a:t>
            </a:r>
          </a:p>
        </p:txBody>
      </p:sp>
      <p:sp>
        <p:nvSpPr>
          <p:cNvPr id="3" name="object 3"/>
          <p:cNvSpPr/>
          <p:nvPr/>
        </p:nvSpPr>
        <p:spPr>
          <a:xfrm>
            <a:off x="1300408" y="1736516"/>
            <a:ext cx="1842770" cy="737235"/>
          </a:xfrm>
          <a:custGeom>
            <a:avLst/>
            <a:gdLst/>
            <a:ahLst/>
            <a:cxnLst/>
            <a:rect l="l" t="t" r="r" b="b"/>
            <a:pathLst>
              <a:path w="1842770" h="737235">
                <a:moveTo>
                  <a:pt x="1473843" y="736921"/>
                </a:moveTo>
                <a:lnTo>
                  <a:pt x="368460" y="736921"/>
                </a:lnTo>
                <a:lnTo>
                  <a:pt x="359415" y="736811"/>
                </a:lnTo>
                <a:lnTo>
                  <a:pt x="314396" y="732934"/>
                </a:lnTo>
                <a:lnTo>
                  <a:pt x="270190" y="723575"/>
                </a:lnTo>
                <a:lnTo>
                  <a:pt x="227457" y="708874"/>
                </a:lnTo>
                <a:lnTo>
                  <a:pt x="186844" y="689052"/>
                </a:lnTo>
                <a:lnTo>
                  <a:pt x="148968" y="664411"/>
                </a:lnTo>
                <a:lnTo>
                  <a:pt x="114394" y="635319"/>
                </a:lnTo>
                <a:lnTo>
                  <a:pt x="83636" y="602210"/>
                </a:lnTo>
                <a:lnTo>
                  <a:pt x="57163" y="565584"/>
                </a:lnTo>
                <a:lnTo>
                  <a:pt x="35376" y="525998"/>
                </a:lnTo>
                <a:lnTo>
                  <a:pt x="18597" y="484043"/>
                </a:lnTo>
                <a:lnTo>
                  <a:pt x="7080" y="440344"/>
                </a:lnTo>
                <a:lnTo>
                  <a:pt x="998" y="395563"/>
                </a:lnTo>
                <a:lnTo>
                  <a:pt x="0" y="368460"/>
                </a:lnTo>
                <a:lnTo>
                  <a:pt x="110" y="359415"/>
                </a:lnTo>
                <a:lnTo>
                  <a:pt x="3987" y="314396"/>
                </a:lnTo>
                <a:lnTo>
                  <a:pt x="13346" y="270190"/>
                </a:lnTo>
                <a:lnTo>
                  <a:pt x="28047" y="227457"/>
                </a:lnTo>
                <a:lnTo>
                  <a:pt x="47869" y="186844"/>
                </a:lnTo>
                <a:lnTo>
                  <a:pt x="72510" y="148968"/>
                </a:lnTo>
                <a:lnTo>
                  <a:pt x="101602" y="114394"/>
                </a:lnTo>
                <a:lnTo>
                  <a:pt x="134711" y="83636"/>
                </a:lnTo>
                <a:lnTo>
                  <a:pt x="171337" y="57163"/>
                </a:lnTo>
                <a:lnTo>
                  <a:pt x="210923" y="35375"/>
                </a:lnTo>
                <a:lnTo>
                  <a:pt x="252878" y="18597"/>
                </a:lnTo>
                <a:lnTo>
                  <a:pt x="296577" y="7079"/>
                </a:lnTo>
                <a:lnTo>
                  <a:pt x="341358" y="998"/>
                </a:lnTo>
                <a:lnTo>
                  <a:pt x="368460" y="0"/>
                </a:lnTo>
                <a:lnTo>
                  <a:pt x="1473843" y="0"/>
                </a:lnTo>
                <a:lnTo>
                  <a:pt x="1518950" y="2771"/>
                </a:lnTo>
                <a:lnTo>
                  <a:pt x="1563372" y="11042"/>
                </a:lnTo>
                <a:lnTo>
                  <a:pt x="1606448" y="24688"/>
                </a:lnTo>
                <a:lnTo>
                  <a:pt x="1647535" y="43507"/>
                </a:lnTo>
                <a:lnTo>
                  <a:pt x="1686008" y="67214"/>
                </a:lnTo>
                <a:lnTo>
                  <a:pt x="1721287" y="95449"/>
                </a:lnTo>
                <a:lnTo>
                  <a:pt x="1752844" y="127790"/>
                </a:lnTo>
                <a:lnTo>
                  <a:pt x="1780207" y="163755"/>
                </a:lnTo>
                <a:lnTo>
                  <a:pt x="1802963" y="202799"/>
                </a:lnTo>
                <a:lnTo>
                  <a:pt x="1820766" y="244330"/>
                </a:lnTo>
                <a:lnTo>
                  <a:pt x="1833351" y="287728"/>
                </a:lnTo>
                <a:lnTo>
                  <a:pt x="1840530" y="332345"/>
                </a:lnTo>
                <a:lnTo>
                  <a:pt x="1842304" y="368460"/>
                </a:lnTo>
                <a:lnTo>
                  <a:pt x="1842193" y="377506"/>
                </a:lnTo>
                <a:lnTo>
                  <a:pt x="1838317" y="422525"/>
                </a:lnTo>
                <a:lnTo>
                  <a:pt x="1828958" y="466731"/>
                </a:lnTo>
                <a:lnTo>
                  <a:pt x="1814257" y="509464"/>
                </a:lnTo>
                <a:lnTo>
                  <a:pt x="1794435" y="550077"/>
                </a:lnTo>
                <a:lnTo>
                  <a:pt x="1769794" y="587953"/>
                </a:lnTo>
                <a:lnTo>
                  <a:pt x="1740702" y="622527"/>
                </a:lnTo>
                <a:lnTo>
                  <a:pt x="1707593" y="653285"/>
                </a:lnTo>
                <a:lnTo>
                  <a:pt x="1670967" y="679758"/>
                </a:lnTo>
                <a:lnTo>
                  <a:pt x="1631381" y="701545"/>
                </a:lnTo>
                <a:lnTo>
                  <a:pt x="1589425" y="718324"/>
                </a:lnTo>
                <a:lnTo>
                  <a:pt x="1545726" y="729842"/>
                </a:lnTo>
                <a:lnTo>
                  <a:pt x="1500946" y="735923"/>
                </a:lnTo>
                <a:lnTo>
                  <a:pt x="1473843" y="736921"/>
                </a:lnTo>
                <a:close/>
              </a:path>
            </a:pathLst>
          </a:custGeom>
          <a:solidFill>
            <a:srgbClr val="86CDEB"/>
          </a:solidFill>
        </p:spPr>
        <p:txBody>
          <a:bodyPr wrap="square" lIns="0" tIns="0" rIns="0" bIns="0" rtlCol="0"/>
          <a:lstStyle/>
          <a:p>
            <a:pPr>
              <a:defRPr>
                <a:latin typeface="Noto Sans TC"/>
                <a:ea typeface="Noto Sans TC"/>
                <a:cs typeface="Noto Sans TC"/>
              </a:defRPr>
            </a:pPr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914163" y="1923732"/>
            <a:ext cx="615315" cy="3790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2300" spc="-25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題目</a:t>
            </a:r>
            <a:endParaRPr sz="2300">
              <a:latin typeface="Noto Sans JP"/>
              <a:cs typeface="Noto Sans JP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19058" y="1736516"/>
            <a:ext cx="7737680" cy="736921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5000024" y="1923732"/>
            <a:ext cx="615315" cy="3790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2300" spc="-25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答案</a:t>
            </a:r>
            <a:endParaRPr sz="2300">
              <a:latin typeface="Noto Sans JP"/>
              <a:cs typeface="Noto Sans JP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579251" y="1923732"/>
            <a:ext cx="615315" cy="3790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2300" spc="-25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理由</a:t>
            </a:r>
            <a:endParaRPr sz="2300">
              <a:latin typeface="Noto Sans JP"/>
              <a:cs typeface="Noto Sans JP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0158477" y="1923732"/>
            <a:ext cx="615315" cy="3790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2300" spc="-25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修正</a:t>
            </a:r>
            <a:endParaRPr sz="2300">
              <a:latin typeface="Noto Sans JP"/>
              <a:cs typeface="Noto Sans JP"/>
            </a:endParaRPr>
          </a:p>
        </p:txBody>
      </p:sp>
      <p:pic>
        <p:nvPicPr>
          <p:cNvPr id="9" name="object 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01033" y="4144466"/>
            <a:ext cx="74843" cy="74843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01033" y="4518684"/>
            <a:ext cx="74843" cy="74843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01033" y="4892902"/>
            <a:ext cx="74843" cy="74843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01033" y="5267121"/>
            <a:ext cx="74843" cy="74843"/>
          </a:xfrm>
          <a:prstGeom prst="rect">
            <a:avLst/>
          </a:prstGeom>
        </p:spPr>
      </p:pic>
      <p:sp>
        <p:nvSpPr>
          <p:cNvPr id="13" name="object 13"/>
          <p:cNvSpPr txBox="1"/>
          <p:nvPr/>
        </p:nvSpPr>
        <p:spPr>
          <a:xfrm>
            <a:off x="983655" y="4047567"/>
            <a:ext cx="4433570" cy="163512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283845">
              <a:lnSpc>
                <a:spcPct val="100000"/>
              </a:lnSpc>
              <a:spcBef>
                <a:spcPts val="120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450" spc="-5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口述題目：清楚唸出小組討論的題目。</a:t>
            </a:r>
            <a:endParaRPr sz="1450">
              <a:latin typeface="Noto Sans JP"/>
              <a:cs typeface="Noto Sans JP"/>
            </a:endParaRPr>
          </a:p>
          <a:p>
            <a:pPr marL="283845">
              <a:lnSpc>
                <a:spcPct val="100000"/>
              </a:lnSpc>
              <a:spcBef>
                <a:spcPts val="1210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450" spc="-5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呈現答案：說明小組選擇的據點。</a:t>
            </a:r>
            <a:endParaRPr sz="1450">
              <a:latin typeface="Noto Sans JP"/>
              <a:cs typeface="Noto Sans JP"/>
            </a:endParaRPr>
          </a:p>
          <a:p>
            <a:pPr marL="283845">
              <a:lnSpc>
                <a:spcPct val="100000"/>
              </a:lnSpc>
              <a:spcBef>
                <a:spcPts val="1205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450" spc="-5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解釋理由：詳細說明支持據點的兩個強力理由。</a:t>
            </a:r>
            <a:endParaRPr sz="1450">
              <a:latin typeface="Noto Sans JP"/>
              <a:cs typeface="Noto Sans JP"/>
            </a:endParaRPr>
          </a:p>
          <a:p>
            <a:pPr marL="283845">
              <a:lnSpc>
                <a:spcPct val="100000"/>
              </a:lnSpc>
              <a:spcBef>
                <a:spcPts val="1205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450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e度修正：分享小組與e</a:t>
            </a:r>
            <a:r>
              <a:rPr sz="1450" spc="-5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度討論後，對答案或理由的</a:t>
            </a:r>
            <a:endParaRPr sz="1450">
              <a:latin typeface="Noto Sans JP"/>
              <a:cs typeface="Noto Sans JP"/>
            </a:endParaRPr>
          </a:p>
          <a:p>
            <a:pPr marL="12700">
              <a:lnSpc>
                <a:spcPct val="100000"/>
              </a:lnSpc>
              <a:spcBef>
                <a:spcPts val="325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450" spc="-10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修正與補充。</a:t>
            </a:r>
            <a:endParaRPr sz="1450">
              <a:latin typeface="Noto Sans JP"/>
              <a:cs typeface="Noto Sans JP"/>
            </a:endParaRPr>
          </a:p>
        </p:txBody>
      </p:sp>
      <p:pic>
        <p:nvPicPr>
          <p:cNvPr id="14" name="object 1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614306" y="4144466"/>
            <a:ext cx="74844" cy="74843"/>
          </a:xfrm>
          <a:prstGeom prst="rect">
            <a:avLst/>
          </a:prstGeom>
        </p:spPr>
      </p:pic>
      <p:sp>
        <p:nvSpPr>
          <p:cNvPr id="15" name="object 15"/>
          <p:cNvSpPr txBox="1"/>
          <p:nvPr/>
        </p:nvSpPr>
        <p:spPr>
          <a:xfrm>
            <a:off x="6821459" y="3551728"/>
            <a:ext cx="4001770" cy="112014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3300" spc="3067" baseline="3787" dirty="0">
                <a:solidFill>
                  <a:srgbClr val="FFD600"/>
                </a:solidFill>
                <a:latin typeface="Noto Sans TC"/>
                <a:ea typeface="Noto Sans TC"/>
                <a:cs typeface="Noto Sans TC"/>
              </a:rPr>
              <a:t></a:t>
            </a:r>
            <a:r>
              <a:rPr sz="3300" spc="254" baseline="3787" dirty="0">
                <a:solidFill>
                  <a:srgbClr val="FFD600"/>
                </a:solidFill>
                <a:latin typeface="Noto Sans TC"/>
                <a:ea typeface="Noto Sans TC"/>
                <a:cs typeface="Noto Sans TC"/>
              </a:rPr>
              <a:t> </a:t>
            </a:r>
            <a:r>
              <a:rPr sz="2200" spc="-15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接受提問</a:t>
            </a:r>
            <a:endParaRPr sz="2200">
              <a:latin typeface="Noto Sans JP"/>
              <a:cs typeface="Noto Sans JP"/>
            </a:endParaRPr>
          </a:p>
          <a:p>
            <a:pPr marL="59055">
              <a:lnSpc>
                <a:spcPct val="100000"/>
              </a:lnSpc>
              <a:spcBef>
                <a:spcPts val="1275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450" spc="-5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其他小組同學可針對報告內容提出疑問。</a:t>
            </a:r>
            <a:endParaRPr sz="1450">
              <a:latin typeface="Noto Sans JP"/>
              <a:cs typeface="Noto Sans JP"/>
            </a:endParaRPr>
          </a:p>
          <a:p>
            <a:pPr marL="59055">
              <a:lnSpc>
                <a:spcPct val="100000"/>
              </a:lnSpc>
              <a:spcBef>
                <a:spcPts val="1210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450" spc="-5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明星球員需清晰回應，若有困難可請組員協助。</a:t>
            </a:r>
            <a:endParaRPr sz="1450">
              <a:latin typeface="Noto Sans JP"/>
              <a:cs typeface="Noto Sans JP"/>
            </a:endParaRPr>
          </a:p>
        </p:txBody>
      </p:sp>
      <p:pic>
        <p:nvPicPr>
          <p:cNvPr id="16" name="object 1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614306" y="4518684"/>
            <a:ext cx="74844" cy="74843"/>
          </a:xfrm>
          <a:prstGeom prst="rect">
            <a:avLst/>
          </a:prstGeom>
        </p:spPr>
      </p:pic>
      <p:sp>
        <p:nvSpPr>
          <p:cNvPr id="17" name="object 17"/>
          <p:cNvSpPr txBox="1"/>
          <p:nvPr/>
        </p:nvSpPr>
        <p:spPr>
          <a:xfrm>
            <a:off x="1252625" y="3533017"/>
            <a:ext cx="236220" cy="3625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2200" spc="-490" dirty="0">
                <a:solidFill>
                  <a:srgbClr val="86CDEB"/>
                </a:solidFill>
                <a:latin typeface="Noto Sans TC"/>
                <a:ea typeface="Noto Sans TC"/>
                <a:cs typeface="Noto Sans TC"/>
              </a:rPr>
              <a:t></a:t>
            </a:r>
            <a:endParaRPr sz="2200">
              <a:latin typeface="Segoe UI Symbol"/>
              <a:cs typeface="Segoe UI Symbo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657248" y="3551728"/>
            <a:ext cx="2270760" cy="3625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2200" spc="-10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明星球員上台發表</a:t>
            </a:r>
            <a:endParaRPr sz="2200">
              <a:latin typeface="Noto Sans JP"/>
              <a:cs typeface="Noto Sans JP"/>
            </a:endParaRPr>
          </a:p>
        </p:txBody>
      </p:sp>
      <p:pic>
        <p:nvPicPr>
          <p:cNvPr id="19" name="object 1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001033" y="3648627"/>
            <a:ext cx="149687" cy="149687"/>
          </a:xfrm>
          <a:prstGeom prst="rect">
            <a:avLst/>
          </a:prstGeom>
        </p:spPr>
      </p:pic>
      <p:pic>
        <p:nvPicPr>
          <p:cNvPr id="20" name="object 20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614306" y="3648627"/>
            <a:ext cx="149687" cy="149687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684281" y="456569"/>
            <a:ext cx="3699510" cy="1081405"/>
          </a:xfrm>
          <a:prstGeom prst="rect">
            <a:avLst/>
          </a:prstGeom>
        </p:spPr>
        <p:txBody>
          <a:bodyPr vert="horz" wrap="square" lIns="0" tIns="1276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5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pc="70" dirty="0">
                <a:latin typeface="Noto Sans TC"/>
                <a:ea typeface="Noto Sans TC"/>
                <a:cs typeface="Noto Sans TC"/>
              </a:rPr>
              <a:t>Peer</a:t>
            </a:r>
            <a:r>
              <a:rPr spc="190" dirty="0">
                <a:latin typeface="Noto Sans TC"/>
                <a:ea typeface="Noto Sans TC"/>
                <a:cs typeface="Noto Sans TC"/>
              </a:rPr>
              <a:t> </a:t>
            </a:r>
            <a:r>
              <a:rPr spc="75" dirty="0">
                <a:latin typeface="Noto Sans TC"/>
                <a:ea typeface="Noto Sans TC"/>
                <a:cs typeface="Noto Sans TC"/>
              </a:rPr>
              <a:t>Evaluation</a:t>
            </a:r>
          </a:p>
          <a:p>
            <a:pPr marL="12700">
              <a:lnSpc>
                <a:spcPct val="100000"/>
              </a:lnSpc>
              <a:spcBef>
                <a:spcPts val="565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2200" spc="-15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互評要點</a:t>
            </a:r>
            <a:endParaRPr sz="2200"/>
          </a:p>
        </p:txBody>
      </p:sp>
      <p:sp>
        <p:nvSpPr>
          <p:cNvPr id="3" name="object 3"/>
          <p:cNvSpPr txBox="1"/>
          <p:nvPr/>
        </p:nvSpPr>
        <p:spPr>
          <a:xfrm>
            <a:off x="946234" y="2167121"/>
            <a:ext cx="4145915" cy="26003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72795">
              <a:lnSpc>
                <a:spcPct val="100000"/>
              </a:lnSpc>
              <a:spcBef>
                <a:spcPts val="100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5300" u="sng" spc="-25" dirty="0">
                <a:solidFill>
                  <a:srgbClr val="86CDEB"/>
                </a:solidFill>
                <a:uFill>
                  <a:solidFill>
                    <a:srgbClr val="86CDEB"/>
                  </a:solidFill>
                </a:uFill>
                <a:latin typeface="Noto Sans TC"/>
                <a:ea typeface="Noto Sans TC"/>
                <a:cs typeface="Noto Sans TC"/>
              </a:rPr>
              <a:t>公平</a:t>
            </a:r>
            <a:endParaRPr sz="5300">
              <a:latin typeface="Noto Sans JP"/>
              <a:cs typeface="Noto Sans JP"/>
            </a:endParaRPr>
          </a:p>
          <a:p>
            <a:pPr marL="12700">
              <a:lnSpc>
                <a:spcPct val="100000"/>
              </a:lnSpc>
              <a:spcBef>
                <a:spcPts val="5665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750" spc="-10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霸氣教練互評</a:t>
            </a:r>
            <a:endParaRPr sz="1750">
              <a:latin typeface="Noto Sans JP"/>
              <a:cs typeface="Noto Sans JP"/>
            </a:endParaRPr>
          </a:p>
          <a:p>
            <a:pPr marL="12700">
              <a:lnSpc>
                <a:spcPct val="100000"/>
              </a:lnSpc>
              <a:spcBef>
                <a:spcPts val="1340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300" spc="1010" dirty="0">
                <a:solidFill>
                  <a:srgbClr val="D96FD5"/>
                </a:solidFill>
                <a:latin typeface="Noto Sans TC"/>
                <a:ea typeface="Noto Sans TC"/>
                <a:cs typeface="Noto Sans TC"/>
              </a:rPr>
              <a:t></a:t>
            </a:r>
            <a:r>
              <a:rPr sz="1300" spc="785" dirty="0">
                <a:solidFill>
                  <a:srgbClr val="D96FD5"/>
                </a:solidFill>
                <a:latin typeface="Noto Sans TC"/>
                <a:ea typeface="Noto Sans TC"/>
                <a:cs typeface="Noto Sans TC"/>
              </a:rPr>
              <a:t> </a:t>
            </a:r>
            <a:r>
              <a:rPr sz="1550" spc="-240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評分標準：</a:t>
            </a:r>
            <a:r>
              <a:rPr sz="1300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依據「組間評分表」(附件四)逐條檢視</a:t>
            </a:r>
            <a:r>
              <a:rPr sz="1300" spc="-800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。</a:t>
            </a:r>
            <a:endParaRPr sz="1300">
              <a:latin typeface="Noto Sans JP"/>
              <a:cs typeface="Noto Sans JP"/>
            </a:endParaRPr>
          </a:p>
          <a:p>
            <a:pPr marL="12700">
              <a:lnSpc>
                <a:spcPct val="100000"/>
              </a:lnSpc>
              <a:spcBef>
                <a:spcPts val="1085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300" spc="265" dirty="0">
                <a:solidFill>
                  <a:srgbClr val="D96FD5"/>
                </a:solidFill>
                <a:latin typeface="Noto Sans TC"/>
                <a:ea typeface="Noto Sans TC"/>
                <a:cs typeface="Noto Sans TC"/>
              </a:rPr>
              <a:t>⚖  </a:t>
            </a:r>
            <a:r>
              <a:rPr sz="1550" spc="-240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公平給分：</a:t>
            </a:r>
            <a:r>
              <a:rPr sz="1300" spc="-5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根據組別表現給予客觀分數。</a:t>
            </a:r>
            <a:endParaRPr sz="1300">
              <a:latin typeface="Noto Sans JP"/>
              <a:cs typeface="Noto Sans JP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01659" y="3686049"/>
            <a:ext cx="37465" cy="2096135"/>
          </a:xfrm>
          <a:custGeom>
            <a:avLst/>
            <a:gdLst/>
            <a:ahLst/>
            <a:cxnLst/>
            <a:rect l="l" t="t" r="r" b="b"/>
            <a:pathLst>
              <a:path w="37465" h="2096135">
                <a:moveTo>
                  <a:pt x="37421" y="2095621"/>
                </a:moveTo>
                <a:lnTo>
                  <a:pt x="0" y="2095621"/>
                </a:lnTo>
                <a:lnTo>
                  <a:pt x="0" y="0"/>
                </a:lnTo>
                <a:lnTo>
                  <a:pt x="37421" y="0"/>
                </a:lnTo>
                <a:lnTo>
                  <a:pt x="37421" y="2095621"/>
                </a:lnTo>
                <a:close/>
              </a:path>
            </a:pathLst>
          </a:custGeom>
          <a:solidFill>
            <a:srgbClr val="D96FD5"/>
          </a:solidFill>
        </p:spPr>
        <p:txBody>
          <a:bodyPr wrap="square" lIns="0" tIns="0" rIns="0" bIns="0" rtlCol="0"/>
          <a:lstStyle/>
          <a:p>
            <a:pPr>
              <a:defRPr>
                <a:latin typeface="Noto Sans TC"/>
                <a:ea typeface="Noto Sans TC"/>
                <a:cs typeface="Noto Sans TC"/>
              </a:defRPr>
            </a:pPr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946234" y="4815920"/>
            <a:ext cx="4642485" cy="962025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0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300" spc="229" dirty="0">
                <a:solidFill>
                  <a:srgbClr val="D96FD5"/>
                </a:solidFill>
                <a:latin typeface="Noto Sans TC"/>
                <a:ea typeface="Noto Sans TC"/>
                <a:cs typeface="Noto Sans TC"/>
                <a:sym typeface="Noto Sans TC"/>
              </a:rPr>
              <a:t></a:t>
            </a:r>
            <a:r>
              <a:rPr sz="1300" spc="235" dirty="0">
                <a:solidFill>
                  <a:srgbClr val="D96FD5"/>
                </a:solidFill>
                <a:latin typeface="Noto Sans TC"/>
                <a:ea typeface="Noto Sans TC"/>
                <a:cs typeface="Noto Sans TC"/>
              </a:rPr>
              <a:t>  </a:t>
            </a:r>
            <a:r>
              <a:rPr sz="1550" spc="-240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具體建議：</a:t>
            </a:r>
            <a:r>
              <a:rPr sz="1300" spc="-30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針對報告內容，提出一個優點和一個可改進的建</a:t>
            </a:r>
            <a:endParaRPr sz="1300">
              <a:latin typeface="Noto Sans JP"/>
              <a:cs typeface="Noto Sans JP"/>
            </a:endParaRPr>
          </a:p>
          <a:p>
            <a:pPr marL="250825">
              <a:lnSpc>
                <a:spcPct val="100000"/>
              </a:lnSpc>
              <a:spcBef>
                <a:spcPts val="455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300" spc="-25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議。</a:t>
            </a:r>
            <a:endParaRPr sz="1300">
              <a:latin typeface="Noto Sans JP"/>
              <a:cs typeface="Noto Sans JP"/>
            </a:endParaRPr>
          </a:p>
          <a:p>
            <a:pPr marL="12700">
              <a:lnSpc>
                <a:spcPct val="100000"/>
              </a:lnSpc>
              <a:spcBef>
                <a:spcPts val="1135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300" spc="1260" dirty="0">
                <a:solidFill>
                  <a:srgbClr val="D96FD5"/>
                </a:solidFill>
                <a:latin typeface="Noto Sans TC"/>
                <a:ea typeface="Noto Sans TC"/>
                <a:cs typeface="Noto Sans TC"/>
              </a:rPr>
              <a:t></a:t>
            </a:r>
            <a:r>
              <a:rPr sz="1300" spc="765" dirty="0">
                <a:solidFill>
                  <a:srgbClr val="D96FD5"/>
                </a:solidFill>
                <a:latin typeface="Noto Sans TC"/>
                <a:ea typeface="Noto Sans TC"/>
                <a:cs typeface="Noto Sans TC"/>
              </a:rPr>
              <a:t> </a:t>
            </a:r>
            <a:r>
              <a:rPr sz="1550" spc="-240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友善態度：</a:t>
            </a:r>
            <a:r>
              <a:rPr sz="1300" spc="-5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以鼓勵和尊重的語氣進行評分與回饋。</a:t>
            </a:r>
            <a:endParaRPr sz="1300">
              <a:latin typeface="Noto Sans JP"/>
              <a:cs typeface="Noto Sans JP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6314931" y="3686049"/>
            <a:ext cx="37465" cy="2096135"/>
          </a:xfrm>
          <a:custGeom>
            <a:avLst/>
            <a:gdLst/>
            <a:ahLst/>
            <a:cxnLst/>
            <a:rect l="l" t="t" r="r" b="b"/>
            <a:pathLst>
              <a:path w="37464" h="2096135">
                <a:moveTo>
                  <a:pt x="37421" y="2095621"/>
                </a:moveTo>
                <a:lnTo>
                  <a:pt x="0" y="2095621"/>
                </a:lnTo>
                <a:lnTo>
                  <a:pt x="0" y="0"/>
                </a:lnTo>
                <a:lnTo>
                  <a:pt x="37421" y="0"/>
                </a:lnTo>
                <a:lnTo>
                  <a:pt x="37421" y="2095621"/>
                </a:lnTo>
                <a:close/>
              </a:path>
            </a:pathLst>
          </a:custGeom>
          <a:solidFill>
            <a:srgbClr val="F5DEB3"/>
          </a:solidFill>
        </p:spPr>
        <p:txBody>
          <a:bodyPr wrap="square" lIns="0" tIns="0" rIns="0" bIns="0" rtlCol="0"/>
          <a:lstStyle/>
          <a:p>
            <a:pPr>
              <a:defRPr>
                <a:latin typeface="Noto Sans TC"/>
                <a:ea typeface="Noto Sans TC"/>
                <a:cs typeface="Noto Sans TC"/>
              </a:defRPr>
            </a:pPr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704590" algn="l"/>
              </a:tabLst>
              <a:defRPr>
                <a:latin typeface="Noto Sans TC"/>
                <a:ea typeface="Noto Sans TC"/>
                <a:cs typeface="Noto Sans TC"/>
              </a:defRPr>
            </a:pPr>
            <a:r>
              <a:rPr dirty="0">
                <a:latin typeface="Noto Sans TC"/>
                <a:ea typeface="Noto Sans TC"/>
                <a:cs typeface="Noto Sans TC"/>
              </a:rPr>
              <a:t>具</a:t>
            </a:r>
            <a:r>
              <a:rPr spc="-50" dirty="0">
                <a:latin typeface="Noto Sans TC"/>
                <a:ea typeface="Noto Sans TC"/>
                <a:cs typeface="Noto Sans TC"/>
              </a:rPr>
              <a:t>體</a:t>
            </a:r>
            <a:r>
              <a:rPr u="none" dirty="0">
                <a:latin typeface="Noto Sans TC"/>
                <a:ea typeface="Noto Sans TC"/>
                <a:cs typeface="Noto Sans TC"/>
              </a:rPr>
              <a:t>	</a:t>
            </a:r>
            <a:r>
              <a:rPr u="sng" dirty="0">
                <a:solidFill>
                  <a:srgbClr val="3CB370"/>
                </a:solidFill>
                <a:uFill>
                  <a:solidFill>
                    <a:srgbClr val="3CB370"/>
                  </a:solidFill>
                </a:uFill>
                <a:latin typeface="Noto Sans TC"/>
                <a:ea typeface="Noto Sans TC"/>
                <a:cs typeface="Noto Sans TC"/>
              </a:rPr>
              <a:t>友</a:t>
            </a:r>
            <a:r>
              <a:rPr u="sng" spc="-50" dirty="0">
                <a:solidFill>
                  <a:srgbClr val="3CB370"/>
                </a:solidFill>
                <a:uFill>
                  <a:solidFill>
                    <a:srgbClr val="3CB370"/>
                  </a:solidFill>
                </a:uFill>
                <a:latin typeface="Noto Sans TC"/>
                <a:ea typeface="Noto Sans TC"/>
                <a:cs typeface="Noto Sans TC"/>
              </a:rPr>
              <a:t>善</a:t>
            </a:r>
          </a:p>
          <a:p>
            <a:pPr marL="1172845">
              <a:lnSpc>
                <a:spcPct val="100000"/>
              </a:lnSpc>
              <a:spcBef>
                <a:spcPts val="5665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750" u="none" spc="-15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教師協助</a:t>
            </a:r>
            <a:endParaRPr sz="1750"/>
          </a:p>
          <a:p>
            <a:pPr marL="1172845">
              <a:lnSpc>
                <a:spcPct val="100000"/>
              </a:lnSpc>
              <a:spcBef>
                <a:spcPts val="1590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300" u="none" spc="1260" dirty="0">
                <a:solidFill>
                  <a:srgbClr val="F5DEB3"/>
                </a:solidFill>
                <a:latin typeface="Noto Sans TC"/>
                <a:ea typeface="Noto Sans TC"/>
                <a:cs typeface="Noto Sans TC"/>
              </a:rPr>
              <a:t></a:t>
            </a:r>
            <a:r>
              <a:rPr sz="1300" u="none" spc="755" dirty="0">
                <a:solidFill>
                  <a:srgbClr val="F5DEB3"/>
                </a:solidFill>
                <a:latin typeface="Noto Sans TC"/>
                <a:ea typeface="Noto Sans TC"/>
                <a:cs typeface="Noto Sans TC"/>
              </a:rPr>
              <a:t> </a:t>
            </a:r>
            <a:r>
              <a:rPr sz="1300" u="none" spc="-5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老師會適時介入，提示是否達到評分規準。</a:t>
            </a:r>
            <a:endParaRPr sz="1300">
              <a:latin typeface="Segoe UI Symbol"/>
              <a:cs typeface="Segoe UI Symbol"/>
            </a:endParaRPr>
          </a:p>
          <a:p>
            <a:pPr marL="1172845">
              <a:lnSpc>
                <a:spcPct val="100000"/>
              </a:lnSpc>
              <a:spcBef>
                <a:spcPts val="1385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300" u="none" spc="1260" dirty="0">
                <a:solidFill>
                  <a:srgbClr val="F5DEB3"/>
                </a:solidFill>
                <a:latin typeface="Noto Sans TC"/>
                <a:ea typeface="Noto Sans TC"/>
                <a:cs typeface="Noto Sans TC"/>
              </a:rPr>
              <a:t></a:t>
            </a:r>
            <a:r>
              <a:rPr sz="1300" u="none" spc="680" dirty="0">
                <a:solidFill>
                  <a:srgbClr val="F5DEB3"/>
                </a:solidFill>
                <a:latin typeface="Noto Sans TC"/>
                <a:ea typeface="Noto Sans TC"/>
                <a:cs typeface="Noto Sans TC"/>
              </a:rPr>
              <a:t> </a:t>
            </a:r>
            <a:r>
              <a:rPr sz="1300" u="none" spc="-5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引導學生進行有建設性的互評。</a:t>
            </a:r>
            <a:endParaRPr sz="1300">
              <a:latin typeface="Segoe UI Symbol"/>
              <a:cs typeface="Segoe UI Symbo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>
            <a:extLst>
              <a:ext uri="{FF2B5EF4-FFF2-40B4-BE49-F238E27FC236}">
                <a16:creationId xmlns:a16="http://schemas.microsoft.com/office/drawing/2014/main" id="{10A6C077-2F79-4E89-AF99-E46C6BF290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61581"/>
            <a:ext cx="12179300" cy="5528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01246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4123251" y="567338"/>
            <a:ext cx="3947600" cy="555921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pc="95">
                <a:latin typeface="Noto Sans TC"/>
                <a:ea typeface="Noto Sans TC"/>
                <a:cs typeface="Noto Sans TC"/>
              </a:rPr>
              <a:t>QR</a:t>
            </a:r>
            <a:r>
              <a:rPr spc="90">
                <a:latin typeface="Noto Sans TC"/>
                <a:ea typeface="Noto Sans TC"/>
                <a:cs typeface="Noto Sans TC"/>
              </a:rPr>
              <a:t>小測</a:t>
            </a:r>
            <a:r>
              <a:rPr lang="zh-TW" altLang="en-US" spc="90" dirty="0">
                <a:latin typeface="Noto Sans TC"/>
                <a:ea typeface="Noto Sans TC"/>
                <a:cs typeface="Noto Sans TC"/>
              </a:rPr>
              <a:t>驗</a:t>
            </a:r>
            <a:r>
              <a:rPr spc="90" dirty="0" err="1">
                <a:latin typeface="Noto Sans TC"/>
                <a:ea typeface="Noto Sans TC"/>
                <a:cs typeface="Noto Sans TC"/>
              </a:rPr>
              <a:t>即時回饋</a:t>
            </a:r>
            <a:endParaRPr spc="90" dirty="0">
              <a:latin typeface="Noto Sans TC"/>
              <a:ea typeface="Noto Sans TC"/>
              <a:cs typeface="Noto Sans TC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957357" y="3124721"/>
            <a:ext cx="37465" cy="299720"/>
          </a:xfrm>
          <a:custGeom>
            <a:avLst/>
            <a:gdLst/>
            <a:ahLst/>
            <a:cxnLst/>
            <a:rect l="l" t="t" r="r" b="b"/>
            <a:pathLst>
              <a:path w="37464" h="299720">
                <a:moveTo>
                  <a:pt x="37421" y="299374"/>
                </a:moveTo>
                <a:lnTo>
                  <a:pt x="0" y="299374"/>
                </a:lnTo>
                <a:lnTo>
                  <a:pt x="0" y="0"/>
                </a:lnTo>
                <a:lnTo>
                  <a:pt x="37421" y="0"/>
                </a:lnTo>
                <a:lnTo>
                  <a:pt x="37421" y="299374"/>
                </a:lnTo>
                <a:close/>
              </a:path>
            </a:pathLst>
          </a:custGeom>
          <a:solidFill>
            <a:srgbClr val="86CDEB"/>
          </a:solidFill>
        </p:spPr>
        <p:txBody>
          <a:bodyPr wrap="square" lIns="0" tIns="0" rIns="0" bIns="0" rtlCol="0"/>
          <a:lstStyle/>
          <a:p>
            <a:pPr>
              <a:defRPr>
                <a:latin typeface="Noto Sans TC"/>
                <a:ea typeface="Noto Sans TC"/>
                <a:cs typeface="Noto Sans TC"/>
              </a:defRPr>
            </a:pPr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964944" y="3130732"/>
            <a:ext cx="2888615" cy="133159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39520">
              <a:lnSpc>
                <a:spcPct val="100000"/>
              </a:lnSpc>
              <a:spcBef>
                <a:spcPts val="114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750" spc="-20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Edcafe</a:t>
            </a:r>
            <a:r>
              <a:rPr sz="1750" spc="-15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隨堂測驗</a:t>
            </a:r>
            <a:endParaRPr sz="1750">
              <a:latin typeface="Noto Sans JP"/>
              <a:cs typeface="Noto Sans JP"/>
            </a:endParaRPr>
          </a:p>
          <a:p>
            <a:pPr marR="5080" algn="r">
              <a:lnSpc>
                <a:spcPct val="100000"/>
              </a:lnSpc>
              <a:spcBef>
                <a:spcPts val="1595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300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請掃描Edcafe</a:t>
            </a:r>
            <a:r>
              <a:rPr sz="1300" spc="75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 </a:t>
            </a:r>
            <a:r>
              <a:rPr sz="1300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Assign</a:t>
            </a:r>
            <a:r>
              <a:rPr sz="1300" spc="75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 </a:t>
            </a:r>
            <a:r>
              <a:rPr sz="1300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QR</a:t>
            </a:r>
            <a:r>
              <a:rPr sz="1300" spc="75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 </a:t>
            </a:r>
            <a:r>
              <a:rPr sz="1300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Code</a:t>
            </a:r>
            <a:r>
              <a:rPr sz="1300" spc="-50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。</a:t>
            </a:r>
            <a:endParaRPr sz="1300">
              <a:latin typeface="Noto Sans JP"/>
              <a:cs typeface="Noto Sans JP"/>
            </a:endParaRPr>
          </a:p>
          <a:p>
            <a:pPr marR="5080" algn="r">
              <a:lnSpc>
                <a:spcPct val="100000"/>
              </a:lnSpc>
              <a:spcBef>
                <a:spcPts val="1385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300" spc="-5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完成隨堂測驗，即時檢視今天的學習成</a:t>
            </a:r>
            <a:endParaRPr sz="1300">
              <a:latin typeface="Noto Sans JP"/>
              <a:cs typeface="Noto Sans JP"/>
            </a:endParaRPr>
          </a:p>
          <a:p>
            <a:pPr marR="5080" algn="r">
              <a:lnSpc>
                <a:spcPct val="100000"/>
              </a:lnSpc>
              <a:spcBef>
                <a:spcPts val="500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300" spc="-25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果。</a:t>
            </a:r>
            <a:endParaRPr sz="1300">
              <a:latin typeface="Noto Sans JP"/>
              <a:cs typeface="Noto Sans JP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8186022" y="2993745"/>
            <a:ext cx="37465" cy="299720"/>
          </a:xfrm>
          <a:custGeom>
            <a:avLst/>
            <a:gdLst/>
            <a:ahLst/>
            <a:cxnLst/>
            <a:rect l="l" t="t" r="r" b="b"/>
            <a:pathLst>
              <a:path w="37465" h="299720">
                <a:moveTo>
                  <a:pt x="37421" y="299374"/>
                </a:moveTo>
                <a:lnTo>
                  <a:pt x="0" y="299374"/>
                </a:lnTo>
                <a:lnTo>
                  <a:pt x="0" y="0"/>
                </a:lnTo>
                <a:lnTo>
                  <a:pt x="37421" y="0"/>
                </a:lnTo>
                <a:lnTo>
                  <a:pt x="37421" y="299374"/>
                </a:lnTo>
                <a:close/>
              </a:path>
            </a:pathLst>
          </a:custGeom>
          <a:solidFill>
            <a:srgbClr val="FFD600"/>
          </a:solidFill>
        </p:spPr>
        <p:txBody>
          <a:bodyPr wrap="square" lIns="0" tIns="0" rIns="0" bIns="0" rtlCol="0"/>
          <a:lstStyle/>
          <a:p>
            <a:pPr>
              <a:defRPr>
                <a:latin typeface="Noto Sans TC"/>
                <a:ea typeface="Noto Sans TC"/>
                <a:cs typeface="Noto Sans TC"/>
              </a:defRPr>
            </a:pPr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8318332" y="2999756"/>
            <a:ext cx="3056890" cy="159385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49530">
              <a:lnSpc>
                <a:spcPct val="100000"/>
              </a:lnSpc>
              <a:spcBef>
                <a:spcPts val="114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750" spc="-10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檢視學習狀況</a:t>
            </a:r>
            <a:endParaRPr sz="1750">
              <a:latin typeface="Noto Sans JP"/>
              <a:cs typeface="Noto Sans JP"/>
            </a:endParaRPr>
          </a:p>
          <a:p>
            <a:pPr marL="12700">
              <a:lnSpc>
                <a:spcPct val="100000"/>
              </a:lnSpc>
              <a:spcBef>
                <a:spcPts val="1595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300" spc="-5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測驗結果會立即顯示，幫助你了解自己哪</a:t>
            </a:r>
            <a:endParaRPr sz="1300">
              <a:latin typeface="Noto Sans JP"/>
              <a:cs typeface="Noto Sans JP"/>
            </a:endParaRPr>
          </a:p>
          <a:p>
            <a:pPr marL="12700">
              <a:lnSpc>
                <a:spcPct val="100000"/>
              </a:lnSpc>
              <a:spcBef>
                <a:spcPts val="500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300" spc="-10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裡需要加強。</a:t>
            </a:r>
            <a:endParaRPr sz="1300">
              <a:latin typeface="Noto Sans JP"/>
              <a:cs typeface="Noto Sans JP"/>
            </a:endParaRPr>
          </a:p>
          <a:p>
            <a:pPr marL="12700" marR="5080">
              <a:lnSpc>
                <a:spcPct val="132200"/>
              </a:lnSpc>
              <a:spcBef>
                <a:spcPts val="885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300" spc="-5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老師也會根據測驗結果，提供個別化的指</a:t>
            </a:r>
            <a:r>
              <a:rPr sz="1300" spc="-25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導。</a:t>
            </a:r>
            <a:endParaRPr sz="1300">
              <a:latin typeface="Noto Sans JP"/>
              <a:cs typeface="Noto Sans JP"/>
            </a:endParaRPr>
          </a:p>
        </p:txBody>
      </p:sp>
      <p:pic>
        <p:nvPicPr>
          <p:cNvPr id="12" name="圖片 11">
            <a:extLst>
              <a:ext uri="{FF2B5EF4-FFF2-40B4-BE49-F238E27FC236}">
                <a16:creationId xmlns:a16="http://schemas.microsoft.com/office/drawing/2014/main" id="{3ABE043A-1C34-4137-B662-0403F23DE18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3250" y="1901825"/>
            <a:ext cx="3620136" cy="3620136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983655" y="904134"/>
            <a:ext cx="3609975" cy="69913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4400" spc="175" dirty="0">
                <a:latin typeface="Noto Sans TC"/>
                <a:ea typeface="Noto Sans TC"/>
                <a:cs typeface="Noto Sans TC"/>
              </a:rPr>
              <a:t>回家作業提醒</a:t>
            </a:r>
            <a:endParaRPr sz="4400"/>
          </a:p>
        </p:txBody>
      </p:sp>
      <p:sp>
        <p:nvSpPr>
          <p:cNvPr id="3" name="object 3"/>
          <p:cNvSpPr/>
          <p:nvPr/>
        </p:nvSpPr>
        <p:spPr>
          <a:xfrm>
            <a:off x="1001033" y="2114332"/>
            <a:ext cx="449580" cy="449580"/>
          </a:xfrm>
          <a:custGeom>
            <a:avLst/>
            <a:gdLst/>
            <a:ahLst/>
            <a:cxnLst/>
            <a:rect l="l" t="t" r="r" b="b"/>
            <a:pathLst>
              <a:path w="449580" h="449580">
                <a:moveTo>
                  <a:pt x="231884" y="449061"/>
                </a:moveTo>
                <a:lnTo>
                  <a:pt x="217177" y="449061"/>
                </a:lnTo>
                <a:lnTo>
                  <a:pt x="209841" y="448701"/>
                </a:lnTo>
                <a:lnTo>
                  <a:pt x="166390" y="441527"/>
                </a:lnTo>
                <a:lnTo>
                  <a:pt x="125173" y="426015"/>
                </a:lnTo>
                <a:lnTo>
                  <a:pt x="87774" y="402760"/>
                </a:lnTo>
                <a:lnTo>
                  <a:pt x="55631" y="372656"/>
                </a:lnTo>
                <a:lnTo>
                  <a:pt x="29978" y="336858"/>
                </a:lnTo>
                <a:lnTo>
                  <a:pt x="11802" y="296745"/>
                </a:lnTo>
                <a:lnTo>
                  <a:pt x="1801" y="253856"/>
                </a:lnTo>
                <a:lnTo>
                  <a:pt x="0" y="231884"/>
                </a:lnTo>
                <a:lnTo>
                  <a:pt x="0" y="217177"/>
                </a:lnTo>
                <a:lnTo>
                  <a:pt x="5748" y="173514"/>
                </a:lnTo>
                <a:lnTo>
                  <a:pt x="19905" y="131812"/>
                </a:lnTo>
                <a:lnTo>
                  <a:pt x="41925" y="93673"/>
                </a:lnTo>
                <a:lnTo>
                  <a:pt x="70963" y="60563"/>
                </a:lnTo>
                <a:lnTo>
                  <a:pt x="105902" y="33754"/>
                </a:lnTo>
                <a:lnTo>
                  <a:pt x="145400" y="14277"/>
                </a:lnTo>
                <a:lnTo>
                  <a:pt x="187939" y="2879"/>
                </a:lnTo>
                <a:lnTo>
                  <a:pt x="217177" y="0"/>
                </a:lnTo>
                <a:lnTo>
                  <a:pt x="231884" y="0"/>
                </a:lnTo>
                <a:lnTo>
                  <a:pt x="275546" y="5748"/>
                </a:lnTo>
                <a:lnTo>
                  <a:pt x="317248" y="19905"/>
                </a:lnTo>
                <a:lnTo>
                  <a:pt x="355387" y="41925"/>
                </a:lnTo>
                <a:lnTo>
                  <a:pt x="388498" y="70963"/>
                </a:lnTo>
                <a:lnTo>
                  <a:pt x="415306" y="105902"/>
                </a:lnTo>
                <a:lnTo>
                  <a:pt x="434784" y="145400"/>
                </a:lnTo>
                <a:lnTo>
                  <a:pt x="446182" y="187939"/>
                </a:lnTo>
                <a:lnTo>
                  <a:pt x="449061" y="217177"/>
                </a:lnTo>
                <a:lnTo>
                  <a:pt x="449061" y="224530"/>
                </a:lnTo>
                <a:lnTo>
                  <a:pt x="449061" y="231884"/>
                </a:lnTo>
                <a:lnTo>
                  <a:pt x="443313" y="275546"/>
                </a:lnTo>
                <a:lnTo>
                  <a:pt x="429156" y="317248"/>
                </a:lnTo>
                <a:lnTo>
                  <a:pt x="407136" y="355387"/>
                </a:lnTo>
                <a:lnTo>
                  <a:pt x="378098" y="388497"/>
                </a:lnTo>
                <a:lnTo>
                  <a:pt x="343159" y="415306"/>
                </a:lnTo>
                <a:lnTo>
                  <a:pt x="303661" y="434784"/>
                </a:lnTo>
                <a:lnTo>
                  <a:pt x="261122" y="446181"/>
                </a:lnTo>
                <a:lnTo>
                  <a:pt x="239220" y="448701"/>
                </a:lnTo>
                <a:lnTo>
                  <a:pt x="231884" y="449061"/>
                </a:lnTo>
                <a:close/>
              </a:path>
            </a:pathLst>
          </a:custGeom>
          <a:solidFill>
            <a:srgbClr val="FFD600"/>
          </a:solidFill>
        </p:spPr>
        <p:txBody>
          <a:bodyPr wrap="square" lIns="0" tIns="0" rIns="0" bIns="0" rtlCol="0"/>
          <a:lstStyle/>
          <a:p>
            <a:pPr>
              <a:defRPr>
                <a:latin typeface="Noto Sans TC"/>
                <a:ea typeface="Noto Sans TC"/>
                <a:cs typeface="Noto Sans TC"/>
              </a:defRPr>
            </a:pPr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172226" y="2176476"/>
            <a:ext cx="97790" cy="29527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750" spc="-50" dirty="0">
                <a:solidFill>
                  <a:srgbClr val="FFFFFF"/>
                </a:solidFill>
                <a:latin typeface="Noto Sans TC"/>
                <a:ea typeface="Noto Sans TC"/>
                <a:cs typeface="Noto Sans TC"/>
              </a:rPr>
              <a:t>1</a:t>
            </a:r>
            <a:endParaRPr sz="1750">
              <a:latin typeface="Poppins"/>
              <a:cs typeface="Poppin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582405" y="2167121"/>
            <a:ext cx="3310254" cy="150368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2200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【第1</a:t>
            </a:r>
            <a:r>
              <a:rPr sz="2200" spc="-10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課習作】第一大題</a:t>
            </a:r>
            <a:endParaRPr sz="2200">
              <a:latin typeface="Noto Sans JP"/>
              <a:cs typeface="Noto Sans JP"/>
            </a:endParaRPr>
          </a:p>
          <a:p>
            <a:pPr marL="12700" marR="5080">
              <a:lnSpc>
                <a:spcPct val="137600"/>
              </a:lnSpc>
              <a:spcBef>
                <a:spcPts val="1800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450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請課後完成社會課本【第1</a:t>
            </a:r>
            <a:r>
              <a:rPr sz="1450" spc="-10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課習作】的第</a:t>
            </a:r>
            <a:r>
              <a:rPr sz="1450" spc="-5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一大題。這部分作業將幫助你鞏固今天</a:t>
            </a:r>
            <a:r>
              <a:rPr sz="1450" spc="-10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所學的知識。</a:t>
            </a:r>
            <a:endParaRPr sz="1450">
              <a:latin typeface="Noto Sans JP"/>
              <a:cs typeface="Noto Sans JP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5491652" y="1964645"/>
            <a:ext cx="19050" cy="3929379"/>
          </a:xfrm>
          <a:custGeom>
            <a:avLst/>
            <a:gdLst/>
            <a:ahLst/>
            <a:cxnLst/>
            <a:rect l="l" t="t" r="r" b="b"/>
            <a:pathLst>
              <a:path w="19050" h="3929379">
                <a:moveTo>
                  <a:pt x="18710" y="3929291"/>
                </a:moveTo>
                <a:lnTo>
                  <a:pt x="0" y="3929291"/>
                </a:lnTo>
                <a:lnTo>
                  <a:pt x="0" y="0"/>
                </a:lnTo>
                <a:lnTo>
                  <a:pt x="18710" y="0"/>
                </a:lnTo>
                <a:lnTo>
                  <a:pt x="18710" y="3929291"/>
                </a:lnTo>
                <a:close/>
              </a:path>
            </a:pathLst>
          </a:custGeom>
          <a:solidFill>
            <a:srgbClr val="E4E7EB"/>
          </a:solidFill>
        </p:spPr>
        <p:txBody>
          <a:bodyPr wrap="square" lIns="0" tIns="0" rIns="0" bIns="0" rtlCol="0"/>
          <a:lstStyle/>
          <a:p>
            <a:pPr>
              <a:defRPr>
                <a:latin typeface="Noto Sans TC"/>
                <a:ea typeface="Noto Sans TC"/>
                <a:cs typeface="Noto Sans TC"/>
              </a:defRPr>
            </a:pPr>
            <a:endParaRPr/>
          </a:p>
        </p:txBody>
      </p:sp>
      <p:sp>
        <p:nvSpPr>
          <p:cNvPr id="7" name="object 7"/>
          <p:cNvSpPr/>
          <p:nvPr/>
        </p:nvSpPr>
        <p:spPr>
          <a:xfrm>
            <a:off x="6109111" y="2114332"/>
            <a:ext cx="449580" cy="449580"/>
          </a:xfrm>
          <a:custGeom>
            <a:avLst/>
            <a:gdLst/>
            <a:ahLst/>
            <a:cxnLst/>
            <a:rect l="l" t="t" r="r" b="b"/>
            <a:pathLst>
              <a:path w="449579" h="449580">
                <a:moveTo>
                  <a:pt x="231884" y="449061"/>
                </a:moveTo>
                <a:lnTo>
                  <a:pt x="217177" y="449061"/>
                </a:lnTo>
                <a:lnTo>
                  <a:pt x="209841" y="448701"/>
                </a:lnTo>
                <a:lnTo>
                  <a:pt x="166389" y="441527"/>
                </a:lnTo>
                <a:lnTo>
                  <a:pt x="125172" y="426015"/>
                </a:lnTo>
                <a:lnTo>
                  <a:pt x="87773" y="402760"/>
                </a:lnTo>
                <a:lnTo>
                  <a:pt x="55631" y="372656"/>
                </a:lnTo>
                <a:lnTo>
                  <a:pt x="29978" y="336858"/>
                </a:lnTo>
                <a:lnTo>
                  <a:pt x="11802" y="296745"/>
                </a:lnTo>
                <a:lnTo>
                  <a:pt x="1802" y="253856"/>
                </a:lnTo>
                <a:lnTo>
                  <a:pt x="0" y="231884"/>
                </a:lnTo>
                <a:lnTo>
                  <a:pt x="0" y="217177"/>
                </a:lnTo>
                <a:lnTo>
                  <a:pt x="5748" y="173514"/>
                </a:lnTo>
                <a:lnTo>
                  <a:pt x="19904" y="131812"/>
                </a:lnTo>
                <a:lnTo>
                  <a:pt x="41925" y="93673"/>
                </a:lnTo>
                <a:lnTo>
                  <a:pt x="70963" y="60563"/>
                </a:lnTo>
                <a:lnTo>
                  <a:pt x="105902" y="33754"/>
                </a:lnTo>
                <a:lnTo>
                  <a:pt x="145400" y="14277"/>
                </a:lnTo>
                <a:lnTo>
                  <a:pt x="187938" y="2879"/>
                </a:lnTo>
                <a:lnTo>
                  <a:pt x="217177" y="0"/>
                </a:lnTo>
                <a:lnTo>
                  <a:pt x="231884" y="0"/>
                </a:lnTo>
                <a:lnTo>
                  <a:pt x="275546" y="5748"/>
                </a:lnTo>
                <a:lnTo>
                  <a:pt x="317248" y="19905"/>
                </a:lnTo>
                <a:lnTo>
                  <a:pt x="355386" y="41925"/>
                </a:lnTo>
                <a:lnTo>
                  <a:pt x="388497" y="70963"/>
                </a:lnTo>
                <a:lnTo>
                  <a:pt x="415306" y="105902"/>
                </a:lnTo>
                <a:lnTo>
                  <a:pt x="434784" y="145400"/>
                </a:lnTo>
                <a:lnTo>
                  <a:pt x="446182" y="187939"/>
                </a:lnTo>
                <a:lnTo>
                  <a:pt x="449062" y="217177"/>
                </a:lnTo>
                <a:lnTo>
                  <a:pt x="449061" y="224530"/>
                </a:lnTo>
                <a:lnTo>
                  <a:pt x="449062" y="231884"/>
                </a:lnTo>
                <a:lnTo>
                  <a:pt x="443312" y="275546"/>
                </a:lnTo>
                <a:lnTo>
                  <a:pt x="429155" y="317248"/>
                </a:lnTo>
                <a:lnTo>
                  <a:pt x="407135" y="355387"/>
                </a:lnTo>
                <a:lnTo>
                  <a:pt x="378097" y="388497"/>
                </a:lnTo>
                <a:lnTo>
                  <a:pt x="343157" y="415306"/>
                </a:lnTo>
                <a:lnTo>
                  <a:pt x="303660" y="434784"/>
                </a:lnTo>
                <a:lnTo>
                  <a:pt x="261121" y="446181"/>
                </a:lnTo>
                <a:lnTo>
                  <a:pt x="239221" y="448701"/>
                </a:lnTo>
                <a:lnTo>
                  <a:pt x="231884" y="449061"/>
                </a:lnTo>
                <a:close/>
              </a:path>
            </a:pathLst>
          </a:custGeom>
          <a:solidFill>
            <a:srgbClr val="86CDEB"/>
          </a:solidFill>
        </p:spPr>
        <p:txBody>
          <a:bodyPr wrap="square" lIns="0" tIns="0" rIns="0" bIns="0" rtlCol="0"/>
          <a:lstStyle/>
          <a:p>
            <a:pPr>
              <a:defRPr>
                <a:latin typeface="Noto Sans TC"/>
                <a:ea typeface="Noto Sans TC"/>
                <a:cs typeface="Noto Sans TC"/>
              </a:defRPr>
            </a:pPr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6246098" y="2204542"/>
            <a:ext cx="165735" cy="2501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450" spc="-295" dirty="0">
                <a:solidFill>
                  <a:srgbClr val="FFFFFF"/>
                </a:solidFill>
                <a:latin typeface="Noto Sans TC"/>
                <a:ea typeface="Noto Sans TC"/>
                <a:cs typeface="Noto Sans TC"/>
                <a:sym typeface="Noto Sans TC"/>
              </a:rPr>
              <a:t></a:t>
            </a:r>
            <a:endParaRPr sz="1450">
              <a:latin typeface="Segoe UI Symbol"/>
              <a:cs typeface="Segoe UI Symbo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690483" y="2167121"/>
            <a:ext cx="1428750" cy="3625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2200" spc="-10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完成小技巧</a:t>
            </a:r>
            <a:endParaRPr sz="2200">
              <a:latin typeface="Noto Sans JP"/>
              <a:cs typeface="Noto Sans JP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615639" y="3542372"/>
            <a:ext cx="400050" cy="2501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450" spc="-25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助。</a:t>
            </a:r>
            <a:endParaRPr sz="1450">
              <a:latin typeface="Noto Sans JP"/>
              <a:cs typeface="Noto Sans JP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190621" y="2793936"/>
            <a:ext cx="4792345" cy="14179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37515" indent="-374015">
              <a:lnSpc>
                <a:spcPts val="1925"/>
              </a:lnSpc>
              <a:buClr>
                <a:srgbClr val="86CDEB"/>
              </a:buClr>
              <a:buSzPct val="120689"/>
              <a:buChar char="·"/>
              <a:tabLst>
                <a:tab pos="437515" algn="l"/>
              </a:tabLst>
              <a:defRPr>
                <a:latin typeface="Noto Sans TC"/>
                <a:ea typeface="Noto Sans TC"/>
                <a:cs typeface="Noto Sans TC"/>
              </a:defRPr>
            </a:pPr>
            <a:r>
              <a:rPr sz="1450" spc="-5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回顧課堂筆記和因材網的學習內容。</a:t>
            </a:r>
            <a:endParaRPr sz="1450">
              <a:latin typeface="Noto Sans JP"/>
              <a:cs typeface="Noto Sans JP"/>
            </a:endParaRPr>
          </a:p>
          <a:p>
            <a:pPr marL="437515" indent="-374015">
              <a:lnSpc>
                <a:spcPct val="100000"/>
              </a:lnSpc>
              <a:spcBef>
                <a:spcPts val="1730"/>
              </a:spcBef>
              <a:buClr>
                <a:srgbClr val="86CDEB"/>
              </a:buClr>
              <a:buSzPct val="120689"/>
              <a:buChar char="·"/>
              <a:tabLst>
                <a:tab pos="437515" algn="l"/>
              </a:tabLst>
              <a:defRPr>
                <a:latin typeface="Noto Sans TC"/>
                <a:ea typeface="Noto Sans TC"/>
                <a:cs typeface="Noto Sans TC"/>
              </a:defRPr>
            </a:pPr>
            <a:r>
              <a:rPr sz="1450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如果遇到困難，可以再次使用e</a:t>
            </a:r>
            <a:r>
              <a:rPr sz="1450" spc="-10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度的提問句型尋求幫</a:t>
            </a:r>
            <a:endParaRPr sz="1450">
              <a:latin typeface="Noto Sans JP"/>
              <a:cs typeface="Noto Sans JP"/>
            </a:endParaRPr>
          </a:p>
          <a:p>
            <a:pPr>
              <a:lnSpc>
                <a:spcPct val="100000"/>
              </a:lnSpc>
              <a:spcBef>
                <a:spcPts val="475"/>
              </a:spcBef>
              <a:buClr>
                <a:srgbClr val="86CDEB"/>
              </a:buClr>
              <a:buFont typeface="Noto Sans JP"/>
              <a:buChar char="·"/>
              <a:defRPr>
                <a:latin typeface="Noto Sans TC"/>
                <a:ea typeface="Noto Sans TC"/>
                <a:cs typeface="Noto Sans TC"/>
              </a:defRPr>
            </a:pPr>
            <a:endParaRPr sz="1450">
              <a:latin typeface="Noto Sans JP"/>
              <a:cs typeface="Noto Sans JP"/>
            </a:endParaRPr>
          </a:p>
          <a:p>
            <a:pPr marL="437515" indent="-374015">
              <a:lnSpc>
                <a:spcPct val="100000"/>
              </a:lnSpc>
              <a:buClr>
                <a:srgbClr val="86CDEB"/>
              </a:buClr>
              <a:buSzPct val="120689"/>
              <a:buChar char="·"/>
              <a:tabLst>
                <a:tab pos="437515" algn="l"/>
              </a:tabLst>
              <a:defRPr>
                <a:latin typeface="Noto Sans TC"/>
                <a:ea typeface="Noto Sans TC"/>
                <a:cs typeface="Noto Sans TC"/>
              </a:defRPr>
            </a:pPr>
            <a:r>
              <a:rPr sz="1450" spc="-5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不懂的地方可以先標記起來，下次上課時問老師或同</a:t>
            </a:r>
            <a:endParaRPr sz="1450">
              <a:latin typeface="Noto Sans JP"/>
              <a:cs typeface="Noto Sans JP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615639" y="4215965"/>
            <a:ext cx="400050" cy="2501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450" spc="-25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學。</a:t>
            </a:r>
            <a:endParaRPr sz="1450">
              <a:latin typeface="Noto Sans JP"/>
              <a:cs typeface="Noto Sans JP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684281" y="456569"/>
            <a:ext cx="4233545" cy="1081405"/>
          </a:xfrm>
          <a:prstGeom prst="rect">
            <a:avLst/>
          </a:prstGeom>
        </p:spPr>
        <p:txBody>
          <a:bodyPr vert="horz" wrap="square" lIns="0" tIns="1276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5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pc="100" dirty="0">
                <a:latin typeface="Noto Sans TC"/>
                <a:ea typeface="Noto Sans TC"/>
                <a:cs typeface="Noto Sans TC"/>
              </a:rPr>
              <a:t>今日任務與得分規則</a:t>
            </a:r>
          </a:p>
          <a:p>
            <a:pPr marL="12700">
              <a:lnSpc>
                <a:spcPct val="100000"/>
              </a:lnSpc>
              <a:spcBef>
                <a:spcPts val="565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2200" spc="-5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今日任務：航向世界大挑戰！</a:t>
            </a:r>
            <a:endParaRPr sz="2200"/>
          </a:p>
        </p:txBody>
      </p:sp>
      <p:sp>
        <p:nvSpPr>
          <p:cNvPr id="3" name="object 3"/>
          <p:cNvSpPr/>
          <p:nvPr/>
        </p:nvSpPr>
        <p:spPr>
          <a:xfrm>
            <a:off x="701659" y="2301441"/>
            <a:ext cx="37465" cy="299720"/>
          </a:xfrm>
          <a:custGeom>
            <a:avLst/>
            <a:gdLst/>
            <a:ahLst/>
            <a:cxnLst/>
            <a:rect l="l" t="t" r="r" b="b"/>
            <a:pathLst>
              <a:path w="37465" h="299719">
                <a:moveTo>
                  <a:pt x="37421" y="299374"/>
                </a:moveTo>
                <a:lnTo>
                  <a:pt x="0" y="299374"/>
                </a:lnTo>
                <a:lnTo>
                  <a:pt x="0" y="0"/>
                </a:lnTo>
                <a:lnTo>
                  <a:pt x="37421" y="0"/>
                </a:lnTo>
                <a:lnTo>
                  <a:pt x="37421" y="299374"/>
                </a:lnTo>
                <a:close/>
              </a:path>
            </a:pathLst>
          </a:custGeom>
          <a:solidFill>
            <a:srgbClr val="FFD600"/>
          </a:solidFill>
        </p:spPr>
        <p:txBody>
          <a:bodyPr wrap="square" lIns="0" tIns="0" rIns="0" bIns="0" rtlCol="0"/>
          <a:lstStyle/>
          <a:p>
            <a:pPr>
              <a:defRPr>
                <a:latin typeface="Noto Sans TC"/>
                <a:ea typeface="Noto Sans TC"/>
                <a:cs typeface="Noto Sans TC"/>
              </a:defRPr>
            </a:pPr>
            <a:endParaRPr/>
          </a:p>
        </p:txBody>
      </p:sp>
      <p:sp>
        <p:nvSpPr>
          <p:cNvPr id="4" name="object 4"/>
          <p:cNvSpPr/>
          <p:nvPr/>
        </p:nvSpPr>
        <p:spPr>
          <a:xfrm>
            <a:off x="701659" y="3873158"/>
            <a:ext cx="37465" cy="299720"/>
          </a:xfrm>
          <a:custGeom>
            <a:avLst/>
            <a:gdLst/>
            <a:ahLst/>
            <a:cxnLst/>
            <a:rect l="l" t="t" r="r" b="b"/>
            <a:pathLst>
              <a:path w="37465" h="299720">
                <a:moveTo>
                  <a:pt x="37421" y="299374"/>
                </a:moveTo>
                <a:lnTo>
                  <a:pt x="0" y="299374"/>
                </a:lnTo>
                <a:lnTo>
                  <a:pt x="0" y="0"/>
                </a:lnTo>
                <a:lnTo>
                  <a:pt x="37421" y="0"/>
                </a:lnTo>
                <a:lnTo>
                  <a:pt x="37421" y="299374"/>
                </a:lnTo>
                <a:close/>
              </a:path>
            </a:pathLst>
          </a:custGeom>
          <a:solidFill>
            <a:srgbClr val="86CDEB"/>
          </a:solidFill>
        </p:spPr>
        <p:txBody>
          <a:bodyPr wrap="square" lIns="0" tIns="0" rIns="0" bIns="0" rtlCol="0"/>
          <a:lstStyle/>
          <a:p>
            <a:pPr>
              <a:defRPr>
                <a:latin typeface="Noto Sans TC"/>
                <a:ea typeface="Noto Sans TC"/>
                <a:cs typeface="Noto Sans TC"/>
              </a:defRPr>
            </a:pPr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833968" y="2307452"/>
            <a:ext cx="2981960" cy="324040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750" spc="-15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任務目標</a:t>
            </a:r>
            <a:endParaRPr sz="1750">
              <a:latin typeface="Noto Sans JP"/>
              <a:cs typeface="Noto Sans JP"/>
            </a:endParaRPr>
          </a:p>
          <a:p>
            <a:pPr marL="106045">
              <a:lnSpc>
                <a:spcPct val="100000"/>
              </a:lnSpc>
              <a:spcBef>
                <a:spcPts val="1300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300" spc="-5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了解台灣地理位置的重要性。</a:t>
            </a:r>
            <a:endParaRPr sz="1300">
              <a:latin typeface="Noto Sans JP"/>
              <a:cs typeface="Noto Sans JP"/>
            </a:endParaRPr>
          </a:p>
          <a:p>
            <a:pPr marL="106045">
              <a:lnSpc>
                <a:spcPct val="100000"/>
              </a:lnSpc>
              <a:spcBef>
                <a:spcPts val="1090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300" spc="-5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學習如何運用數位工具解決問題。</a:t>
            </a:r>
            <a:endParaRPr sz="1300">
              <a:latin typeface="Noto Sans JP"/>
              <a:cs typeface="Noto Sans JP"/>
            </a:endParaRPr>
          </a:p>
          <a:p>
            <a:pPr marL="106045">
              <a:lnSpc>
                <a:spcPct val="100000"/>
              </a:lnSpc>
              <a:spcBef>
                <a:spcPts val="1090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300" spc="-5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與小組夥伴合作，提出你的航海據点。</a:t>
            </a:r>
            <a:endParaRPr sz="1300">
              <a:latin typeface="Noto Sans JP"/>
              <a:cs typeface="Noto Sans JP"/>
            </a:endParaRPr>
          </a:p>
          <a:p>
            <a:pPr marL="12700">
              <a:lnSpc>
                <a:spcPct val="100000"/>
              </a:lnSpc>
              <a:spcBef>
                <a:spcPts val="2115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750" spc="-15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時間配置</a:t>
            </a:r>
            <a:endParaRPr sz="1750">
              <a:latin typeface="Noto Sans JP"/>
              <a:cs typeface="Noto Sans JP"/>
            </a:endParaRPr>
          </a:p>
          <a:p>
            <a:pPr marL="106045" marR="1501775">
              <a:lnSpc>
                <a:spcPct val="170000"/>
              </a:lnSpc>
              <a:spcBef>
                <a:spcPts val="204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300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教師導入：5</a:t>
            </a:r>
            <a:r>
              <a:rPr sz="1300" spc="-25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分鐘</a:t>
            </a:r>
            <a:r>
              <a:rPr sz="1300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組內共學：15</a:t>
            </a:r>
            <a:r>
              <a:rPr sz="1300" spc="-25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分鐘</a:t>
            </a:r>
            <a:r>
              <a:rPr sz="1300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組間互學：15</a:t>
            </a:r>
            <a:r>
              <a:rPr sz="1300" spc="-25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分鐘</a:t>
            </a:r>
            <a:r>
              <a:rPr sz="1300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教師導學：5</a:t>
            </a:r>
            <a:r>
              <a:rPr sz="1300" spc="-25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分鐘</a:t>
            </a:r>
            <a:endParaRPr sz="1300">
              <a:latin typeface="Noto Sans JP"/>
              <a:cs typeface="Noto Sans JP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01659" y="2815991"/>
            <a:ext cx="65488" cy="65487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01659" y="3152788"/>
            <a:ext cx="65488" cy="65487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01659" y="3489584"/>
            <a:ext cx="65488" cy="65487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01659" y="4387708"/>
            <a:ext cx="65488" cy="65487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01659" y="4724504"/>
            <a:ext cx="65488" cy="65487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01659" y="5061301"/>
            <a:ext cx="65488" cy="65487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01659" y="5398097"/>
            <a:ext cx="65488" cy="65487"/>
          </a:xfrm>
          <a:prstGeom prst="rect">
            <a:avLst/>
          </a:prstGeom>
        </p:spPr>
      </p:pic>
      <p:pic>
        <p:nvPicPr>
          <p:cNvPr id="13" name="object 13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314931" y="1665271"/>
            <a:ext cx="2825347" cy="452804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684281" y="456569"/>
            <a:ext cx="4794885" cy="1081405"/>
          </a:xfrm>
          <a:prstGeom prst="rect">
            <a:avLst/>
          </a:prstGeom>
        </p:spPr>
        <p:txBody>
          <a:bodyPr vert="horz" wrap="square" lIns="0" tIns="1276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5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pc="180" dirty="0">
                <a:latin typeface="Noto Sans TC"/>
                <a:ea typeface="Noto Sans TC"/>
                <a:cs typeface="Noto Sans TC"/>
              </a:rPr>
              <a:t>三大洋與關鍵地標定位</a:t>
            </a:r>
          </a:p>
          <a:p>
            <a:pPr marL="12700">
              <a:lnSpc>
                <a:spcPct val="100000"/>
              </a:lnSpc>
              <a:spcBef>
                <a:spcPts val="565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2200" spc="-5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認識世界三大洋與關鍵地標</a:t>
            </a:r>
            <a:endParaRPr sz="2200"/>
          </a:p>
        </p:txBody>
      </p:sp>
      <p:grpSp>
        <p:nvGrpSpPr>
          <p:cNvPr id="3" name="object 3"/>
          <p:cNvGrpSpPr/>
          <p:nvPr/>
        </p:nvGrpSpPr>
        <p:grpSpPr>
          <a:xfrm>
            <a:off x="533400" y="1740408"/>
            <a:ext cx="6492240" cy="4712335"/>
            <a:chOff x="533400" y="1740408"/>
            <a:chExt cx="6492240" cy="4712335"/>
          </a:xfrm>
        </p:grpSpPr>
        <p:sp>
          <p:nvSpPr>
            <p:cNvPr id="4" name="object 4"/>
            <p:cNvSpPr/>
            <p:nvPr/>
          </p:nvSpPr>
          <p:spPr>
            <a:xfrm>
              <a:off x="533387" y="1740420"/>
              <a:ext cx="6492240" cy="4712335"/>
            </a:xfrm>
            <a:custGeom>
              <a:avLst/>
              <a:gdLst/>
              <a:ahLst/>
              <a:cxnLst/>
              <a:rect l="l" t="t" r="r" b="b"/>
              <a:pathLst>
                <a:path w="6492240" h="4712335">
                  <a:moveTo>
                    <a:pt x="6492240" y="0"/>
                  </a:moveTo>
                  <a:lnTo>
                    <a:pt x="6324155" y="0"/>
                  </a:lnTo>
                  <a:lnTo>
                    <a:pt x="6324155" y="224231"/>
                  </a:lnTo>
                  <a:lnTo>
                    <a:pt x="6324155" y="4303204"/>
                  </a:lnTo>
                  <a:lnTo>
                    <a:pt x="6317742" y="4346600"/>
                  </a:lnTo>
                  <a:lnTo>
                    <a:pt x="6298946" y="4386389"/>
                  </a:lnTo>
                  <a:lnTo>
                    <a:pt x="6269380" y="4418977"/>
                  </a:lnTo>
                  <a:lnTo>
                    <a:pt x="6231750" y="4441507"/>
                  </a:lnTo>
                  <a:lnTo>
                    <a:pt x="6189218" y="4452188"/>
                  </a:lnTo>
                  <a:lnTo>
                    <a:pt x="6174460" y="4452899"/>
                  </a:lnTo>
                  <a:lnTo>
                    <a:pt x="317957" y="4452899"/>
                  </a:lnTo>
                  <a:lnTo>
                    <a:pt x="274561" y="4446486"/>
                  </a:lnTo>
                  <a:lnTo>
                    <a:pt x="234772" y="4427690"/>
                  </a:lnTo>
                  <a:lnTo>
                    <a:pt x="202184" y="4398124"/>
                  </a:lnTo>
                  <a:lnTo>
                    <a:pt x="179654" y="4360494"/>
                  </a:lnTo>
                  <a:lnTo>
                    <a:pt x="168973" y="4317949"/>
                  </a:lnTo>
                  <a:lnTo>
                    <a:pt x="168262" y="4303204"/>
                  </a:lnTo>
                  <a:lnTo>
                    <a:pt x="168262" y="224231"/>
                  </a:lnTo>
                  <a:lnTo>
                    <a:pt x="174675" y="180848"/>
                  </a:lnTo>
                  <a:lnTo>
                    <a:pt x="193471" y="141058"/>
                  </a:lnTo>
                  <a:lnTo>
                    <a:pt x="223037" y="108458"/>
                  </a:lnTo>
                  <a:lnTo>
                    <a:pt x="260667" y="85940"/>
                  </a:lnTo>
                  <a:lnTo>
                    <a:pt x="303212" y="75260"/>
                  </a:lnTo>
                  <a:lnTo>
                    <a:pt x="317957" y="74549"/>
                  </a:lnTo>
                  <a:lnTo>
                    <a:pt x="6174460" y="74549"/>
                  </a:lnTo>
                  <a:lnTo>
                    <a:pt x="6217856" y="80949"/>
                  </a:lnTo>
                  <a:lnTo>
                    <a:pt x="6257645" y="99745"/>
                  </a:lnTo>
                  <a:lnTo>
                    <a:pt x="6290234" y="129311"/>
                  </a:lnTo>
                  <a:lnTo>
                    <a:pt x="6312763" y="166954"/>
                  </a:lnTo>
                  <a:lnTo>
                    <a:pt x="6323444" y="209486"/>
                  </a:lnTo>
                  <a:lnTo>
                    <a:pt x="6324155" y="224231"/>
                  </a:lnTo>
                  <a:lnTo>
                    <a:pt x="6324155" y="0"/>
                  </a:lnTo>
                  <a:lnTo>
                    <a:pt x="0" y="0"/>
                  </a:lnTo>
                  <a:lnTo>
                    <a:pt x="0" y="4712208"/>
                  </a:lnTo>
                  <a:lnTo>
                    <a:pt x="6492240" y="4712208"/>
                  </a:lnTo>
                  <a:lnTo>
                    <a:pt x="6492240" y="4452899"/>
                  </a:lnTo>
                  <a:lnTo>
                    <a:pt x="6492240" y="74549"/>
                  </a:lnTo>
                  <a:lnTo>
                    <a:pt x="6492240" y="0"/>
                  </a:lnTo>
                  <a:close/>
                </a:path>
              </a:pathLst>
            </a:custGeom>
            <a:solidFill>
              <a:srgbClr val="000000">
                <a:alpha val="10198"/>
              </a:srgbClr>
            </a:solidFill>
          </p:spPr>
          <p:txBody>
            <a:bodyPr wrap="square" lIns="0" tIns="0" rIns="0" bIns="0" rtlCol="0"/>
            <a:lstStyle/>
            <a:p>
              <a:pPr>
                <a:defRPr>
                  <a:latin typeface="Noto Sans TC"/>
                  <a:ea typeface="Noto Sans TC"/>
                  <a:cs typeface="Noto Sans TC"/>
                </a:defRPr>
              </a:pPr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01659" y="1814958"/>
              <a:ext cx="6155889" cy="4378352"/>
            </a:xfrm>
            <a:prstGeom prst="rect">
              <a:avLst/>
            </a:prstGeom>
          </p:spPr>
        </p:pic>
      </p:grpSp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156922" y="2264020"/>
            <a:ext cx="112265" cy="112265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7370215" y="2176476"/>
            <a:ext cx="3973829" cy="365760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750" spc="-10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世界地圖大探索</a:t>
            </a:r>
            <a:endParaRPr sz="1750">
              <a:latin typeface="Noto Sans JP"/>
              <a:cs typeface="Noto Sans JP"/>
            </a:endParaRPr>
          </a:p>
          <a:p>
            <a:pPr marL="254635" indent="-241935">
              <a:lnSpc>
                <a:spcPct val="100000"/>
              </a:lnSpc>
              <a:spcBef>
                <a:spcPts val="1345"/>
              </a:spcBef>
              <a:buClr>
                <a:srgbClr val="FF6A6A"/>
              </a:buClr>
              <a:buSzPct val="83870"/>
              <a:buFont typeface="Noto Sans JP"/>
              <a:buChar char="·"/>
              <a:tabLst>
                <a:tab pos="254635" algn="l"/>
              </a:tabLst>
              <a:defRPr>
                <a:latin typeface="Noto Sans TC"/>
                <a:ea typeface="Noto Sans TC"/>
                <a:cs typeface="Noto Sans TC"/>
              </a:defRPr>
            </a:pPr>
            <a:r>
              <a:rPr sz="1550" spc="-240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大西洋</a:t>
            </a:r>
            <a:r>
              <a:rPr sz="1300" spc="-5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：歐洲與美洲之間的廣闊海洋。</a:t>
            </a:r>
            <a:endParaRPr sz="1300">
              <a:latin typeface="Noto Sans JP"/>
              <a:cs typeface="Noto Sans JP"/>
            </a:endParaRPr>
          </a:p>
          <a:p>
            <a:pPr marL="254635" indent="-241935">
              <a:lnSpc>
                <a:spcPct val="100000"/>
              </a:lnSpc>
              <a:spcBef>
                <a:spcPts val="790"/>
              </a:spcBef>
              <a:buClr>
                <a:srgbClr val="FF6A6A"/>
              </a:buClr>
              <a:buSzPct val="83870"/>
              <a:buFont typeface="Noto Sans JP"/>
              <a:buChar char="·"/>
              <a:tabLst>
                <a:tab pos="254635" algn="l"/>
              </a:tabLst>
              <a:defRPr>
                <a:latin typeface="Noto Sans TC"/>
                <a:ea typeface="Noto Sans TC"/>
                <a:cs typeface="Noto Sans TC"/>
              </a:defRPr>
            </a:pPr>
            <a:r>
              <a:rPr sz="1550" spc="-240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印度洋</a:t>
            </a:r>
            <a:r>
              <a:rPr sz="1300" spc="-5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：連接非洲、亞洲、大洋洲的貿易要道。</a:t>
            </a:r>
            <a:endParaRPr sz="1300">
              <a:latin typeface="Noto Sans JP"/>
              <a:cs typeface="Noto Sans JP"/>
            </a:endParaRPr>
          </a:p>
          <a:p>
            <a:pPr marL="254635" indent="-241935">
              <a:lnSpc>
                <a:spcPct val="100000"/>
              </a:lnSpc>
              <a:spcBef>
                <a:spcPts val="790"/>
              </a:spcBef>
              <a:buClr>
                <a:srgbClr val="FF6A6A"/>
              </a:buClr>
              <a:buSzPct val="83870"/>
              <a:buFont typeface="Noto Sans JP"/>
              <a:buChar char="·"/>
              <a:tabLst>
                <a:tab pos="254635" algn="l"/>
              </a:tabLst>
              <a:defRPr>
                <a:latin typeface="Noto Sans TC"/>
                <a:ea typeface="Noto Sans TC"/>
                <a:cs typeface="Noto Sans TC"/>
              </a:defRPr>
            </a:pPr>
            <a:r>
              <a:rPr sz="1550" spc="-240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太平洋</a:t>
            </a:r>
            <a:r>
              <a:rPr sz="1300" spc="-5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：地球上最大的海洋，台灣就位於其中。</a:t>
            </a:r>
            <a:endParaRPr sz="1300">
              <a:latin typeface="Noto Sans JP"/>
              <a:cs typeface="Noto Sans JP"/>
            </a:endParaRPr>
          </a:p>
          <a:p>
            <a:pPr>
              <a:lnSpc>
                <a:spcPct val="100000"/>
              </a:lnSpc>
              <a:spcBef>
                <a:spcPts val="210"/>
              </a:spcBef>
              <a:buClr>
                <a:srgbClr val="FF6A6A"/>
              </a:buClr>
              <a:buFont typeface="Noto Sans JP"/>
              <a:buChar char="·"/>
              <a:defRPr>
                <a:latin typeface="Noto Sans TC"/>
                <a:ea typeface="Noto Sans TC"/>
                <a:cs typeface="Noto Sans TC"/>
              </a:defRPr>
            </a:pPr>
            <a:endParaRPr sz="1300">
              <a:latin typeface="Noto Sans JP"/>
              <a:cs typeface="Noto Sans JP"/>
            </a:endParaRPr>
          </a:p>
          <a:p>
            <a:pPr marL="12700">
              <a:lnSpc>
                <a:spcPct val="100000"/>
              </a:lnSpc>
              <a:defRPr>
                <a:latin typeface="Noto Sans TC"/>
                <a:ea typeface="Noto Sans TC"/>
                <a:cs typeface="Noto Sans TC"/>
              </a:defRPr>
            </a:pPr>
            <a:r>
              <a:rPr sz="1750" spc="-10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航海時代的必經之地</a:t>
            </a:r>
            <a:endParaRPr sz="1750">
              <a:latin typeface="Noto Sans JP"/>
              <a:cs typeface="Noto Sans JP"/>
            </a:endParaRPr>
          </a:p>
          <a:p>
            <a:pPr marL="254635" indent="-241935">
              <a:lnSpc>
                <a:spcPct val="100000"/>
              </a:lnSpc>
              <a:spcBef>
                <a:spcPts val="1340"/>
              </a:spcBef>
              <a:buClr>
                <a:srgbClr val="FF6A6A"/>
              </a:buClr>
              <a:buSzPct val="83870"/>
              <a:buFont typeface="Noto Sans JP"/>
              <a:buChar char="·"/>
              <a:tabLst>
                <a:tab pos="254635" algn="l"/>
              </a:tabLst>
              <a:defRPr>
                <a:latin typeface="Noto Sans TC"/>
                <a:ea typeface="Noto Sans TC"/>
                <a:cs typeface="Noto Sans TC"/>
              </a:defRPr>
            </a:pPr>
            <a:r>
              <a:rPr sz="1550" spc="-240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好望角</a:t>
            </a:r>
            <a:r>
              <a:rPr sz="1300" spc="-5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：非洲最南端，歐洲船隻前往亞洲的關鍵轉</a:t>
            </a:r>
            <a:endParaRPr sz="1300">
              <a:latin typeface="Noto Sans JP"/>
              <a:cs typeface="Noto Sans JP"/>
            </a:endParaRPr>
          </a:p>
          <a:p>
            <a:pPr marL="12700">
              <a:lnSpc>
                <a:spcPct val="100000"/>
              </a:lnSpc>
              <a:spcBef>
                <a:spcPts val="455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300" spc="-20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折點。</a:t>
            </a:r>
            <a:endParaRPr sz="1300">
              <a:latin typeface="Noto Sans JP"/>
              <a:cs typeface="Noto Sans JP"/>
            </a:endParaRPr>
          </a:p>
          <a:p>
            <a:pPr marL="254635" indent="-241935">
              <a:lnSpc>
                <a:spcPct val="100000"/>
              </a:lnSpc>
              <a:spcBef>
                <a:spcPts val="840"/>
              </a:spcBef>
              <a:buClr>
                <a:srgbClr val="FF6A6A"/>
              </a:buClr>
              <a:buSzPct val="83870"/>
              <a:buFont typeface="Noto Sans JP"/>
              <a:buChar char="·"/>
              <a:tabLst>
                <a:tab pos="254635" algn="l"/>
              </a:tabLst>
              <a:defRPr>
                <a:latin typeface="Noto Sans TC"/>
                <a:ea typeface="Noto Sans TC"/>
                <a:cs typeface="Noto Sans TC"/>
              </a:defRPr>
            </a:pPr>
            <a:r>
              <a:rPr sz="1550" spc="-240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印度、印尼</a:t>
            </a:r>
            <a:r>
              <a:rPr sz="1300" spc="-5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：香料、絲綢等珍貴貨物的產地。</a:t>
            </a:r>
            <a:endParaRPr sz="1300">
              <a:latin typeface="Noto Sans JP"/>
              <a:cs typeface="Noto Sans JP"/>
            </a:endParaRPr>
          </a:p>
          <a:p>
            <a:pPr marL="254635" indent="-241935">
              <a:lnSpc>
                <a:spcPct val="100000"/>
              </a:lnSpc>
              <a:spcBef>
                <a:spcPts val="790"/>
              </a:spcBef>
              <a:buClr>
                <a:srgbClr val="FF6A6A"/>
              </a:buClr>
              <a:buSzPct val="83870"/>
              <a:buFont typeface="Noto Sans JP"/>
              <a:buChar char="·"/>
              <a:tabLst>
                <a:tab pos="254635" algn="l"/>
              </a:tabLst>
              <a:defRPr>
                <a:latin typeface="Noto Sans TC"/>
                <a:ea typeface="Noto Sans TC"/>
                <a:cs typeface="Noto Sans TC"/>
              </a:defRPr>
            </a:pPr>
            <a:r>
              <a:rPr sz="1550" spc="-240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中國、日本</a:t>
            </a:r>
            <a:r>
              <a:rPr sz="1300" spc="-5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：東亞重要的貿易夥伴。</a:t>
            </a:r>
            <a:endParaRPr sz="1300">
              <a:latin typeface="Noto Sans JP"/>
              <a:cs typeface="Noto Sans JP"/>
            </a:endParaRPr>
          </a:p>
          <a:p>
            <a:pPr marL="254635" indent="-241935">
              <a:lnSpc>
                <a:spcPct val="100000"/>
              </a:lnSpc>
              <a:spcBef>
                <a:spcPts val="795"/>
              </a:spcBef>
              <a:buClr>
                <a:srgbClr val="FF6A6A"/>
              </a:buClr>
              <a:buSzPct val="83870"/>
              <a:buFont typeface="Noto Sans JP"/>
              <a:buChar char="·"/>
              <a:tabLst>
                <a:tab pos="254635" algn="l"/>
              </a:tabLst>
              <a:defRPr>
                <a:latin typeface="Noto Sans TC"/>
                <a:ea typeface="Noto Sans TC"/>
                <a:cs typeface="Noto Sans TC"/>
              </a:defRPr>
            </a:pPr>
            <a:r>
              <a:rPr sz="1550" spc="-240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台灣</a:t>
            </a:r>
            <a:r>
              <a:rPr sz="1300" spc="-5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：位於航線中繼站，地理位置極佳。</a:t>
            </a:r>
            <a:endParaRPr sz="1300">
              <a:latin typeface="Noto Sans JP"/>
              <a:cs typeface="Noto Sans JP"/>
            </a:endParaRPr>
          </a:p>
        </p:txBody>
      </p:sp>
      <p:pic>
        <p:nvPicPr>
          <p:cNvPr id="8" name="object 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156922" y="3948002"/>
            <a:ext cx="112265" cy="11226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90737" rIns="0" bIns="0" rtlCol="0">
            <a:spAutoFit/>
          </a:bodyPr>
          <a:lstStyle/>
          <a:p>
            <a:pPr marL="3124835">
              <a:lnSpc>
                <a:spcPct val="100000"/>
              </a:lnSpc>
              <a:spcBef>
                <a:spcPts val="135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pc="100" dirty="0">
                <a:latin typeface="Noto Sans TC"/>
                <a:ea typeface="Noto Sans TC"/>
                <a:cs typeface="Noto Sans TC"/>
              </a:rPr>
              <a:t>新航路怎麼改變貿易？</a:t>
            </a:r>
          </a:p>
        </p:txBody>
      </p:sp>
      <p:sp>
        <p:nvSpPr>
          <p:cNvPr id="3" name="object 3"/>
          <p:cNvSpPr/>
          <p:nvPr/>
        </p:nvSpPr>
        <p:spPr>
          <a:xfrm>
            <a:off x="2718253" y="2357597"/>
            <a:ext cx="4404995" cy="439420"/>
          </a:xfrm>
          <a:custGeom>
            <a:avLst/>
            <a:gdLst/>
            <a:ahLst/>
            <a:cxnLst/>
            <a:rect l="l" t="t" r="r" b="b"/>
            <a:pathLst>
              <a:path w="4404995" h="439419">
                <a:moveTo>
                  <a:pt x="8367" y="438695"/>
                </a:moveTo>
                <a:lnTo>
                  <a:pt x="0" y="421960"/>
                </a:lnTo>
                <a:lnTo>
                  <a:pt x="33082" y="405684"/>
                </a:lnTo>
                <a:lnTo>
                  <a:pt x="66652" y="389697"/>
                </a:lnTo>
                <a:lnTo>
                  <a:pt x="74591" y="406640"/>
                </a:lnTo>
                <a:lnTo>
                  <a:pt x="41233" y="422527"/>
                </a:lnTo>
                <a:lnTo>
                  <a:pt x="8367" y="438695"/>
                </a:lnTo>
                <a:close/>
              </a:path>
              <a:path w="4404995" h="439419">
                <a:moveTo>
                  <a:pt x="142469" y="375854"/>
                </a:moveTo>
                <a:lnTo>
                  <a:pt x="134948" y="358721"/>
                </a:lnTo>
                <a:lnTo>
                  <a:pt x="169663" y="343729"/>
                </a:lnTo>
                <a:lnTo>
                  <a:pt x="204835" y="329031"/>
                </a:lnTo>
                <a:lnTo>
                  <a:pt x="211949" y="346337"/>
                </a:lnTo>
                <a:lnTo>
                  <a:pt x="176981" y="360950"/>
                </a:lnTo>
                <a:lnTo>
                  <a:pt x="142469" y="375854"/>
                </a:lnTo>
                <a:close/>
              </a:path>
              <a:path w="4404995" h="439419">
                <a:moveTo>
                  <a:pt x="280784" y="318933"/>
                </a:moveTo>
                <a:lnTo>
                  <a:pt x="274054" y="301474"/>
                </a:lnTo>
                <a:lnTo>
                  <a:pt x="291409" y="294838"/>
                </a:lnTo>
                <a:lnTo>
                  <a:pt x="344074" y="275339"/>
                </a:lnTo>
                <a:lnTo>
                  <a:pt x="350433" y="292937"/>
                </a:lnTo>
                <a:lnTo>
                  <a:pt x="298047" y="312332"/>
                </a:lnTo>
                <a:lnTo>
                  <a:pt x="280784" y="318933"/>
                </a:lnTo>
                <a:close/>
              </a:path>
              <a:path w="4404995" h="439419">
                <a:moveTo>
                  <a:pt x="421415" y="268116"/>
                </a:moveTo>
                <a:lnTo>
                  <a:pt x="415475" y="250558"/>
                </a:lnTo>
                <a:lnTo>
                  <a:pt x="415419" y="250392"/>
                </a:lnTo>
                <a:lnTo>
                  <a:pt x="433144" y="244444"/>
                </a:lnTo>
                <a:lnTo>
                  <a:pt x="486862" y="227003"/>
                </a:lnTo>
                <a:lnTo>
                  <a:pt x="492385" y="244444"/>
                </a:lnTo>
                <a:lnTo>
                  <a:pt x="492510" y="244841"/>
                </a:lnTo>
                <a:lnTo>
                  <a:pt x="439058" y="262196"/>
                </a:lnTo>
                <a:lnTo>
                  <a:pt x="421415" y="268116"/>
                </a:lnTo>
                <a:close/>
              </a:path>
              <a:path w="4404995" h="439419">
                <a:moveTo>
                  <a:pt x="563284" y="223154"/>
                </a:moveTo>
                <a:lnTo>
                  <a:pt x="558130" y="205166"/>
                </a:lnTo>
                <a:lnTo>
                  <a:pt x="630256" y="184503"/>
                </a:lnTo>
                <a:lnTo>
                  <a:pt x="635410" y="202491"/>
                </a:lnTo>
                <a:lnTo>
                  <a:pt x="563284" y="223154"/>
                </a:lnTo>
                <a:close/>
              </a:path>
              <a:path w="4404995" h="439419">
                <a:moveTo>
                  <a:pt x="708282" y="183010"/>
                </a:moveTo>
                <a:lnTo>
                  <a:pt x="703822" y="165110"/>
                </a:lnTo>
                <a:lnTo>
                  <a:pt x="703758" y="164854"/>
                </a:lnTo>
                <a:lnTo>
                  <a:pt x="775605" y="146954"/>
                </a:lnTo>
                <a:lnTo>
                  <a:pt x="780065" y="164854"/>
                </a:lnTo>
                <a:lnTo>
                  <a:pt x="780129" y="165110"/>
                </a:lnTo>
                <a:lnTo>
                  <a:pt x="708282" y="183010"/>
                </a:lnTo>
                <a:close/>
              </a:path>
              <a:path w="4404995" h="439419">
                <a:moveTo>
                  <a:pt x="852579" y="148313"/>
                </a:moveTo>
                <a:lnTo>
                  <a:pt x="848645" y="130020"/>
                </a:lnTo>
                <a:lnTo>
                  <a:pt x="922266" y="114184"/>
                </a:lnTo>
                <a:lnTo>
                  <a:pt x="926201" y="132476"/>
                </a:lnTo>
                <a:lnTo>
                  <a:pt x="852579" y="148313"/>
                </a:lnTo>
                <a:close/>
              </a:path>
              <a:path w="4404995" h="439419">
                <a:moveTo>
                  <a:pt x="999510" y="117892"/>
                </a:moveTo>
                <a:lnTo>
                  <a:pt x="996134" y="99488"/>
                </a:lnTo>
                <a:lnTo>
                  <a:pt x="1069277" y="86069"/>
                </a:lnTo>
                <a:lnTo>
                  <a:pt x="1072653" y="104473"/>
                </a:lnTo>
                <a:lnTo>
                  <a:pt x="999510" y="117892"/>
                </a:lnTo>
                <a:close/>
              </a:path>
              <a:path w="4404995" h="439419">
                <a:moveTo>
                  <a:pt x="1146251" y="92072"/>
                </a:moveTo>
                <a:lnTo>
                  <a:pt x="1143405" y="73579"/>
                </a:lnTo>
                <a:lnTo>
                  <a:pt x="1217952" y="62106"/>
                </a:lnTo>
                <a:lnTo>
                  <a:pt x="1220798" y="80599"/>
                </a:lnTo>
                <a:lnTo>
                  <a:pt x="1146251" y="92072"/>
                </a:lnTo>
                <a:close/>
              </a:path>
              <a:path w="4404995" h="439419">
                <a:moveTo>
                  <a:pt x="1294414" y="70311"/>
                </a:moveTo>
                <a:lnTo>
                  <a:pt x="1292074" y="51747"/>
                </a:lnTo>
                <a:lnTo>
                  <a:pt x="1366067" y="42418"/>
                </a:lnTo>
                <a:lnTo>
                  <a:pt x="1368408" y="60982"/>
                </a:lnTo>
                <a:lnTo>
                  <a:pt x="1294414" y="70311"/>
                </a:lnTo>
                <a:close/>
              </a:path>
              <a:path w="4404995" h="439419">
                <a:moveTo>
                  <a:pt x="1442708" y="52608"/>
                </a:moveTo>
                <a:lnTo>
                  <a:pt x="1440854" y="33989"/>
                </a:lnTo>
                <a:lnTo>
                  <a:pt x="1515915" y="26515"/>
                </a:lnTo>
                <a:lnTo>
                  <a:pt x="1517769" y="45134"/>
                </a:lnTo>
                <a:lnTo>
                  <a:pt x="1442708" y="52608"/>
                </a:lnTo>
                <a:close/>
              </a:path>
              <a:path w="4404995" h="439419">
                <a:moveTo>
                  <a:pt x="1591641" y="38724"/>
                </a:moveTo>
                <a:lnTo>
                  <a:pt x="1590254" y="20064"/>
                </a:lnTo>
                <a:lnTo>
                  <a:pt x="1664756" y="14528"/>
                </a:lnTo>
                <a:lnTo>
                  <a:pt x="1666142" y="33188"/>
                </a:lnTo>
                <a:lnTo>
                  <a:pt x="1591641" y="38724"/>
                </a:lnTo>
                <a:close/>
              </a:path>
              <a:path w="4404995" h="439419">
                <a:moveTo>
                  <a:pt x="1740819" y="28558"/>
                </a:moveTo>
                <a:lnTo>
                  <a:pt x="1739887" y="9870"/>
                </a:lnTo>
                <a:lnTo>
                  <a:pt x="1815008" y="6125"/>
                </a:lnTo>
                <a:lnTo>
                  <a:pt x="1815940" y="24813"/>
                </a:lnTo>
                <a:lnTo>
                  <a:pt x="1740819" y="28558"/>
                </a:lnTo>
                <a:close/>
              </a:path>
              <a:path w="4404995" h="439419">
                <a:moveTo>
                  <a:pt x="1890174" y="21996"/>
                </a:moveTo>
                <a:lnTo>
                  <a:pt x="1889684" y="3292"/>
                </a:lnTo>
                <a:lnTo>
                  <a:pt x="1964437" y="1331"/>
                </a:lnTo>
                <a:lnTo>
                  <a:pt x="1964928" y="20035"/>
                </a:lnTo>
                <a:lnTo>
                  <a:pt x="1890174" y="21996"/>
                </a:lnTo>
                <a:close/>
              </a:path>
              <a:path w="4404995" h="439419">
                <a:moveTo>
                  <a:pt x="2039734" y="18942"/>
                </a:moveTo>
                <a:lnTo>
                  <a:pt x="2039677" y="231"/>
                </a:lnTo>
                <a:lnTo>
                  <a:pt x="2114744" y="0"/>
                </a:lnTo>
                <a:lnTo>
                  <a:pt x="2114802" y="18710"/>
                </a:lnTo>
                <a:lnTo>
                  <a:pt x="2039734" y="18942"/>
                </a:lnTo>
                <a:close/>
              </a:path>
              <a:path w="4404995" h="439419">
                <a:moveTo>
                  <a:pt x="2264024" y="20792"/>
                </a:moveTo>
                <a:lnTo>
                  <a:pt x="2189219" y="19328"/>
                </a:lnTo>
                <a:lnTo>
                  <a:pt x="2189557" y="2085"/>
                </a:lnTo>
                <a:lnTo>
                  <a:pt x="2189585" y="620"/>
                </a:lnTo>
                <a:lnTo>
                  <a:pt x="2264391" y="2085"/>
                </a:lnTo>
                <a:lnTo>
                  <a:pt x="2264053" y="19328"/>
                </a:lnTo>
                <a:lnTo>
                  <a:pt x="2264024" y="20792"/>
                </a:lnTo>
                <a:close/>
              </a:path>
              <a:path w="4404995" h="439419">
                <a:moveTo>
                  <a:pt x="2413682" y="26244"/>
                </a:moveTo>
                <a:lnTo>
                  <a:pt x="2338765" y="23096"/>
                </a:lnTo>
                <a:lnTo>
                  <a:pt x="2339551" y="4401"/>
                </a:lnTo>
                <a:lnTo>
                  <a:pt x="2414468" y="7550"/>
                </a:lnTo>
                <a:lnTo>
                  <a:pt x="2413682" y="26244"/>
                </a:lnTo>
                <a:close/>
              </a:path>
              <a:path w="4404995" h="439419">
                <a:moveTo>
                  <a:pt x="2562792" y="35003"/>
                </a:moveTo>
                <a:lnTo>
                  <a:pt x="2488104" y="30201"/>
                </a:lnTo>
                <a:lnTo>
                  <a:pt x="2489304" y="11529"/>
                </a:lnTo>
                <a:lnTo>
                  <a:pt x="2563992" y="16330"/>
                </a:lnTo>
                <a:lnTo>
                  <a:pt x="2562792" y="35003"/>
                </a:lnTo>
                <a:close/>
              </a:path>
              <a:path w="4404995" h="439419">
                <a:moveTo>
                  <a:pt x="2711954" y="47085"/>
                </a:moveTo>
                <a:lnTo>
                  <a:pt x="2637303" y="40623"/>
                </a:lnTo>
                <a:lnTo>
                  <a:pt x="2638917" y="21981"/>
                </a:lnTo>
                <a:lnTo>
                  <a:pt x="2713568" y="28444"/>
                </a:lnTo>
                <a:lnTo>
                  <a:pt x="2711954" y="47085"/>
                </a:lnTo>
                <a:close/>
              </a:path>
              <a:path w="4404995" h="439419">
                <a:moveTo>
                  <a:pt x="2860635" y="62451"/>
                </a:moveTo>
                <a:lnTo>
                  <a:pt x="2786219" y="54343"/>
                </a:lnTo>
                <a:lnTo>
                  <a:pt x="2788245" y="35743"/>
                </a:lnTo>
                <a:lnTo>
                  <a:pt x="2862661" y="43850"/>
                </a:lnTo>
                <a:lnTo>
                  <a:pt x="2860635" y="62451"/>
                </a:lnTo>
                <a:close/>
              </a:path>
              <a:path w="4404995" h="439419">
                <a:moveTo>
                  <a:pt x="3009011" y="81130"/>
                </a:moveTo>
                <a:lnTo>
                  <a:pt x="2934763" y="71362"/>
                </a:lnTo>
                <a:lnTo>
                  <a:pt x="2937204" y="52811"/>
                </a:lnTo>
                <a:lnTo>
                  <a:pt x="3011452" y="62579"/>
                </a:lnTo>
                <a:lnTo>
                  <a:pt x="3009011" y="81130"/>
                </a:lnTo>
                <a:close/>
              </a:path>
              <a:path w="4404995" h="439419">
                <a:moveTo>
                  <a:pt x="3156954" y="103139"/>
                </a:moveTo>
                <a:lnTo>
                  <a:pt x="3082962" y="91705"/>
                </a:lnTo>
                <a:lnTo>
                  <a:pt x="3085819" y="73213"/>
                </a:lnTo>
                <a:lnTo>
                  <a:pt x="3159811" y="84648"/>
                </a:lnTo>
                <a:lnTo>
                  <a:pt x="3156954" y="103139"/>
                </a:lnTo>
                <a:close/>
              </a:path>
              <a:path w="4404995" h="439419">
                <a:moveTo>
                  <a:pt x="3304235" y="128487"/>
                </a:moveTo>
                <a:lnTo>
                  <a:pt x="3230538" y="115369"/>
                </a:lnTo>
                <a:lnTo>
                  <a:pt x="3233816" y="96948"/>
                </a:lnTo>
                <a:lnTo>
                  <a:pt x="3307514" y="110066"/>
                </a:lnTo>
                <a:lnTo>
                  <a:pt x="3304235" y="128487"/>
                </a:lnTo>
                <a:close/>
              </a:path>
              <a:path w="4404995" h="439419">
                <a:moveTo>
                  <a:pt x="3451090" y="157279"/>
                </a:moveTo>
                <a:lnTo>
                  <a:pt x="3377697" y="142444"/>
                </a:lnTo>
                <a:lnTo>
                  <a:pt x="3381404" y="124104"/>
                </a:lnTo>
                <a:lnTo>
                  <a:pt x="3454797" y="138939"/>
                </a:lnTo>
                <a:lnTo>
                  <a:pt x="3451090" y="157279"/>
                </a:lnTo>
                <a:close/>
              </a:path>
              <a:path w="4404995" h="439419">
                <a:moveTo>
                  <a:pt x="3596938" y="189475"/>
                </a:moveTo>
                <a:lnTo>
                  <a:pt x="3523954" y="172906"/>
                </a:lnTo>
                <a:lnTo>
                  <a:pt x="3528096" y="154659"/>
                </a:lnTo>
                <a:lnTo>
                  <a:pt x="3601080" y="171228"/>
                </a:lnTo>
                <a:lnTo>
                  <a:pt x="3596938" y="189475"/>
                </a:lnTo>
                <a:close/>
              </a:path>
              <a:path w="4404995" h="439419">
                <a:moveTo>
                  <a:pt x="3742301" y="225289"/>
                </a:moveTo>
                <a:lnTo>
                  <a:pt x="3669711" y="206929"/>
                </a:lnTo>
                <a:lnTo>
                  <a:pt x="3674298" y="188789"/>
                </a:lnTo>
                <a:lnTo>
                  <a:pt x="3746888" y="207149"/>
                </a:lnTo>
                <a:lnTo>
                  <a:pt x="3742301" y="225289"/>
                </a:lnTo>
                <a:close/>
              </a:path>
              <a:path w="4404995" h="439419">
                <a:moveTo>
                  <a:pt x="3886324" y="264623"/>
                </a:moveTo>
                <a:lnTo>
                  <a:pt x="3814227" y="244441"/>
                </a:lnTo>
                <a:lnTo>
                  <a:pt x="3819272" y="226423"/>
                </a:lnTo>
                <a:lnTo>
                  <a:pt x="3891368" y="246605"/>
                </a:lnTo>
                <a:lnTo>
                  <a:pt x="3886324" y="264623"/>
                </a:lnTo>
                <a:close/>
              </a:path>
              <a:path w="4404995" h="439419">
                <a:moveTo>
                  <a:pt x="4029685" y="307801"/>
                </a:moveTo>
                <a:lnTo>
                  <a:pt x="3958155" y="285741"/>
                </a:lnTo>
                <a:lnTo>
                  <a:pt x="3963670" y="267861"/>
                </a:lnTo>
                <a:lnTo>
                  <a:pt x="4035200" y="289921"/>
                </a:lnTo>
                <a:lnTo>
                  <a:pt x="4029685" y="307801"/>
                </a:lnTo>
                <a:close/>
              </a:path>
              <a:path w="4404995" h="439419">
                <a:moveTo>
                  <a:pt x="4171414" y="354687"/>
                </a:moveTo>
                <a:lnTo>
                  <a:pt x="4100408" y="330657"/>
                </a:lnTo>
                <a:lnTo>
                  <a:pt x="4106406" y="312934"/>
                </a:lnTo>
                <a:lnTo>
                  <a:pt x="4177411" y="336964"/>
                </a:lnTo>
                <a:lnTo>
                  <a:pt x="4171414" y="354687"/>
                </a:lnTo>
                <a:close/>
              </a:path>
              <a:path w="4404995" h="439419">
                <a:moveTo>
                  <a:pt x="4312130" y="405671"/>
                </a:moveTo>
                <a:lnTo>
                  <a:pt x="4241986" y="379684"/>
                </a:lnTo>
                <a:lnTo>
                  <a:pt x="4248486" y="362138"/>
                </a:lnTo>
                <a:lnTo>
                  <a:pt x="4318630" y="388126"/>
                </a:lnTo>
                <a:lnTo>
                  <a:pt x="4312130" y="405671"/>
                </a:lnTo>
                <a:close/>
              </a:path>
              <a:path w="4404995" h="439419">
                <a:moveTo>
                  <a:pt x="4397788" y="439020"/>
                </a:moveTo>
                <a:lnTo>
                  <a:pt x="4381352" y="432480"/>
                </a:lnTo>
                <a:lnTo>
                  <a:pt x="4388271" y="415095"/>
                </a:lnTo>
                <a:lnTo>
                  <a:pt x="4404706" y="421635"/>
                </a:lnTo>
                <a:lnTo>
                  <a:pt x="4397788" y="439020"/>
                </a:lnTo>
                <a:close/>
              </a:path>
            </a:pathLst>
          </a:custGeom>
          <a:solidFill>
            <a:srgbClr val="86CDEB"/>
          </a:solidFill>
        </p:spPr>
        <p:txBody>
          <a:bodyPr wrap="square" lIns="0" tIns="0" rIns="0" bIns="0" rtlCol="0"/>
          <a:lstStyle/>
          <a:p>
            <a:pPr>
              <a:defRPr>
                <a:latin typeface="Noto Sans TC"/>
                <a:ea typeface="Noto Sans TC"/>
                <a:cs typeface="Noto Sans TC"/>
              </a:defRPr>
            </a:pPr>
            <a:endParaRPr/>
          </a:p>
        </p:txBody>
      </p:sp>
      <p:grpSp>
        <p:nvGrpSpPr>
          <p:cNvPr id="4" name="object 4"/>
          <p:cNvGrpSpPr/>
          <p:nvPr/>
        </p:nvGrpSpPr>
        <p:grpSpPr>
          <a:xfrm>
            <a:off x="2708404" y="3241665"/>
            <a:ext cx="6670675" cy="1230630"/>
            <a:chOff x="2708404" y="3241665"/>
            <a:chExt cx="6670675" cy="1230630"/>
          </a:xfrm>
        </p:grpSpPr>
        <p:sp>
          <p:nvSpPr>
            <p:cNvPr id="5" name="object 5"/>
            <p:cNvSpPr/>
            <p:nvPr/>
          </p:nvSpPr>
          <p:spPr>
            <a:xfrm>
              <a:off x="2722437" y="3255698"/>
              <a:ext cx="6642734" cy="1052830"/>
            </a:xfrm>
            <a:custGeom>
              <a:avLst/>
              <a:gdLst/>
              <a:ahLst/>
              <a:cxnLst/>
              <a:rect l="l" t="t" r="r" b="b"/>
              <a:pathLst>
                <a:path w="6642734" h="1052829">
                  <a:moveTo>
                    <a:pt x="0" y="0"/>
                  </a:moveTo>
                  <a:lnTo>
                    <a:pt x="41796" y="28253"/>
                  </a:lnTo>
                  <a:lnTo>
                    <a:pt x="83745" y="56122"/>
                  </a:lnTo>
                  <a:lnTo>
                    <a:pt x="125842" y="83607"/>
                  </a:lnTo>
                  <a:lnTo>
                    <a:pt x="168087" y="110707"/>
                  </a:lnTo>
                  <a:lnTo>
                    <a:pt x="210476" y="137423"/>
                  </a:lnTo>
                  <a:lnTo>
                    <a:pt x="253008" y="163754"/>
                  </a:lnTo>
                  <a:lnTo>
                    <a:pt x="295680" y="189701"/>
                  </a:lnTo>
                  <a:lnTo>
                    <a:pt x="338490" y="215264"/>
                  </a:lnTo>
                  <a:lnTo>
                    <a:pt x="381436" y="240442"/>
                  </a:lnTo>
                  <a:lnTo>
                    <a:pt x="424515" y="265236"/>
                  </a:lnTo>
                  <a:lnTo>
                    <a:pt x="467726" y="289645"/>
                  </a:lnTo>
                  <a:lnTo>
                    <a:pt x="511065" y="313670"/>
                  </a:lnTo>
                  <a:lnTo>
                    <a:pt x="554532" y="337311"/>
                  </a:lnTo>
                  <a:lnTo>
                    <a:pt x="598122" y="360567"/>
                  </a:lnTo>
                  <a:lnTo>
                    <a:pt x="641835" y="383439"/>
                  </a:lnTo>
                  <a:lnTo>
                    <a:pt x="685668" y="405926"/>
                  </a:lnTo>
                  <a:lnTo>
                    <a:pt x="729619" y="428029"/>
                  </a:lnTo>
                  <a:lnTo>
                    <a:pt x="773686" y="449748"/>
                  </a:lnTo>
                  <a:lnTo>
                    <a:pt x="817865" y="471082"/>
                  </a:lnTo>
                  <a:lnTo>
                    <a:pt x="862156" y="492032"/>
                  </a:lnTo>
                  <a:lnTo>
                    <a:pt x="906555" y="512598"/>
                  </a:lnTo>
                  <a:lnTo>
                    <a:pt x="951061" y="532779"/>
                  </a:lnTo>
                  <a:lnTo>
                    <a:pt x="995671" y="552575"/>
                  </a:lnTo>
                  <a:lnTo>
                    <a:pt x="1040383" y="571988"/>
                  </a:lnTo>
                  <a:lnTo>
                    <a:pt x="1085194" y="591015"/>
                  </a:lnTo>
                  <a:lnTo>
                    <a:pt x="1130104" y="609659"/>
                  </a:lnTo>
                  <a:lnTo>
                    <a:pt x="1175108" y="627918"/>
                  </a:lnTo>
                  <a:lnTo>
                    <a:pt x="1220205" y="645792"/>
                  </a:lnTo>
                  <a:lnTo>
                    <a:pt x="1265394" y="663283"/>
                  </a:lnTo>
                  <a:lnTo>
                    <a:pt x="1310670" y="680388"/>
                  </a:lnTo>
                  <a:lnTo>
                    <a:pt x="1356033" y="697110"/>
                  </a:lnTo>
                  <a:lnTo>
                    <a:pt x="1401480" y="713447"/>
                  </a:lnTo>
                  <a:lnTo>
                    <a:pt x="1447009" y="729400"/>
                  </a:lnTo>
                  <a:lnTo>
                    <a:pt x="1492617" y="744968"/>
                  </a:lnTo>
                  <a:lnTo>
                    <a:pt x="1538302" y="760152"/>
                  </a:lnTo>
                  <a:lnTo>
                    <a:pt x="1584062" y="774951"/>
                  </a:lnTo>
                  <a:lnTo>
                    <a:pt x="1629895" y="789366"/>
                  </a:lnTo>
                  <a:lnTo>
                    <a:pt x="1675799" y="803397"/>
                  </a:lnTo>
                  <a:lnTo>
                    <a:pt x="1721770" y="817043"/>
                  </a:lnTo>
                  <a:lnTo>
                    <a:pt x="1767808" y="830305"/>
                  </a:lnTo>
                  <a:lnTo>
                    <a:pt x="1813909" y="843182"/>
                  </a:lnTo>
                  <a:lnTo>
                    <a:pt x="1860072" y="855675"/>
                  </a:lnTo>
                  <a:lnTo>
                    <a:pt x="1906294" y="867784"/>
                  </a:lnTo>
                  <a:lnTo>
                    <a:pt x="1952573" y="879508"/>
                  </a:lnTo>
                  <a:lnTo>
                    <a:pt x="1998907" y="890848"/>
                  </a:lnTo>
                  <a:lnTo>
                    <a:pt x="2045293" y="901803"/>
                  </a:lnTo>
                  <a:lnTo>
                    <a:pt x="2091730" y="912374"/>
                  </a:lnTo>
                  <a:lnTo>
                    <a:pt x="2138214" y="922561"/>
                  </a:lnTo>
                  <a:lnTo>
                    <a:pt x="2184744" y="932363"/>
                  </a:lnTo>
                  <a:lnTo>
                    <a:pt x="2231318" y="941781"/>
                  </a:lnTo>
                  <a:lnTo>
                    <a:pt x="2277932" y="950814"/>
                  </a:lnTo>
                  <a:lnTo>
                    <a:pt x="2324586" y="959463"/>
                  </a:lnTo>
                  <a:lnTo>
                    <a:pt x="2371277" y="967728"/>
                  </a:lnTo>
                  <a:lnTo>
                    <a:pt x="2418001" y="975608"/>
                  </a:lnTo>
                  <a:lnTo>
                    <a:pt x="2464759" y="983104"/>
                  </a:lnTo>
                  <a:lnTo>
                    <a:pt x="2511546" y="990215"/>
                  </a:lnTo>
                  <a:lnTo>
                    <a:pt x="2558360" y="996942"/>
                  </a:lnTo>
                  <a:lnTo>
                    <a:pt x="2605201" y="1003285"/>
                  </a:lnTo>
                  <a:lnTo>
                    <a:pt x="2652064" y="1009243"/>
                  </a:lnTo>
                  <a:lnTo>
                    <a:pt x="2698948" y="1014817"/>
                  </a:lnTo>
                  <a:lnTo>
                    <a:pt x="2745851" y="1020006"/>
                  </a:lnTo>
                  <a:lnTo>
                    <a:pt x="2792771" y="1024811"/>
                  </a:lnTo>
                  <a:lnTo>
                    <a:pt x="2839705" y="1029232"/>
                  </a:lnTo>
                  <a:lnTo>
                    <a:pt x="2886650" y="1033268"/>
                  </a:lnTo>
                  <a:lnTo>
                    <a:pt x="2933606" y="1036920"/>
                  </a:lnTo>
                  <a:lnTo>
                    <a:pt x="2980569" y="1040187"/>
                  </a:lnTo>
                  <a:lnTo>
                    <a:pt x="3027537" y="1043070"/>
                  </a:lnTo>
                  <a:lnTo>
                    <a:pt x="3074507" y="1045569"/>
                  </a:lnTo>
                  <a:lnTo>
                    <a:pt x="3121479" y="1047683"/>
                  </a:lnTo>
                  <a:lnTo>
                    <a:pt x="3168449" y="1049413"/>
                  </a:lnTo>
                  <a:lnTo>
                    <a:pt x="3215415" y="1050758"/>
                  </a:lnTo>
                  <a:lnTo>
                    <a:pt x="3262376" y="1051719"/>
                  </a:lnTo>
                  <a:lnTo>
                    <a:pt x="3309328" y="1052296"/>
                  </a:lnTo>
                  <a:lnTo>
                    <a:pt x="3356269" y="1052488"/>
                  </a:lnTo>
                  <a:lnTo>
                    <a:pt x="3403197" y="1052296"/>
                  </a:lnTo>
                  <a:lnTo>
                    <a:pt x="3450111" y="1051719"/>
                  </a:lnTo>
                  <a:lnTo>
                    <a:pt x="3497007" y="1050758"/>
                  </a:lnTo>
                  <a:lnTo>
                    <a:pt x="3543884" y="1049413"/>
                  </a:lnTo>
                  <a:lnTo>
                    <a:pt x="3590738" y="1047683"/>
                  </a:lnTo>
                  <a:lnTo>
                    <a:pt x="3637569" y="1045569"/>
                  </a:lnTo>
                  <a:lnTo>
                    <a:pt x="3684373" y="1043070"/>
                  </a:lnTo>
                  <a:lnTo>
                    <a:pt x="3731149" y="1040187"/>
                  </a:lnTo>
                  <a:lnTo>
                    <a:pt x="3777894" y="1036920"/>
                  </a:lnTo>
                  <a:lnTo>
                    <a:pt x="3824606" y="1033268"/>
                  </a:lnTo>
                  <a:lnTo>
                    <a:pt x="3871283" y="1029232"/>
                  </a:lnTo>
                  <a:lnTo>
                    <a:pt x="3917922" y="1024811"/>
                  </a:lnTo>
                  <a:lnTo>
                    <a:pt x="3964521" y="1020006"/>
                  </a:lnTo>
                  <a:lnTo>
                    <a:pt x="4011078" y="1014817"/>
                  </a:lnTo>
                  <a:lnTo>
                    <a:pt x="4057591" y="1009243"/>
                  </a:lnTo>
                  <a:lnTo>
                    <a:pt x="4104057" y="1003285"/>
                  </a:lnTo>
                  <a:lnTo>
                    <a:pt x="4150474" y="996942"/>
                  </a:lnTo>
                  <a:lnTo>
                    <a:pt x="4196841" y="990215"/>
                  </a:lnTo>
                  <a:lnTo>
                    <a:pt x="4243154" y="983104"/>
                  </a:lnTo>
                  <a:lnTo>
                    <a:pt x="4289411" y="975608"/>
                  </a:lnTo>
                  <a:lnTo>
                    <a:pt x="4335611" y="967728"/>
                  </a:lnTo>
                  <a:lnTo>
                    <a:pt x="4381750" y="959463"/>
                  </a:lnTo>
                  <a:lnTo>
                    <a:pt x="4427827" y="950814"/>
                  </a:lnTo>
                  <a:lnTo>
                    <a:pt x="4473840" y="941781"/>
                  </a:lnTo>
                  <a:lnTo>
                    <a:pt x="4519785" y="932363"/>
                  </a:lnTo>
                  <a:lnTo>
                    <a:pt x="4565662" y="922561"/>
                  </a:lnTo>
                  <a:lnTo>
                    <a:pt x="4611467" y="912374"/>
                  </a:lnTo>
                  <a:lnTo>
                    <a:pt x="4657199" y="901803"/>
                  </a:lnTo>
                  <a:lnTo>
                    <a:pt x="4702855" y="890848"/>
                  </a:lnTo>
                  <a:lnTo>
                    <a:pt x="4748433" y="879508"/>
                  </a:lnTo>
                  <a:lnTo>
                    <a:pt x="4793930" y="867784"/>
                  </a:lnTo>
                  <a:lnTo>
                    <a:pt x="4839345" y="855675"/>
                  </a:lnTo>
                  <a:lnTo>
                    <a:pt x="4884675" y="843182"/>
                  </a:lnTo>
                  <a:lnTo>
                    <a:pt x="4929918" y="830305"/>
                  </a:lnTo>
                  <a:lnTo>
                    <a:pt x="4975071" y="817043"/>
                  </a:lnTo>
                  <a:lnTo>
                    <a:pt x="5020133" y="803397"/>
                  </a:lnTo>
                  <a:lnTo>
                    <a:pt x="5065101" y="789366"/>
                  </a:lnTo>
                  <a:lnTo>
                    <a:pt x="5109973" y="774951"/>
                  </a:lnTo>
                  <a:lnTo>
                    <a:pt x="5154747" y="760152"/>
                  </a:lnTo>
                  <a:lnTo>
                    <a:pt x="5199420" y="744968"/>
                  </a:lnTo>
                  <a:lnTo>
                    <a:pt x="5243990" y="729400"/>
                  </a:lnTo>
                  <a:lnTo>
                    <a:pt x="5288455" y="713447"/>
                  </a:lnTo>
                  <a:lnTo>
                    <a:pt x="5332813" y="697110"/>
                  </a:lnTo>
                  <a:lnTo>
                    <a:pt x="5377061" y="680388"/>
                  </a:lnTo>
                  <a:lnTo>
                    <a:pt x="5421197" y="663283"/>
                  </a:lnTo>
                  <a:lnTo>
                    <a:pt x="5465219" y="645792"/>
                  </a:lnTo>
                  <a:lnTo>
                    <a:pt x="5509125" y="627918"/>
                  </a:lnTo>
                  <a:lnTo>
                    <a:pt x="5552912" y="609659"/>
                  </a:lnTo>
                  <a:lnTo>
                    <a:pt x="5596579" y="591015"/>
                  </a:lnTo>
                  <a:lnTo>
                    <a:pt x="5640122" y="571988"/>
                  </a:lnTo>
                  <a:lnTo>
                    <a:pt x="5683540" y="552575"/>
                  </a:lnTo>
                  <a:lnTo>
                    <a:pt x="5726830" y="532779"/>
                  </a:lnTo>
                  <a:lnTo>
                    <a:pt x="5769990" y="512598"/>
                  </a:lnTo>
                  <a:lnTo>
                    <a:pt x="5813018" y="492032"/>
                  </a:lnTo>
                  <a:lnTo>
                    <a:pt x="5855912" y="471082"/>
                  </a:lnTo>
                  <a:lnTo>
                    <a:pt x="5898670" y="449748"/>
                  </a:lnTo>
                  <a:lnTo>
                    <a:pt x="5941288" y="428029"/>
                  </a:lnTo>
                  <a:lnTo>
                    <a:pt x="5983765" y="405926"/>
                  </a:lnTo>
                  <a:lnTo>
                    <a:pt x="6026099" y="383439"/>
                  </a:lnTo>
                  <a:lnTo>
                    <a:pt x="6068287" y="360567"/>
                  </a:lnTo>
                  <a:lnTo>
                    <a:pt x="6110328" y="337311"/>
                  </a:lnTo>
                  <a:lnTo>
                    <a:pt x="6152218" y="313670"/>
                  </a:lnTo>
                  <a:lnTo>
                    <a:pt x="6193956" y="289645"/>
                  </a:lnTo>
                  <a:lnTo>
                    <a:pt x="6235539" y="265236"/>
                  </a:lnTo>
                  <a:lnTo>
                    <a:pt x="6276966" y="240442"/>
                  </a:lnTo>
                  <a:lnTo>
                    <a:pt x="6318233" y="215264"/>
                  </a:lnTo>
                  <a:lnTo>
                    <a:pt x="6359339" y="189701"/>
                  </a:lnTo>
                  <a:lnTo>
                    <a:pt x="6400281" y="163754"/>
                  </a:lnTo>
                  <a:lnTo>
                    <a:pt x="6441058" y="137423"/>
                  </a:lnTo>
                  <a:lnTo>
                    <a:pt x="6481666" y="110707"/>
                  </a:lnTo>
                  <a:lnTo>
                    <a:pt x="6522104" y="83607"/>
                  </a:lnTo>
                  <a:lnTo>
                    <a:pt x="6562369" y="56122"/>
                  </a:lnTo>
                  <a:lnTo>
                    <a:pt x="6602459" y="28253"/>
                  </a:lnTo>
                  <a:lnTo>
                    <a:pt x="6642372" y="0"/>
                  </a:lnTo>
                </a:path>
              </a:pathLst>
            </a:custGeom>
            <a:ln w="28066">
              <a:solidFill>
                <a:srgbClr val="FF6A6A"/>
              </a:solidFill>
            </a:ln>
          </p:spPr>
          <p:txBody>
            <a:bodyPr wrap="square" lIns="0" tIns="0" rIns="0" bIns="0" rtlCol="0"/>
            <a:lstStyle/>
            <a:p>
              <a:pPr>
                <a:defRPr>
                  <a:latin typeface="Noto Sans TC"/>
                  <a:ea typeface="Noto Sans TC"/>
                  <a:cs typeface="Noto Sans TC"/>
                </a:defRPr>
              </a:pPr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9079328" y="3255698"/>
              <a:ext cx="285750" cy="243204"/>
            </a:xfrm>
            <a:custGeom>
              <a:avLst/>
              <a:gdLst/>
              <a:ahLst/>
              <a:cxnLst/>
              <a:rect l="l" t="t" r="r" b="b"/>
              <a:pathLst>
                <a:path w="285750" h="243204">
                  <a:moveTo>
                    <a:pt x="114192" y="243067"/>
                  </a:moveTo>
                  <a:lnTo>
                    <a:pt x="0" y="83197"/>
                  </a:lnTo>
                  <a:lnTo>
                    <a:pt x="285481" y="0"/>
                  </a:lnTo>
                  <a:lnTo>
                    <a:pt x="114192" y="243067"/>
                  </a:lnTo>
                  <a:close/>
                </a:path>
              </a:pathLst>
            </a:custGeom>
            <a:solidFill>
              <a:srgbClr val="333333"/>
            </a:solidFill>
          </p:spPr>
          <p:txBody>
            <a:bodyPr wrap="square" lIns="0" tIns="0" rIns="0" bIns="0" rtlCol="0"/>
            <a:lstStyle/>
            <a:p>
              <a:pPr>
                <a:defRPr>
                  <a:latin typeface="Noto Sans TC"/>
                  <a:ea typeface="Noto Sans TC"/>
                  <a:cs typeface="Noto Sans TC"/>
                </a:defRPr>
              </a:pPr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838837" y="4097689"/>
              <a:ext cx="0" cy="374650"/>
            </a:xfrm>
            <a:custGeom>
              <a:avLst/>
              <a:gdLst/>
              <a:ahLst/>
              <a:cxnLst/>
              <a:rect l="l" t="t" r="r" b="b"/>
              <a:pathLst>
                <a:path h="374650">
                  <a:moveTo>
                    <a:pt x="0" y="0"/>
                  </a:moveTo>
                  <a:lnTo>
                    <a:pt x="0" y="374218"/>
                  </a:lnTo>
                </a:path>
              </a:pathLst>
            </a:custGeom>
            <a:ln w="18710">
              <a:solidFill>
                <a:srgbClr val="333333"/>
              </a:solidFill>
            </a:ln>
          </p:spPr>
          <p:txBody>
            <a:bodyPr wrap="square" lIns="0" tIns="0" rIns="0" bIns="0" rtlCol="0"/>
            <a:lstStyle/>
            <a:p>
              <a:pPr>
                <a:defRPr>
                  <a:latin typeface="Noto Sans TC"/>
                  <a:ea typeface="Noto Sans TC"/>
                  <a:cs typeface="Noto Sans TC"/>
                </a:defRPr>
              </a:pPr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6773349" y="4284798"/>
              <a:ext cx="131445" cy="187325"/>
            </a:xfrm>
            <a:custGeom>
              <a:avLst/>
              <a:gdLst/>
              <a:ahLst/>
              <a:cxnLst/>
              <a:rect l="l" t="t" r="r" b="b"/>
              <a:pathLst>
                <a:path w="131445" h="187325">
                  <a:moveTo>
                    <a:pt x="0" y="0"/>
                  </a:moveTo>
                  <a:lnTo>
                    <a:pt x="130976" y="0"/>
                  </a:lnTo>
                  <a:lnTo>
                    <a:pt x="65488" y="1871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33333"/>
            </a:solidFill>
          </p:spPr>
          <p:txBody>
            <a:bodyPr wrap="square" lIns="0" tIns="0" rIns="0" bIns="0" rtlCol="0"/>
            <a:lstStyle/>
            <a:p>
              <a:pPr>
                <a:defRPr>
                  <a:latin typeface="Noto Sans TC"/>
                  <a:ea typeface="Noto Sans TC"/>
                  <a:cs typeface="Noto Sans TC"/>
                </a:defRPr>
              </a:pPr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983655" y="1559016"/>
            <a:ext cx="1148080" cy="29527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750" spc="-10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新航路發現</a:t>
            </a:r>
            <a:endParaRPr sz="1750">
              <a:latin typeface="Noto Sans JP"/>
              <a:cs typeface="Noto Sans JP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983655" y="1892070"/>
            <a:ext cx="3412490" cy="8115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32200"/>
              </a:lnSpc>
              <a:spcBef>
                <a:spcPts val="95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300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15</a:t>
            </a:r>
            <a:r>
              <a:rPr sz="1300" spc="-5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世紀末，歐洲探險家開闢繞過非洲好望角的新航線，尋找直達東方香料產地之路，以避開</a:t>
            </a:r>
            <a:r>
              <a:rPr sz="1300" spc="-10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中間商的高額利潤。</a:t>
            </a:r>
            <a:endParaRPr sz="1300">
              <a:latin typeface="Noto Sans JP"/>
              <a:cs typeface="Noto Sans JP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051816" y="1577727"/>
            <a:ext cx="2068195" cy="22796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300" spc="5" dirty="0">
                <a:solidFill>
                  <a:srgbClr val="86CDEB"/>
                </a:solidFill>
                <a:latin typeface="Noto Sans TC"/>
                <a:ea typeface="Noto Sans TC"/>
                <a:cs typeface="Noto Sans TC"/>
              </a:rPr>
              <a:t>舊路線：陸路絲路 </a:t>
            </a:r>
            <a:r>
              <a:rPr sz="1300" dirty="0">
                <a:solidFill>
                  <a:srgbClr val="86CDEB"/>
                </a:solidFill>
                <a:latin typeface="Noto Sans TC"/>
                <a:ea typeface="Noto Sans TC"/>
                <a:cs typeface="Noto Sans TC"/>
              </a:rPr>
              <a:t>&amp; 地中海</a:t>
            </a:r>
            <a:endParaRPr sz="1300">
              <a:latin typeface="Noto Sans JP"/>
              <a:cs typeface="Noto Sans JP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9815204" y="1559016"/>
            <a:ext cx="1372870" cy="29527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750" spc="-10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貿易路線改變</a:t>
            </a:r>
            <a:endParaRPr sz="1750">
              <a:latin typeface="Noto Sans JP"/>
              <a:cs typeface="Noto Sans JP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794426" y="1892070"/>
            <a:ext cx="3393440" cy="5499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685800" marR="5080" indent="-673735">
              <a:lnSpc>
                <a:spcPct val="132200"/>
              </a:lnSpc>
              <a:spcBef>
                <a:spcPts val="95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300" spc="-5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舊有的陸路絲綢之路與地中海貿易，轉變為直接連接歐洲與亞洲的海上貿易路線。</a:t>
            </a:r>
            <a:endParaRPr sz="1300">
              <a:latin typeface="Noto Sans JP"/>
              <a:cs typeface="Noto Sans JP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126054" y="5450885"/>
            <a:ext cx="5919470" cy="88265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14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750" spc="-10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台灣的角色</a:t>
            </a:r>
            <a:endParaRPr sz="1750">
              <a:latin typeface="Noto Sans JP"/>
              <a:cs typeface="Noto Sans JP"/>
            </a:endParaRPr>
          </a:p>
          <a:p>
            <a:pPr algn="ctr">
              <a:lnSpc>
                <a:spcPct val="100000"/>
              </a:lnSpc>
              <a:spcBef>
                <a:spcPts val="1005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300" spc="-5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台灣位於新航路中繼點，成為歐洲商人眼中的「東方寶島」。荷蘭與西班牙人先</a:t>
            </a:r>
            <a:endParaRPr sz="1300">
              <a:latin typeface="Noto Sans JP"/>
              <a:cs typeface="Noto Sans JP"/>
            </a:endParaRPr>
          </a:p>
          <a:p>
            <a:pPr algn="ctr">
              <a:lnSpc>
                <a:spcPct val="100000"/>
              </a:lnSpc>
              <a:spcBef>
                <a:spcPts val="500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300" spc="-5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後佔領台灣，建立貿易據點。</a:t>
            </a:r>
            <a:endParaRPr sz="1300">
              <a:latin typeface="Noto Sans JP"/>
              <a:cs typeface="Noto Sans JP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399430" y="4403074"/>
            <a:ext cx="1372870" cy="22796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300" spc="-10" dirty="0">
                <a:solidFill>
                  <a:srgbClr val="FF6A6A"/>
                </a:solidFill>
                <a:latin typeface="Noto Sans TC"/>
                <a:ea typeface="Noto Sans TC"/>
                <a:cs typeface="Noto Sans TC"/>
              </a:rPr>
              <a:t>新路線：海上貿易</a:t>
            </a:r>
            <a:endParaRPr sz="1300">
              <a:latin typeface="Noto Sans JP"/>
              <a:cs typeface="Noto Sans JP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684281" y="567338"/>
            <a:ext cx="5153660" cy="5645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pc="100" dirty="0">
                <a:latin typeface="Noto Sans TC"/>
                <a:ea typeface="Noto Sans TC"/>
                <a:cs typeface="Noto Sans TC"/>
              </a:rPr>
              <a:t>小測驗：把箭頭放對地方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75877" y="3321186"/>
            <a:ext cx="74843" cy="74843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75877" y="3957357"/>
            <a:ext cx="74843" cy="74843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75877" y="5005168"/>
            <a:ext cx="74843" cy="74843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75877" y="5379386"/>
            <a:ext cx="74843" cy="74843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684281" y="1970656"/>
            <a:ext cx="4226560" cy="35623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2650" spc="-10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你找得到航線嗎？</a:t>
            </a:r>
            <a:endParaRPr sz="2650">
              <a:latin typeface="Noto Sans JP"/>
              <a:cs typeface="Noto Sans JP"/>
            </a:endParaRPr>
          </a:p>
          <a:p>
            <a:pPr marL="12700">
              <a:lnSpc>
                <a:spcPct val="100000"/>
              </a:lnSpc>
              <a:spcBef>
                <a:spcPts val="2650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2200" spc="770" dirty="0">
                <a:solidFill>
                  <a:srgbClr val="86CDEB"/>
                </a:solidFill>
                <a:latin typeface="Noto Sans TC"/>
                <a:ea typeface="Noto Sans TC"/>
                <a:cs typeface="Noto Sans TC"/>
              </a:rPr>
              <a:t></a:t>
            </a:r>
            <a:r>
              <a:rPr sz="2200" spc="455" dirty="0">
                <a:solidFill>
                  <a:srgbClr val="86CDEB"/>
                </a:solidFill>
                <a:latin typeface="Noto Sans TC"/>
                <a:ea typeface="Noto Sans TC"/>
                <a:cs typeface="Noto Sans TC"/>
              </a:rPr>
              <a:t> </a:t>
            </a:r>
            <a:r>
              <a:rPr sz="2625" spc="-22" baseline="1587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任務說明</a:t>
            </a:r>
            <a:endParaRPr sz="2625" baseline="1587">
              <a:latin typeface="Noto Sans JP"/>
              <a:cs typeface="Noto Sans JP"/>
            </a:endParaRPr>
          </a:p>
          <a:p>
            <a:pPr marL="657860">
              <a:lnSpc>
                <a:spcPct val="100000"/>
              </a:lnSpc>
              <a:spcBef>
                <a:spcPts val="1425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450" spc="-5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在世界地圖上，畫出歐洲船隻從歐洲航行到</a:t>
            </a:r>
            <a:endParaRPr sz="1450">
              <a:latin typeface="Noto Sans JP"/>
              <a:cs typeface="Noto Sans JP"/>
            </a:endParaRPr>
          </a:p>
          <a:p>
            <a:pPr marL="386715">
              <a:lnSpc>
                <a:spcPct val="100000"/>
              </a:lnSpc>
              <a:spcBef>
                <a:spcPts val="320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450" spc="-10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亞洲的路線。</a:t>
            </a:r>
            <a:endParaRPr sz="1450">
              <a:latin typeface="Noto Sans JP"/>
              <a:cs typeface="Noto Sans JP"/>
            </a:endParaRPr>
          </a:p>
          <a:p>
            <a:pPr marL="657860">
              <a:lnSpc>
                <a:spcPct val="100000"/>
              </a:lnSpc>
              <a:spcBef>
                <a:spcPts val="1205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450" spc="-5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標示出你認為最重要的三個中繼站。</a:t>
            </a:r>
            <a:endParaRPr sz="1450">
              <a:latin typeface="Noto Sans JP"/>
              <a:cs typeface="Noto Sans JP"/>
            </a:endParaRPr>
          </a:p>
          <a:p>
            <a:pPr marL="12700">
              <a:lnSpc>
                <a:spcPct val="100000"/>
              </a:lnSpc>
              <a:spcBef>
                <a:spcPts val="2450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2200" spc="350" dirty="0">
                <a:solidFill>
                  <a:srgbClr val="FFD600"/>
                </a:solidFill>
                <a:latin typeface="Noto Sans TC"/>
                <a:ea typeface="Noto Sans TC"/>
                <a:cs typeface="Noto Sans TC"/>
                <a:sym typeface="Noto Sans TC"/>
              </a:rPr>
              <a:t></a:t>
            </a:r>
            <a:r>
              <a:rPr sz="2200" spc="65" dirty="0">
                <a:solidFill>
                  <a:srgbClr val="FFD600"/>
                </a:solidFill>
                <a:latin typeface="Noto Sans TC"/>
                <a:ea typeface="Noto Sans TC"/>
                <a:cs typeface="Noto Sans TC"/>
              </a:rPr>
              <a:t>  </a:t>
            </a:r>
            <a:r>
              <a:rPr sz="2625" spc="-22" baseline="1587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思考提示</a:t>
            </a:r>
            <a:endParaRPr sz="2625" baseline="1587">
              <a:latin typeface="Noto Sans JP"/>
              <a:cs typeface="Noto Sans JP"/>
            </a:endParaRPr>
          </a:p>
          <a:p>
            <a:pPr marL="657860">
              <a:lnSpc>
                <a:spcPct val="100000"/>
              </a:lnSpc>
              <a:spcBef>
                <a:spcPts val="1425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450" spc="-5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回想一下剛才老師介紹的關鍵地標。</a:t>
            </a:r>
            <a:endParaRPr sz="1450">
              <a:latin typeface="Noto Sans JP"/>
              <a:cs typeface="Noto Sans JP"/>
            </a:endParaRPr>
          </a:p>
          <a:p>
            <a:pPr marL="657860">
              <a:lnSpc>
                <a:spcPct val="100000"/>
              </a:lnSpc>
              <a:spcBef>
                <a:spcPts val="1205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450" spc="-5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想想為什麼這些地方會成為重要的中繼站？</a:t>
            </a:r>
            <a:endParaRPr sz="1450">
              <a:latin typeface="Noto Sans JP"/>
              <a:cs typeface="Noto Sans JP"/>
            </a:endParaRPr>
          </a:p>
        </p:txBody>
      </p:sp>
      <p:pic>
        <p:nvPicPr>
          <p:cNvPr id="8" name="object 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313898" y="2331719"/>
            <a:ext cx="5771677" cy="3072383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491652" y="1515583"/>
            <a:ext cx="1197610" cy="74930"/>
          </a:xfrm>
          <a:custGeom>
            <a:avLst/>
            <a:gdLst/>
            <a:ahLst/>
            <a:cxnLst/>
            <a:rect l="l" t="t" r="r" b="b"/>
            <a:pathLst>
              <a:path w="1197609" h="74930">
                <a:moveTo>
                  <a:pt x="1197498" y="74843"/>
                </a:moveTo>
                <a:lnTo>
                  <a:pt x="0" y="74843"/>
                </a:lnTo>
                <a:lnTo>
                  <a:pt x="0" y="0"/>
                </a:lnTo>
                <a:lnTo>
                  <a:pt x="1197498" y="0"/>
                </a:lnTo>
                <a:lnTo>
                  <a:pt x="1197498" y="74843"/>
                </a:lnTo>
                <a:close/>
              </a:path>
            </a:pathLst>
          </a:custGeom>
          <a:solidFill>
            <a:srgbClr val="FF6A6A"/>
          </a:solidFill>
        </p:spPr>
        <p:txBody>
          <a:bodyPr wrap="square" lIns="0" tIns="0" rIns="0" bIns="0" rtlCol="0"/>
          <a:lstStyle/>
          <a:p>
            <a:pPr>
              <a:defRPr>
                <a:latin typeface="Noto Sans TC"/>
                <a:ea typeface="Noto Sans TC"/>
                <a:cs typeface="Noto Sans TC"/>
              </a:defRPr>
            </a:pPr>
            <a:endParaRPr/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xfrm>
            <a:off x="3590465" y="707670"/>
            <a:ext cx="5052695" cy="69913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4400" spc="110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e</a:t>
            </a:r>
            <a:r>
              <a:rPr sz="4400" spc="90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度提問句型工具箱</a:t>
            </a:r>
            <a:endParaRPr sz="4400">
              <a:latin typeface="Poppins"/>
              <a:cs typeface="Poppins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51346" y="2189176"/>
            <a:ext cx="3190240" cy="74930"/>
          </a:xfrm>
          <a:custGeom>
            <a:avLst/>
            <a:gdLst/>
            <a:ahLst/>
            <a:cxnLst/>
            <a:rect l="l" t="t" r="r" b="b"/>
            <a:pathLst>
              <a:path w="3190240" h="74930">
                <a:moveTo>
                  <a:pt x="3190210" y="74843"/>
                </a:moveTo>
                <a:lnTo>
                  <a:pt x="0" y="74843"/>
                </a:lnTo>
                <a:lnTo>
                  <a:pt x="0" y="0"/>
                </a:lnTo>
                <a:lnTo>
                  <a:pt x="3190210" y="0"/>
                </a:lnTo>
                <a:lnTo>
                  <a:pt x="3190210" y="74843"/>
                </a:lnTo>
                <a:close/>
              </a:path>
            </a:pathLst>
          </a:custGeom>
          <a:solidFill>
            <a:srgbClr val="86CDEB"/>
          </a:solidFill>
        </p:spPr>
        <p:txBody>
          <a:bodyPr wrap="square" lIns="0" tIns="0" rIns="0" bIns="0" rtlCol="0"/>
          <a:lstStyle/>
          <a:p>
            <a:pPr>
              <a:defRPr>
                <a:latin typeface="Noto Sans TC"/>
                <a:ea typeface="Noto Sans TC"/>
                <a:cs typeface="Noto Sans TC"/>
              </a:defRPr>
            </a:pPr>
            <a:endParaRPr/>
          </a:p>
        </p:txBody>
      </p:sp>
      <p:sp>
        <p:nvSpPr>
          <p:cNvPr id="5" name="object 5"/>
          <p:cNvSpPr/>
          <p:nvPr/>
        </p:nvSpPr>
        <p:spPr>
          <a:xfrm>
            <a:off x="1150721" y="2563394"/>
            <a:ext cx="449580" cy="449580"/>
          </a:xfrm>
          <a:custGeom>
            <a:avLst/>
            <a:gdLst/>
            <a:ahLst/>
            <a:cxnLst/>
            <a:rect l="l" t="t" r="r" b="b"/>
            <a:pathLst>
              <a:path w="449580" h="449580">
                <a:moveTo>
                  <a:pt x="231884" y="449061"/>
                </a:moveTo>
                <a:lnTo>
                  <a:pt x="217177" y="449061"/>
                </a:lnTo>
                <a:lnTo>
                  <a:pt x="209841" y="448701"/>
                </a:lnTo>
                <a:lnTo>
                  <a:pt x="166390" y="441528"/>
                </a:lnTo>
                <a:lnTo>
                  <a:pt x="125172" y="426015"/>
                </a:lnTo>
                <a:lnTo>
                  <a:pt x="87774" y="402760"/>
                </a:lnTo>
                <a:lnTo>
                  <a:pt x="55631" y="372655"/>
                </a:lnTo>
                <a:lnTo>
                  <a:pt x="29978" y="336858"/>
                </a:lnTo>
                <a:lnTo>
                  <a:pt x="11802" y="296745"/>
                </a:lnTo>
                <a:lnTo>
                  <a:pt x="1801" y="253857"/>
                </a:lnTo>
                <a:lnTo>
                  <a:pt x="0" y="231884"/>
                </a:lnTo>
                <a:lnTo>
                  <a:pt x="0" y="217177"/>
                </a:lnTo>
                <a:lnTo>
                  <a:pt x="5748" y="173514"/>
                </a:lnTo>
                <a:lnTo>
                  <a:pt x="19905" y="131812"/>
                </a:lnTo>
                <a:lnTo>
                  <a:pt x="41925" y="93673"/>
                </a:lnTo>
                <a:lnTo>
                  <a:pt x="70963" y="60563"/>
                </a:lnTo>
                <a:lnTo>
                  <a:pt x="105902" y="33754"/>
                </a:lnTo>
                <a:lnTo>
                  <a:pt x="145400" y="14276"/>
                </a:lnTo>
                <a:lnTo>
                  <a:pt x="187939" y="2879"/>
                </a:lnTo>
                <a:lnTo>
                  <a:pt x="217177" y="0"/>
                </a:lnTo>
                <a:lnTo>
                  <a:pt x="231884" y="0"/>
                </a:lnTo>
                <a:lnTo>
                  <a:pt x="275546" y="5748"/>
                </a:lnTo>
                <a:lnTo>
                  <a:pt x="317248" y="19905"/>
                </a:lnTo>
                <a:lnTo>
                  <a:pt x="355387" y="41925"/>
                </a:lnTo>
                <a:lnTo>
                  <a:pt x="388497" y="70963"/>
                </a:lnTo>
                <a:lnTo>
                  <a:pt x="415306" y="105902"/>
                </a:lnTo>
                <a:lnTo>
                  <a:pt x="434784" y="145400"/>
                </a:lnTo>
                <a:lnTo>
                  <a:pt x="446182" y="187939"/>
                </a:lnTo>
                <a:lnTo>
                  <a:pt x="449061" y="217177"/>
                </a:lnTo>
                <a:lnTo>
                  <a:pt x="449061" y="224530"/>
                </a:lnTo>
                <a:lnTo>
                  <a:pt x="449061" y="231884"/>
                </a:lnTo>
                <a:lnTo>
                  <a:pt x="443312" y="275547"/>
                </a:lnTo>
                <a:lnTo>
                  <a:pt x="429156" y="317248"/>
                </a:lnTo>
                <a:lnTo>
                  <a:pt x="407135" y="355387"/>
                </a:lnTo>
                <a:lnTo>
                  <a:pt x="378098" y="388497"/>
                </a:lnTo>
                <a:lnTo>
                  <a:pt x="343158" y="415307"/>
                </a:lnTo>
                <a:lnTo>
                  <a:pt x="303661" y="434784"/>
                </a:lnTo>
                <a:lnTo>
                  <a:pt x="261122" y="446181"/>
                </a:lnTo>
                <a:lnTo>
                  <a:pt x="239220" y="448701"/>
                </a:lnTo>
                <a:lnTo>
                  <a:pt x="231884" y="449061"/>
                </a:lnTo>
                <a:close/>
              </a:path>
            </a:pathLst>
          </a:custGeom>
          <a:solidFill>
            <a:srgbClr val="86CDEB"/>
          </a:solidFill>
        </p:spPr>
        <p:txBody>
          <a:bodyPr wrap="square" lIns="0" tIns="0" rIns="0" bIns="0" rtlCol="0"/>
          <a:lstStyle/>
          <a:p>
            <a:pPr>
              <a:defRPr>
                <a:latin typeface="Noto Sans TC"/>
                <a:ea typeface="Noto Sans TC"/>
                <a:cs typeface="Noto Sans TC"/>
              </a:defRPr>
            </a:pPr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321914" y="2625538"/>
            <a:ext cx="97790" cy="29527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750" spc="-50" dirty="0">
                <a:solidFill>
                  <a:srgbClr val="FFFFFF"/>
                </a:solidFill>
                <a:latin typeface="Noto Sans TC"/>
                <a:ea typeface="Noto Sans TC"/>
                <a:cs typeface="Noto Sans TC"/>
              </a:rPr>
              <a:t>1</a:t>
            </a:r>
            <a:endParaRPr sz="1750">
              <a:latin typeface="Poppins"/>
              <a:cs typeface="Poppin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732092" y="2644249"/>
            <a:ext cx="1148080" cy="29527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750" spc="-10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我想學習…</a:t>
            </a:r>
            <a:endParaRPr sz="1750">
              <a:latin typeface="Noto Sans JP"/>
              <a:cs typeface="Noto Sans JP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133343" y="3192478"/>
            <a:ext cx="2551430" cy="83946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36900"/>
              </a:lnSpc>
              <a:spcBef>
                <a:spcPts val="95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300" spc="-5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「我是一個國小五年級學生，我想學習大航海時代的台灣歷史，但是我不知道如何開始。」</a:t>
            </a:r>
            <a:endParaRPr sz="1300">
              <a:latin typeface="Noto Sans JP"/>
              <a:cs typeface="Noto Sans JP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4490618" y="2189176"/>
            <a:ext cx="3190240" cy="74930"/>
          </a:xfrm>
          <a:custGeom>
            <a:avLst/>
            <a:gdLst/>
            <a:ahLst/>
            <a:cxnLst/>
            <a:rect l="l" t="t" r="r" b="b"/>
            <a:pathLst>
              <a:path w="3190240" h="74930">
                <a:moveTo>
                  <a:pt x="3190210" y="74843"/>
                </a:moveTo>
                <a:lnTo>
                  <a:pt x="0" y="74843"/>
                </a:lnTo>
                <a:lnTo>
                  <a:pt x="0" y="0"/>
                </a:lnTo>
                <a:lnTo>
                  <a:pt x="3190210" y="0"/>
                </a:lnTo>
                <a:lnTo>
                  <a:pt x="3190210" y="74843"/>
                </a:lnTo>
                <a:close/>
              </a:path>
            </a:pathLst>
          </a:custGeom>
          <a:solidFill>
            <a:srgbClr val="FFD600"/>
          </a:solidFill>
        </p:spPr>
        <p:txBody>
          <a:bodyPr wrap="square" lIns="0" tIns="0" rIns="0" bIns="0" rtlCol="0"/>
          <a:lstStyle/>
          <a:p>
            <a:pPr>
              <a:defRPr>
                <a:latin typeface="Noto Sans TC"/>
                <a:ea typeface="Noto Sans TC"/>
                <a:cs typeface="Noto Sans TC"/>
              </a:defRPr>
            </a:pPr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789992" y="2638238"/>
            <a:ext cx="449580" cy="449580"/>
          </a:xfrm>
          <a:custGeom>
            <a:avLst/>
            <a:gdLst/>
            <a:ahLst/>
            <a:cxnLst/>
            <a:rect l="l" t="t" r="r" b="b"/>
            <a:pathLst>
              <a:path w="449579" h="449580">
                <a:moveTo>
                  <a:pt x="231884" y="449061"/>
                </a:moveTo>
                <a:lnTo>
                  <a:pt x="217177" y="449061"/>
                </a:lnTo>
                <a:lnTo>
                  <a:pt x="209841" y="448700"/>
                </a:lnTo>
                <a:lnTo>
                  <a:pt x="166389" y="441527"/>
                </a:lnTo>
                <a:lnTo>
                  <a:pt x="125173" y="426015"/>
                </a:lnTo>
                <a:lnTo>
                  <a:pt x="87774" y="402760"/>
                </a:lnTo>
                <a:lnTo>
                  <a:pt x="55631" y="372655"/>
                </a:lnTo>
                <a:lnTo>
                  <a:pt x="29979" y="336858"/>
                </a:lnTo>
                <a:lnTo>
                  <a:pt x="11802" y="296745"/>
                </a:lnTo>
                <a:lnTo>
                  <a:pt x="1801" y="253856"/>
                </a:lnTo>
                <a:lnTo>
                  <a:pt x="0" y="231884"/>
                </a:lnTo>
                <a:lnTo>
                  <a:pt x="0" y="217176"/>
                </a:lnTo>
                <a:lnTo>
                  <a:pt x="5748" y="173514"/>
                </a:lnTo>
                <a:lnTo>
                  <a:pt x="19905" y="131812"/>
                </a:lnTo>
                <a:lnTo>
                  <a:pt x="41925" y="93673"/>
                </a:lnTo>
                <a:lnTo>
                  <a:pt x="70963" y="60563"/>
                </a:lnTo>
                <a:lnTo>
                  <a:pt x="105902" y="33754"/>
                </a:lnTo>
                <a:lnTo>
                  <a:pt x="145400" y="14276"/>
                </a:lnTo>
                <a:lnTo>
                  <a:pt x="187939" y="2879"/>
                </a:lnTo>
                <a:lnTo>
                  <a:pt x="217177" y="0"/>
                </a:lnTo>
                <a:lnTo>
                  <a:pt x="231884" y="0"/>
                </a:lnTo>
                <a:lnTo>
                  <a:pt x="275546" y="5748"/>
                </a:lnTo>
                <a:lnTo>
                  <a:pt x="317248" y="19904"/>
                </a:lnTo>
                <a:lnTo>
                  <a:pt x="355387" y="41925"/>
                </a:lnTo>
                <a:lnTo>
                  <a:pt x="388497" y="70963"/>
                </a:lnTo>
                <a:lnTo>
                  <a:pt x="415306" y="105902"/>
                </a:lnTo>
                <a:lnTo>
                  <a:pt x="434784" y="145400"/>
                </a:lnTo>
                <a:lnTo>
                  <a:pt x="446182" y="187939"/>
                </a:lnTo>
                <a:lnTo>
                  <a:pt x="449062" y="217176"/>
                </a:lnTo>
                <a:lnTo>
                  <a:pt x="449061" y="224530"/>
                </a:lnTo>
                <a:lnTo>
                  <a:pt x="449062" y="231884"/>
                </a:lnTo>
                <a:lnTo>
                  <a:pt x="443312" y="275547"/>
                </a:lnTo>
                <a:lnTo>
                  <a:pt x="429155" y="317248"/>
                </a:lnTo>
                <a:lnTo>
                  <a:pt x="407135" y="355387"/>
                </a:lnTo>
                <a:lnTo>
                  <a:pt x="378098" y="388497"/>
                </a:lnTo>
                <a:lnTo>
                  <a:pt x="343159" y="415305"/>
                </a:lnTo>
                <a:lnTo>
                  <a:pt x="303661" y="434784"/>
                </a:lnTo>
                <a:lnTo>
                  <a:pt x="261122" y="446181"/>
                </a:lnTo>
                <a:lnTo>
                  <a:pt x="239221" y="448700"/>
                </a:lnTo>
                <a:lnTo>
                  <a:pt x="231884" y="449061"/>
                </a:lnTo>
                <a:close/>
              </a:path>
            </a:pathLst>
          </a:custGeom>
          <a:solidFill>
            <a:srgbClr val="FFD600"/>
          </a:solidFill>
        </p:spPr>
        <p:txBody>
          <a:bodyPr wrap="square" lIns="0" tIns="0" rIns="0" bIns="0" rtlCol="0"/>
          <a:lstStyle/>
          <a:p>
            <a:pPr>
              <a:defRPr>
                <a:latin typeface="Noto Sans TC"/>
                <a:ea typeface="Noto Sans TC"/>
                <a:cs typeface="Noto Sans TC"/>
              </a:defRPr>
            </a:pPr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4935604" y="2700381"/>
            <a:ext cx="154940" cy="29527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750" spc="-50" dirty="0">
                <a:solidFill>
                  <a:srgbClr val="FFFFFF"/>
                </a:solidFill>
                <a:latin typeface="Noto Sans TC"/>
                <a:ea typeface="Noto Sans TC"/>
                <a:cs typeface="Noto Sans TC"/>
              </a:rPr>
              <a:t>2</a:t>
            </a:r>
            <a:endParaRPr sz="1750">
              <a:latin typeface="Poppins"/>
              <a:cs typeface="Poppins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374433" y="2539468"/>
            <a:ext cx="1821814" cy="6242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2300"/>
              </a:lnSpc>
              <a:spcBef>
                <a:spcPts val="95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750" spc="-10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請用更簡單的方式</a:t>
            </a:r>
            <a:r>
              <a:rPr sz="1750" spc="-20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說明…</a:t>
            </a:r>
            <a:endParaRPr sz="1750">
              <a:latin typeface="Noto Sans JP"/>
              <a:cs typeface="Noto Sans JP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775684" y="3342166"/>
            <a:ext cx="2551430" cy="568325"/>
          </a:xfrm>
          <a:prstGeom prst="rect">
            <a:avLst/>
          </a:prstGeom>
        </p:spPr>
        <p:txBody>
          <a:bodyPr vert="horz" wrap="square" lIns="0" tIns="850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70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300" spc="-5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「我不懂你的說明，請用更簡單的</a:t>
            </a:r>
            <a:endParaRPr sz="1300">
              <a:latin typeface="Noto Sans JP"/>
              <a:cs typeface="Noto Sans JP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300" spc="-10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步驟解釋。」</a:t>
            </a:r>
            <a:endParaRPr sz="1300">
              <a:latin typeface="Noto Sans JP"/>
              <a:cs typeface="Noto Sans JP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8129890" y="2189176"/>
            <a:ext cx="3199765" cy="74930"/>
          </a:xfrm>
          <a:custGeom>
            <a:avLst/>
            <a:gdLst/>
            <a:ahLst/>
            <a:cxnLst/>
            <a:rect l="l" t="t" r="r" b="b"/>
            <a:pathLst>
              <a:path w="3199765" h="74930">
                <a:moveTo>
                  <a:pt x="3199565" y="74843"/>
                </a:moveTo>
                <a:lnTo>
                  <a:pt x="0" y="74843"/>
                </a:lnTo>
                <a:lnTo>
                  <a:pt x="0" y="0"/>
                </a:lnTo>
                <a:lnTo>
                  <a:pt x="3199565" y="0"/>
                </a:lnTo>
                <a:lnTo>
                  <a:pt x="3199565" y="74843"/>
                </a:lnTo>
                <a:close/>
              </a:path>
            </a:pathLst>
          </a:custGeom>
          <a:solidFill>
            <a:srgbClr val="3CB370"/>
          </a:solidFill>
        </p:spPr>
        <p:txBody>
          <a:bodyPr wrap="square" lIns="0" tIns="0" rIns="0" bIns="0" rtlCol="0"/>
          <a:lstStyle/>
          <a:p>
            <a:pPr>
              <a:defRPr>
                <a:latin typeface="Noto Sans TC"/>
                <a:ea typeface="Noto Sans TC"/>
                <a:cs typeface="Noto Sans TC"/>
              </a:defRPr>
            </a:pPr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8429264" y="2563394"/>
            <a:ext cx="449580" cy="449580"/>
          </a:xfrm>
          <a:custGeom>
            <a:avLst/>
            <a:gdLst/>
            <a:ahLst/>
            <a:cxnLst/>
            <a:rect l="l" t="t" r="r" b="b"/>
            <a:pathLst>
              <a:path w="449579" h="449580">
                <a:moveTo>
                  <a:pt x="231884" y="449061"/>
                </a:moveTo>
                <a:lnTo>
                  <a:pt x="217177" y="449061"/>
                </a:lnTo>
                <a:lnTo>
                  <a:pt x="209841" y="448701"/>
                </a:lnTo>
                <a:lnTo>
                  <a:pt x="166389" y="441528"/>
                </a:lnTo>
                <a:lnTo>
                  <a:pt x="125173" y="426015"/>
                </a:lnTo>
                <a:lnTo>
                  <a:pt x="87774" y="402760"/>
                </a:lnTo>
                <a:lnTo>
                  <a:pt x="55631" y="372655"/>
                </a:lnTo>
                <a:lnTo>
                  <a:pt x="29978" y="336858"/>
                </a:lnTo>
                <a:lnTo>
                  <a:pt x="11802" y="296745"/>
                </a:lnTo>
                <a:lnTo>
                  <a:pt x="1802" y="253857"/>
                </a:lnTo>
                <a:lnTo>
                  <a:pt x="0" y="231884"/>
                </a:lnTo>
                <a:lnTo>
                  <a:pt x="0" y="217177"/>
                </a:lnTo>
                <a:lnTo>
                  <a:pt x="5748" y="173514"/>
                </a:lnTo>
                <a:lnTo>
                  <a:pt x="19904" y="131812"/>
                </a:lnTo>
                <a:lnTo>
                  <a:pt x="41926" y="93673"/>
                </a:lnTo>
                <a:lnTo>
                  <a:pt x="70963" y="60563"/>
                </a:lnTo>
                <a:lnTo>
                  <a:pt x="105902" y="33754"/>
                </a:lnTo>
                <a:lnTo>
                  <a:pt x="145400" y="14276"/>
                </a:lnTo>
                <a:lnTo>
                  <a:pt x="187939" y="2879"/>
                </a:lnTo>
                <a:lnTo>
                  <a:pt x="217177" y="0"/>
                </a:lnTo>
                <a:lnTo>
                  <a:pt x="231884" y="0"/>
                </a:lnTo>
                <a:lnTo>
                  <a:pt x="275546" y="5748"/>
                </a:lnTo>
                <a:lnTo>
                  <a:pt x="317248" y="19905"/>
                </a:lnTo>
                <a:lnTo>
                  <a:pt x="355387" y="41925"/>
                </a:lnTo>
                <a:lnTo>
                  <a:pt x="388498" y="70963"/>
                </a:lnTo>
                <a:lnTo>
                  <a:pt x="415306" y="105902"/>
                </a:lnTo>
                <a:lnTo>
                  <a:pt x="434784" y="145400"/>
                </a:lnTo>
                <a:lnTo>
                  <a:pt x="446181" y="187939"/>
                </a:lnTo>
                <a:lnTo>
                  <a:pt x="449061" y="217177"/>
                </a:lnTo>
                <a:lnTo>
                  <a:pt x="449061" y="224530"/>
                </a:lnTo>
                <a:lnTo>
                  <a:pt x="449061" y="231884"/>
                </a:lnTo>
                <a:lnTo>
                  <a:pt x="443312" y="275547"/>
                </a:lnTo>
                <a:lnTo>
                  <a:pt x="429156" y="317248"/>
                </a:lnTo>
                <a:lnTo>
                  <a:pt x="407135" y="355387"/>
                </a:lnTo>
                <a:lnTo>
                  <a:pt x="378098" y="388497"/>
                </a:lnTo>
                <a:lnTo>
                  <a:pt x="343158" y="415307"/>
                </a:lnTo>
                <a:lnTo>
                  <a:pt x="303660" y="434784"/>
                </a:lnTo>
                <a:lnTo>
                  <a:pt x="261121" y="446181"/>
                </a:lnTo>
                <a:lnTo>
                  <a:pt x="239220" y="448701"/>
                </a:lnTo>
                <a:lnTo>
                  <a:pt x="231884" y="449061"/>
                </a:lnTo>
                <a:close/>
              </a:path>
            </a:pathLst>
          </a:custGeom>
          <a:solidFill>
            <a:srgbClr val="3CB370"/>
          </a:solidFill>
        </p:spPr>
        <p:txBody>
          <a:bodyPr wrap="square" lIns="0" tIns="0" rIns="0" bIns="0" rtlCol="0"/>
          <a:lstStyle/>
          <a:p>
            <a:pPr>
              <a:defRPr>
                <a:latin typeface="Noto Sans TC"/>
                <a:ea typeface="Noto Sans TC"/>
                <a:cs typeface="Noto Sans TC"/>
              </a:defRPr>
            </a:pPr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8576338" y="2625538"/>
            <a:ext cx="158115" cy="29527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750" spc="-50" dirty="0">
                <a:solidFill>
                  <a:srgbClr val="FFFFFF"/>
                </a:solidFill>
                <a:latin typeface="Noto Sans TC"/>
                <a:ea typeface="Noto Sans TC"/>
                <a:cs typeface="Noto Sans TC"/>
              </a:rPr>
              <a:t>3</a:t>
            </a:r>
            <a:endParaRPr sz="1750">
              <a:latin typeface="Poppins"/>
              <a:cs typeface="Poppins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9016775" y="2644249"/>
            <a:ext cx="1597660" cy="29527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750" spc="-10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給我一個例子…</a:t>
            </a:r>
            <a:endParaRPr sz="1750">
              <a:latin typeface="Noto Sans JP"/>
              <a:cs typeface="Noto Sans JP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8418026" y="3192478"/>
            <a:ext cx="2551430" cy="5683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36900"/>
              </a:lnSpc>
              <a:spcBef>
                <a:spcPts val="95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300" spc="-5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「你能給我一個例子嗎？例如：台</a:t>
            </a:r>
            <a:r>
              <a:rPr sz="1300" spc="-10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灣在哪裡？」</a:t>
            </a:r>
            <a:endParaRPr sz="1300">
              <a:latin typeface="Noto Sans JP"/>
              <a:cs typeface="Noto Sans JP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3311263" y="567338"/>
            <a:ext cx="5614035" cy="5645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pc="105" dirty="0">
                <a:latin typeface="Noto Sans TC"/>
                <a:ea typeface="Noto Sans TC"/>
                <a:cs typeface="Noto Sans TC"/>
              </a:rPr>
              <a:t>把抽象變簡單：請它分步驟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1880446" y="3095046"/>
            <a:ext cx="3190875" cy="1134110"/>
            <a:chOff x="1880446" y="3095046"/>
            <a:chExt cx="3190875" cy="1134110"/>
          </a:xfrm>
        </p:grpSpPr>
        <p:sp>
          <p:nvSpPr>
            <p:cNvPr id="4" name="object 4"/>
            <p:cNvSpPr/>
            <p:nvPr/>
          </p:nvSpPr>
          <p:spPr>
            <a:xfrm>
              <a:off x="3564428" y="3162143"/>
              <a:ext cx="1497330" cy="598805"/>
            </a:xfrm>
            <a:custGeom>
              <a:avLst/>
              <a:gdLst/>
              <a:ahLst/>
              <a:cxnLst/>
              <a:rect l="l" t="t" r="r" b="b"/>
              <a:pathLst>
                <a:path w="1497329" h="598804">
                  <a:moveTo>
                    <a:pt x="0" y="598749"/>
                  </a:moveTo>
                  <a:lnTo>
                    <a:pt x="37574" y="556745"/>
                  </a:lnTo>
                  <a:lnTo>
                    <a:pt x="75454" y="516268"/>
                  </a:lnTo>
                  <a:lnTo>
                    <a:pt x="113640" y="477319"/>
                  </a:lnTo>
                  <a:lnTo>
                    <a:pt x="152131" y="439897"/>
                  </a:lnTo>
                  <a:lnTo>
                    <a:pt x="190927" y="404002"/>
                  </a:lnTo>
                  <a:lnTo>
                    <a:pt x="230029" y="369635"/>
                  </a:lnTo>
                  <a:lnTo>
                    <a:pt x="269437" y="336796"/>
                  </a:lnTo>
                  <a:lnTo>
                    <a:pt x="309150" y="305484"/>
                  </a:lnTo>
                  <a:lnTo>
                    <a:pt x="349168" y="275699"/>
                  </a:lnTo>
                  <a:lnTo>
                    <a:pt x="389492" y="247442"/>
                  </a:lnTo>
                  <a:lnTo>
                    <a:pt x="430121" y="220712"/>
                  </a:lnTo>
                  <a:lnTo>
                    <a:pt x="471056" y="195509"/>
                  </a:lnTo>
                  <a:lnTo>
                    <a:pt x="512297" y="171834"/>
                  </a:lnTo>
                  <a:lnTo>
                    <a:pt x="553842" y="149687"/>
                  </a:lnTo>
                  <a:lnTo>
                    <a:pt x="595694" y="129067"/>
                  </a:lnTo>
                  <a:lnTo>
                    <a:pt x="637851" y="109974"/>
                  </a:lnTo>
                  <a:lnTo>
                    <a:pt x="680313" y="92408"/>
                  </a:lnTo>
                  <a:lnTo>
                    <a:pt x="723081" y="76371"/>
                  </a:lnTo>
                  <a:lnTo>
                    <a:pt x="766154" y="61860"/>
                  </a:lnTo>
                  <a:lnTo>
                    <a:pt x="809533" y="48877"/>
                  </a:lnTo>
                  <a:lnTo>
                    <a:pt x="853217" y="37421"/>
                  </a:lnTo>
                  <a:lnTo>
                    <a:pt x="897207" y="27493"/>
                  </a:lnTo>
                  <a:lnTo>
                    <a:pt x="941502" y="19092"/>
                  </a:lnTo>
                  <a:lnTo>
                    <a:pt x="986103" y="12219"/>
                  </a:lnTo>
                  <a:lnTo>
                    <a:pt x="1031009" y="6873"/>
                  </a:lnTo>
                  <a:lnTo>
                    <a:pt x="1076220" y="3054"/>
                  </a:lnTo>
                  <a:lnTo>
                    <a:pt x="1121738" y="763"/>
                  </a:lnTo>
                  <a:lnTo>
                    <a:pt x="1167560" y="0"/>
                  </a:lnTo>
                  <a:lnTo>
                    <a:pt x="1213688" y="763"/>
                  </a:lnTo>
                  <a:lnTo>
                    <a:pt x="1260122" y="3054"/>
                  </a:lnTo>
                  <a:lnTo>
                    <a:pt x="1306861" y="6873"/>
                  </a:lnTo>
                  <a:lnTo>
                    <a:pt x="1353906" y="12219"/>
                  </a:lnTo>
                  <a:lnTo>
                    <a:pt x="1401256" y="19092"/>
                  </a:lnTo>
                  <a:lnTo>
                    <a:pt x="1448911" y="27493"/>
                  </a:lnTo>
                  <a:lnTo>
                    <a:pt x="1496872" y="37421"/>
                  </a:lnTo>
                </a:path>
              </a:pathLst>
            </a:custGeom>
            <a:ln w="18710">
              <a:solidFill>
                <a:srgbClr val="666666"/>
              </a:solidFill>
            </a:ln>
          </p:spPr>
          <p:txBody>
            <a:bodyPr wrap="square" lIns="0" tIns="0" rIns="0" bIns="0" rtlCol="0"/>
            <a:lstStyle/>
            <a:p>
              <a:pPr>
                <a:defRPr>
                  <a:latin typeface="Noto Sans TC"/>
                  <a:ea typeface="Noto Sans TC"/>
                  <a:cs typeface="Noto Sans TC"/>
                </a:defRPr>
              </a:pPr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864440" y="3095046"/>
              <a:ext cx="197485" cy="128270"/>
            </a:xfrm>
            <a:custGeom>
              <a:avLst/>
              <a:gdLst/>
              <a:ahLst/>
              <a:cxnLst/>
              <a:rect l="l" t="t" r="r" b="b"/>
              <a:pathLst>
                <a:path w="197485" h="128269">
                  <a:moveTo>
                    <a:pt x="0" y="127857"/>
                  </a:moveTo>
                  <a:lnTo>
                    <a:pt x="28412" y="0"/>
                  </a:lnTo>
                  <a:lnTo>
                    <a:pt x="196859" y="104518"/>
                  </a:lnTo>
                  <a:lnTo>
                    <a:pt x="0" y="127857"/>
                  </a:lnTo>
                  <a:close/>
                </a:path>
              </a:pathLst>
            </a:custGeom>
            <a:solidFill>
              <a:srgbClr val="666666"/>
            </a:solidFill>
          </p:spPr>
          <p:txBody>
            <a:bodyPr wrap="square" lIns="0" tIns="0" rIns="0" bIns="0" rtlCol="0"/>
            <a:lstStyle/>
            <a:p>
              <a:pPr>
                <a:defRPr>
                  <a:latin typeface="Noto Sans TC"/>
                  <a:ea typeface="Noto Sans TC"/>
                  <a:cs typeface="Noto Sans TC"/>
                </a:defRPr>
              </a:pPr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880446" y="3293120"/>
              <a:ext cx="1684020" cy="935990"/>
            </a:xfrm>
            <a:custGeom>
              <a:avLst/>
              <a:gdLst/>
              <a:ahLst/>
              <a:cxnLst/>
              <a:rect l="l" t="t" r="r" b="b"/>
              <a:pathLst>
                <a:path w="1684020" h="935989">
                  <a:moveTo>
                    <a:pt x="1596570" y="935545"/>
                  </a:moveTo>
                  <a:lnTo>
                    <a:pt x="87411" y="935545"/>
                  </a:lnTo>
                  <a:lnTo>
                    <a:pt x="81327" y="934946"/>
                  </a:lnTo>
                  <a:lnTo>
                    <a:pt x="36470" y="916365"/>
                  </a:lnTo>
                  <a:lnTo>
                    <a:pt x="9472" y="883467"/>
                  </a:lnTo>
                  <a:lnTo>
                    <a:pt x="0" y="848133"/>
                  </a:lnTo>
                  <a:lnTo>
                    <a:pt x="0" y="87411"/>
                  </a:lnTo>
                  <a:lnTo>
                    <a:pt x="12353" y="46686"/>
                  </a:lnTo>
                  <a:lnTo>
                    <a:pt x="46686" y="12353"/>
                  </a:lnTo>
                  <a:lnTo>
                    <a:pt x="87411" y="0"/>
                  </a:lnTo>
                  <a:lnTo>
                    <a:pt x="93554" y="0"/>
                  </a:lnTo>
                  <a:lnTo>
                    <a:pt x="1596570" y="0"/>
                  </a:lnTo>
                  <a:lnTo>
                    <a:pt x="1637295" y="12353"/>
                  </a:lnTo>
                  <a:lnTo>
                    <a:pt x="1671627" y="46686"/>
                  </a:lnTo>
                  <a:lnTo>
                    <a:pt x="1683981" y="87411"/>
                  </a:lnTo>
                  <a:lnTo>
                    <a:pt x="1683981" y="848133"/>
                  </a:lnTo>
                  <a:lnTo>
                    <a:pt x="1671627" y="888859"/>
                  </a:lnTo>
                  <a:lnTo>
                    <a:pt x="1637295" y="923191"/>
                  </a:lnTo>
                  <a:lnTo>
                    <a:pt x="1602653" y="934946"/>
                  </a:lnTo>
                  <a:lnTo>
                    <a:pt x="1596570" y="935545"/>
                  </a:lnTo>
                  <a:close/>
                </a:path>
              </a:pathLst>
            </a:custGeom>
            <a:solidFill>
              <a:srgbClr val="FFD600"/>
            </a:solidFill>
          </p:spPr>
          <p:txBody>
            <a:bodyPr wrap="square" lIns="0" tIns="0" rIns="0" bIns="0" rtlCol="0"/>
            <a:lstStyle/>
            <a:p>
              <a:pPr>
                <a:defRPr>
                  <a:latin typeface="Noto Sans TC"/>
                  <a:ea typeface="Noto Sans TC"/>
                  <a:cs typeface="Noto Sans TC"/>
                </a:defRPr>
              </a:pPr>
              <a:endParaRPr/>
            </a:p>
          </p:txBody>
        </p:sp>
      </p:grpSp>
      <p:grpSp>
        <p:nvGrpSpPr>
          <p:cNvPr id="7" name="object 7"/>
          <p:cNvGrpSpPr/>
          <p:nvPr/>
        </p:nvGrpSpPr>
        <p:grpSpPr>
          <a:xfrm>
            <a:off x="7110145" y="4125755"/>
            <a:ext cx="1515745" cy="268605"/>
            <a:chOff x="7110145" y="4125755"/>
            <a:chExt cx="1515745" cy="268605"/>
          </a:xfrm>
        </p:grpSpPr>
        <p:sp>
          <p:nvSpPr>
            <p:cNvPr id="8" name="object 8"/>
            <p:cNvSpPr/>
            <p:nvPr/>
          </p:nvSpPr>
          <p:spPr>
            <a:xfrm>
              <a:off x="7119501" y="4135110"/>
              <a:ext cx="1497330" cy="249554"/>
            </a:xfrm>
            <a:custGeom>
              <a:avLst/>
              <a:gdLst/>
              <a:ahLst/>
              <a:cxnLst/>
              <a:rect l="l" t="t" r="r" b="b"/>
              <a:pathLst>
                <a:path w="1497329" h="249554">
                  <a:moveTo>
                    <a:pt x="0" y="187109"/>
                  </a:moveTo>
                  <a:lnTo>
                    <a:pt x="54127" y="198596"/>
                  </a:lnTo>
                  <a:lnTo>
                    <a:pt x="107865" y="208915"/>
                  </a:lnTo>
                  <a:lnTo>
                    <a:pt x="161213" y="218066"/>
                  </a:lnTo>
                  <a:lnTo>
                    <a:pt x="214172" y="226049"/>
                  </a:lnTo>
                  <a:lnTo>
                    <a:pt x="266742" y="232864"/>
                  </a:lnTo>
                  <a:lnTo>
                    <a:pt x="318922" y="238510"/>
                  </a:lnTo>
                  <a:lnTo>
                    <a:pt x="370713" y="242988"/>
                  </a:lnTo>
                  <a:lnTo>
                    <a:pt x="422114" y="246298"/>
                  </a:lnTo>
                  <a:lnTo>
                    <a:pt x="473127" y="248440"/>
                  </a:lnTo>
                  <a:lnTo>
                    <a:pt x="523749" y="249413"/>
                  </a:lnTo>
                  <a:lnTo>
                    <a:pt x="573982" y="249219"/>
                  </a:lnTo>
                  <a:lnTo>
                    <a:pt x="623826" y="247856"/>
                  </a:lnTo>
                  <a:lnTo>
                    <a:pt x="673281" y="245325"/>
                  </a:lnTo>
                  <a:lnTo>
                    <a:pt x="722346" y="241625"/>
                  </a:lnTo>
                  <a:lnTo>
                    <a:pt x="771021" y="236758"/>
                  </a:lnTo>
                  <a:lnTo>
                    <a:pt x="819308" y="230722"/>
                  </a:lnTo>
                  <a:lnTo>
                    <a:pt x="867204" y="223518"/>
                  </a:lnTo>
                  <a:lnTo>
                    <a:pt x="914712" y="215146"/>
                  </a:lnTo>
                  <a:lnTo>
                    <a:pt x="961830" y="205605"/>
                  </a:lnTo>
                  <a:lnTo>
                    <a:pt x="1008558" y="194897"/>
                  </a:lnTo>
                  <a:lnTo>
                    <a:pt x="1054898" y="183020"/>
                  </a:lnTo>
                  <a:lnTo>
                    <a:pt x="1100847" y="169975"/>
                  </a:lnTo>
                  <a:lnTo>
                    <a:pt x="1146408" y="155761"/>
                  </a:lnTo>
                  <a:lnTo>
                    <a:pt x="1191579" y="140380"/>
                  </a:lnTo>
                  <a:lnTo>
                    <a:pt x="1236360" y="123830"/>
                  </a:lnTo>
                  <a:lnTo>
                    <a:pt x="1280752" y="106112"/>
                  </a:lnTo>
                  <a:lnTo>
                    <a:pt x="1324755" y="87226"/>
                  </a:lnTo>
                  <a:lnTo>
                    <a:pt x="1368369" y="67172"/>
                  </a:lnTo>
                  <a:lnTo>
                    <a:pt x="1411593" y="45949"/>
                  </a:lnTo>
                  <a:lnTo>
                    <a:pt x="1454427" y="23558"/>
                  </a:lnTo>
                  <a:lnTo>
                    <a:pt x="1496872" y="0"/>
                  </a:lnTo>
                </a:path>
              </a:pathLst>
            </a:custGeom>
            <a:ln w="18710">
              <a:solidFill>
                <a:srgbClr val="666666"/>
              </a:solidFill>
            </a:ln>
          </p:spPr>
          <p:txBody>
            <a:bodyPr wrap="square" lIns="0" tIns="0" rIns="0" bIns="0" rtlCol="0"/>
            <a:lstStyle/>
            <a:p>
              <a:pPr>
                <a:defRPr>
                  <a:latin typeface="Noto Sans TC"/>
                  <a:ea typeface="Noto Sans TC"/>
                  <a:cs typeface="Noto Sans TC"/>
                </a:defRPr>
              </a:pPr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8421426" y="4135110"/>
              <a:ext cx="194945" cy="149860"/>
            </a:xfrm>
            <a:custGeom>
              <a:avLst/>
              <a:gdLst/>
              <a:ahLst/>
              <a:cxnLst/>
              <a:rect l="l" t="t" r="r" b="b"/>
              <a:pathLst>
                <a:path w="194945" h="149860">
                  <a:moveTo>
                    <a:pt x="64982" y="149692"/>
                  </a:moveTo>
                  <a:lnTo>
                    <a:pt x="0" y="35972"/>
                  </a:lnTo>
                  <a:lnTo>
                    <a:pt x="194947" y="0"/>
                  </a:lnTo>
                  <a:lnTo>
                    <a:pt x="64982" y="149692"/>
                  </a:lnTo>
                  <a:close/>
                </a:path>
              </a:pathLst>
            </a:custGeom>
            <a:solidFill>
              <a:srgbClr val="666666"/>
            </a:solidFill>
          </p:spPr>
          <p:txBody>
            <a:bodyPr wrap="square" lIns="0" tIns="0" rIns="0" bIns="0" rtlCol="0"/>
            <a:lstStyle/>
            <a:p>
              <a:pPr>
                <a:defRPr>
                  <a:latin typeface="Noto Sans TC"/>
                  <a:ea typeface="Noto Sans TC"/>
                  <a:cs typeface="Noto Sans TC"/>
                </a:defRPr>
              </a:pPr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2251320" y="3504951"/>
            <a:ext cx="942340" cy="48196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96520">
              <a:lnSpc>
                <a:spcPct val="100000"/>
              </a:lnSpc>
              <a:spcBef>
                <a:spcPts val="125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150" spc="-10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使用者提問</a:t>
            </a:r>
            <a:endParaRPr sz="1150">
              <a:latin typeface="Noto Sans JP"/>
              <a:cs typeface="Noto Sans JP"/>
            </a:endParaRPr>
          </a:p>
          <a:p>
            <a:pPr marL="12700">
              <a:lnSpc>
                <a:spcPct val="100000"/>
              </a:lnSpc>
              <a:spcBef>
                <a:spcPts val="980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000" spc="-10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提出一個大問題</a:t>
            </a:r>
            <a:endParaRPr sz="1000">
              <a:latin typeface="Noto Sans JP"/>
              <a:cs typeface="Noto Sans JP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5154855" y="2825347"/>
            <a:ext cx="1871345" cy="1403350"/>
            <a:chOff x="5154855" y="2825347"/>
            <a:chExt cx="1871345" cy="1403350"/>
          </a:xfrm>
        </p:grpSpPr>
        <p:sp>
          <p:nvSpPr>
            <p:cNvPr id="12" name="object 12"/>
            <p:cNvSpPr/>
            <p:nvPr/>
          </p:nvSpPr>
          <p:spPr>
            <a:xfrm>
              <a:off x="5154855" y="2825347"/>
              <a:ext cx="1871345" cy="1403350"/>
            </a:xfrm>
            <a:custGeom>
              <a:avLst/>
              <a:gdLst/>
              <a:ahLst/>
              <a:cxnLst/>
              <a:rect l="l" t="t" r="r" b="b"/>
              <a:pathLst>
                <a:path w="1871345" h="1403350">
                  <a:moveTo>
                    <a:pt x="1783679" y="1403318"/>
                  </a:moveTo>
                  <a:lnTo>
                    <a:pt x="87411" y="1403318"/>
                  </a:lnTo>
                  <a:lnTo>
                    <a:pt x="81327" y="1402718"/>
                  </a:lnTo>
                  <a:lnTo>
                    <a:pt x="36470" y="1384138"/>
                  </a:lnTo>
                  <a:lnTo>
                    <a:pt x="9472" y="1351240"/>
                  </a:lnTo>
                  <a:lnTo>
                    <a:pt x="0" y="1315906"/>
                  </a:lnTo>
                  <a:lnTo>
                    <a:pt x="0" y="87411"/>
                  </a:lnTo>
                  <a:lnTo>
                    <a:pt x="12353" y="46686"/>
                  </a:lnTo>
                  <a:lnTo>
                    <a:pt x="46686" y="12353"/>
                  </a:lnTo>
                  <a:lnTo>
                    <a:pt x="87411" y="0"/>
                  </a:lnTo>
                  <a:lnTo>
                    <a:pt x="93554" y="0"/>
                  </a:lnTo>
                  <a:lnTo>
                    <a:pt x="1783679" y="0"/>
                  </a:lnTo>
                  <a:lnTo>
                    <a:pt x="1824404" y="12353"/>
                  </a:lnTo>
                  <a:lnTo>
                    <a:pt x="1858736" y="46686"/>
                  </a:lnTo>
                  <a:lnTo>
                    <a:pt x="1871090" y="87411"/>
                  </a:lnTo>
                  <a:lnTo>
                    <a:pt x="1871090" y="1315906"/>
                  </a:lnTo>
                  <a:lnTo>
                    <a:pt x="1858736" y="1356632"/>
                  </a:lnTo>
                  <a:lnTo>
                    <a:pt x="1824404" y="1390964"/>
                  </a:lnTo>
                  <a:lnTo>
                    <a:pt x="1789763" y="1402718"/>
                  </a:lnTo>
                  <a:lnTo>
                    <a:pt x="1783679" y="1403318"/>
                  </a:lnTo>
                  <a:close/>
                </a:path>
              </a:pathLst>
            </a:custGeom>
            <a:solidFill>
              <a:srgbClr val="86CDEB"/>
            </a:solidFill>
          </p:spPr>
          <p:txBody>
            <a:bodyPr wrap="square" lIns="0" tIns="0" rIns="0" bIns="0" rtlCol="0"/>
            <a:lstStyle/>
            <a:p>
              <a:pPr>
                <a:defRPr>
                  <a:latin typeface="Noto Sans TC"/>
                  <a:ea typeface="Noto Sans TC"/>
                  <a:cs typeface="Noto Sans TC"/>
                </a:defRPr>
              </a:pPr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5341964" y="3293119"/>
              <a:ext cx="1497330" cy="234315"/>
            </a:xfrm>
            <a:custGeom>
              <a:avLst/>
              <a:gdLst/>
              <a:ahLst/>
              <a:cxnLst/>
              <a:rect l="l" t="t" r="r" b="b"/>
              <a:pathLst>
                <a:path w="1497329" h="234314">
                  <a:moveTo>
                    <a:pt x="1456298" y="233886"/>
                  </a:moveTo>
                  <a:lnTo>
                    <a:pt x="40574" y="233886"/>
                  </a:lnTo>
                  <a:lnTo>
                    <a:pt x="34607" y="232699"/>
                  </a:lnTo>
                  <a:lnTo>
                    <a:pt x="1186" y="199279"/>
                  </a:lnTo>
                  <a:lnTo>
                    <a:pt x="0" y="193312"/>
                  </a:lnTo>
                  <a:lnTo>
                    <a:pt x="0" y="40574"/>
                  </a:lnTo>
                  <a:lnTo>
                    <a:pt x="23145" y="5934"/>
                  </a:lnTo>
                  <a:lnTo>
                    <a:pt x="40574" y="0"/>
                  </a:lnTo>
                  <a:lnTo>
                    <a:pt x="46777" y="0"/>
                  </a:lnTo>
                  <a:lnTo>
                    <a:pt x="1456298" y="0"/>
                  </a:lnTo>
                  <a:lnTo>
                    <a:pt x="1490938" y="23145"/>
                  </a:lnTo>
                  <a:lnTo>
                    <a:pt x="1496872" y="40574"/>
                  </a:lnTo>
                  <a:lnTo>
                    <a:pt x="1496872" y="193312"/>
                  </a:lnTo>
                  <a:lnTo>
                    <a:pt x="1473727" y="227951"/>
                  </a:lnTo>
                  <a:lnTo>
                    <a:pt x="1462265" y="232699"/>
                  </a:lnTo>
                  <a:lnTo>
                    <a:pt x="1456298" y="233886"/>
                  </a:lnTo>
                  <a:close/>
                </a:path>
              </a:pathLst>
            </a:custGeom>
            <a:solidFill>
              <a:srgbClr val="FDFDFD"/>
            </a:solidFill>
          </p:spPr>
          <p:txBody>
            <a:bodyPr wrap="square" lIns="0" tIns="0" rIns="0" bIns="0" rtlCol="0"/>
            <a:lstStyle/>
            <a:p>
              <a:pPr>
                <a:defRPr>
                  <a:latin typeface="Noto Sans TC"/>
                  <a:ea typeface="Noto Sans TC"/>
                  <a:cs typeface="Noto Sans TC"/>
                </a:defRPr>
              </a:pPr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5628492" y="2896846"/>
            <a:ext cx="923925" cy="54864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25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150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e</a:t>
            </a:r>
            <a:r>
              <a:rPr sz="1150" spc="-5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度 回應</a:t>
            </a:r>
            <a:endParaRPr sz="1150">
              <a:latin typeface="Noto Sans JP"/>
              <a:cs typeface="Noto Sans JP"/>
            </a:endParaRPr>
          </a:p>
          <a:p>
            <a:pPr algn="ctr">
              <a:lnSpc>
                <a:spcPct val="100000"/>
              </a:lnSpc>
              <a:spcBef>
                <a:spcPts val="1685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850" spc="-10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步驟一：地理位置</a:t>
            </a:r>
            <a:endParaRPr sz="850">
              <a:latin typeface="Noto Sans JP"/>
              <a:cs typeface="Noto Sans JP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5341964" y="3620560"/>
            <a:ext cx="1497330" cy="234315"/>
          </a:xfrm>
          <a:custGeom>
            <a:avLst/>
            <a:gdLst/>
            <a:ahLst/>
            <a:cxnLst/>
            <a:rect l="l" t="t" r="r" b="b"/>
            <a:pathLst>
              <a:path w="1497329" h="234314">
                <a:moveTo>
                  <a:pt x="1456298" y="233886"/>
                </a:moveTo>
                <a:lnTo>
                  <a:pt x="40574" y="233886"/>
                </a:lnTo>
                <a:lnTo>
                  <a:pt x="34607" y="232699"/>
                </a:lnTo>
                <a:lnTo>
                  <a:pt x="1186" y="199279"/>
                </a:lnTo>
                <a:lnTo>
                  <a:pt x="0" y="193312"/>
                </a:lnTo>
                <a:lnTo>
                  <a:pt x="0" y="40574"/>
                </a:lnTo>
                <a:lnTo>
                  <a:pt x="23145" y="5934"/>
                </a:lnTo>
                <a:lnTo>
                  <a:pt x="40574" y="0"/>
                </a:lnTo>
                <a:lnTo>
                  <a:pt x="46777" y="0"/>
                </a:lnTo>
                <a:lnTo>
                  <a:pt x="1456298" y="0"/>
                </a:lnTo>
                <a:lnTo>
                  <a:pt x="1490938" y="23145"/>
                </a:lnTo>
                <a:lnTo>
                  <a:pt x="1496872" y="40574"/>
                </a:lnTo>
                <a:lnTo>
                  <a:pt x="1496872" y="193312"/>
                </a:lnTo>
                <a:lnTo>
                  <a:pt x="1473727" y="227951"/>
                </a:lnTo>
                <a:lnTo>
                  <a:pt x="1462265" y="232699"/>
                </a:lnTo>
                <a:lnTo>
                  <a:pt x="1456298" y="233886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/>
          <a:lstStyle/>
          <a:p>
            <a:pPr>
              <a:defRPr>
                <a:latin typeface="Noto Sans TC"/>
                <a:ea typeface="Noto Sans TC"/>
                <a:cs typeface="Noto Sans TC"/>
              </a:defRPr>
            </a:pPr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5628492" y="3612538"/>
            <a:ext cx="923925" cy="16065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850" spc="-10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步驟二：物產豐富</a:t>
            </a:r>
            <a:endParaRPr sz="850">
              <a:latin typeface="Noto Sans JP"/>
              <a:cs typeface="Noto Sans JP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5341964" y="3948001"/>
            <a:ext cx="1497330" cy="234315"/>
          </a:xfrm>
          <a:custGeom>
            <a:avLst/>
            <a:gdLst/>
            <a:ahLst/>
            <a:cxnLst/>
            <a:rect l="l" t="t" r="r" b="b"/>
            <a:pathLst>
              <a:path w="1497329" h="234314">
                <a:moveTo>
                  <a:pt x="1456298" y="233886"/>
                </a:moveTo>
                <a:lnTo>
                  <a:pt x="40574" y="233886"/>
                </a:lnTo>
                <a:lnTo>
                  <a:pt x="34607" y="232699"/>
                </a:lnTo>
                <a:lnTo>
                  <a:pt x="1186" y="199278"/>
                </a:lnTo>
                <a:lnTo>
                  <a:pt x="0" y="193311"/>
                </a:lnTo>
                <a:lnTo>
                  <a:pt x="0" y="40574"/>
                </a:lnTo>
                <a:lnTo>
                  <a:pt x="23145" y="5934"/>
                </a:lnTo>
                <a:lnTo>
                  <a:pt x="40574" y="0"/>
                </a:lnTo>
                <a:lnTo>
                  <a:pt x="46777" y="0"/>
                </a:lnTo>
                <a:lnTo>
                  <a:pt x="1456298" y="0"/>
                </a:lnTo>
                <a:lnTo>
                  <a:pt x="1490938" y="23145"/>
                </a:lnTo>
                <a:lnTo>
                  <a:pt x="1496872" y="40574"/>
                </a:lnTo>
                <a:lnTo>
                  <a:pt x="1496872" y="193311"/>
                </a:lnTo>
                <a:lnTo>
                  <a:pt x="1473727" y="227951"/>
                </a:lnTo>
                <a:lnTo>
                  <a:pt x="1462265" y="232699"/>
                </a:lnTo>
                <a:lnTo>
                  <a:pt x="1456298" y="233886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/>
          <a:lstStyle/>
          <a:p>
            <a:pPr>
              <a:defRPr>
                <a:latin typeface="Noto Sans TC"/>
                <a:ea typeface="Noto Sans TC"/>
                <a:cs typeface="Noto Sans TC"/>
              </a:defRPr>
            </a:pPr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5684625" y="3939979"/>
            <a:ext cx="811530" cy="16065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850" spc="-10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步驟三：中繼站</a:t>
            </a:r>
            <a:endParaRPr sz="850">
              <a:latin typeface="Noto Sans JP"/>
              <a:cs typeface="Noto Sans JP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8709928" y="3293120"/>
            <a:ext cx="1684020" cy="935990"/>
          </a:xfrm>
          <a:custGeom>
            <a:avLst/>
            <a:gdLst/>
            <a:ahLst/>
            <a:cxnLst/>
            <a:rect l="l" t="t" r="r" b="b"/>
            <a:pathLst>
              <a:path w="1684020" h="935989">
                <a:moveTo>
                  <a:pt x="1596570" y="935545"/>
                </a:moveTo>
                <a:lnTo>
                  <a:pt x="87411" y="935545"/>
                </a:lnTo>
                <a:lnTo>
                  <a:pt x="81327" y="934946"/>
                </a:lnTo>
                <a:lnTo>
                  <a:pt x="36470" y="916365"/>
                </a:lnTo>
                <a:lnTo>
                  <a:pt x="9472" y="883467"/>
                </a:lnTo>
                <a:lnTo>
                  <a:pt x="0" y="848133"/>
                </a:lnTo>
                <a:lnTo>
                  <a:pt x="0" y="87411"/>
                </a:lnTo>
                <a:lnTo>
                  <a:pt x="12353" y="46686"/>
                </a:lnTo>
                <a:lnTo>
                  <a:pt x="46686" y="12353"/>
                </a:lnTo>
                <a:lnTo>
                  <a:pt x="87411" y="0"/>
                </a:lnTo>
                <a:lnTo>
                  <a:pt x="93554" y="0"/>
                </a:lnTo>
                <a:lnTo>
                  <a:pt x="1596570" y="0"/>
                </a:lnTo>
                <a:lnTo>
                  <a:pt x="1637295" y="12353"/>
                </a:lnTo>
                <a:lnTo>
                  <a:pt x="1671627" y="46686"/>
                </a:lnTo>
                <a:lnTo>
                  <a:pt x="1683981" y="87411"/>
                </a:lnTo>
                <a:lnTo>
                  <a:pt x="1683981" y="848133"/>
                </a:lnTo>
                <a:lnTo>
                  <a:pt x="1671627" y="888859"/>
                </a:lnTo>
                <a:lnTo>
                  <a:pt x="1637295" y="923191"/>
                </a:lnTo>
                <a:lnTo>
                  <a:pt x="1602653" y="934946"/>
                </a:lnTo>
                <a:lnTo>
                  <a:pt x="1596570" y="935545"/>
                </a:lnTo>
                <a:close/>
              </a:path>
            </a:pathLst>
          </a:custGeom>
          <a:solidFill>
            <a:srgbClr val="D96FD5"/>
          </a:solidFill>
        </p:spPr>
        <p:txBody>
          <a:bodyPr wrap="square" lIns="0" tIns="0" rIns="0" bIns="0" rtlCol="0"/>
          <a:lstStyle/>
          <a:p>
            <a:pPr>
              <a:defRPr>
                <a:latin typeface="Noto Sans TC"/>
                <a:ea typeface="Noto Sans TC"/>
                <a:cs typeface="Noto Sans TC"/>
              </a:defRPr>
            </a:pPr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9146289" y="3504951"/>
            <a:ext cx="811530" cy="48196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1115">
              <a:lnSpc>
                <a:spcPct val="100000"/>
              </a:lnSpc>
              <a:spcBef>
                <a:spcPts val="125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150" spc="-10" dirty="0">
                <a:solidFill>
                  <a:srgbClr val="FFFFFF"/>
                </a:solidFill>
                <a:latin typeface="Noto Sans TC"/>
                <a:ea typeface="Noto Sans TC"/>
                <a:cs typeface="Noto Sans TC"/>
              </a:rPr>
              <a:t>使用者追問</a:t>
            </a:r>
            <a:endParaRPr sz="1150">
              <a:latin typeface="Noto Sans JP"/>
              <a:cs typeface="Noto Sans JP"/>
            </a:endParaRPr>
          </a:p>
          <a:p>
            <a:pPr marL="12700">
              <a:lnSpc>
                <a:spcPct val="100000"/>
              </a:lnSpc>
              <a:spcBef>
                <a:spcPts val="980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000" spc="-10" dirty="0">
                <a:solidFill>
                  <a:srgbClr val="FFFFFF"/>
                </a:solidFill>
                <a:latin typeface="Noto Sans TC"/>
                <a:ea typeface="Noto Sans TC"/>
                <a:cs typeface="Noto Sans TC"/>
              </a:rPr>
              <a:t>針對細節深化</a:t>
            </a:r>
            <a:endParaRPr sz="1000">
              <a:latin typeface="Noto Sans JP"/>
              <a:cs typeface="Noto Sans JP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701659" y="2413707"/>
            <a:ext cx="2806700" cy="1048385"/>
          </a:xfrm>
          <a:custGeom>
            <a:avLst/>
            <a:gdLst/>
            <a:ahLst/>
            <a:cxnLst/>
            <a:rect l="l" t="t" r="r" b="b"/>
            <a:pathLst>
              <a:path w="2806700" h="1048385">
                <a:moveTo>
                  <a:pt x="2736707" y="1047810"/>
                </a:moveTo>
                <a:lnTo>
                  <a:pt x="69929" y="1047810"/>
                </a:lnTo>
                <a:lnTo>
                  <a:pt x="65062" y="1047331"/>
                </a:lnTo>
                <a:lnTo>
                  <a:pt x="29176" y="1032466"/>
                </a:lnTo>
                <a:lnTo>
                  <a:pt x="3816" y="997067"/>
                </a:lnTo>
                <a:lnTo>
                  <a:pt x="0" y="977881"/>
                </a:lnTo>
                <a:lnTo>
                  <a:pt x="0" y="972967"/>
                </a:lnTo>
                <a:lnTo>
                  <a:pt x="0" y="69929"/>
                </a:lnTo>
                <a:lnTo>
                  <a:pt x="15343" y="29176"/>
                </a:lnTo>
                <a:lnTo>
                  <a:pt x="50742" y="3816"/>
                </a:lnTo>
                <a:lnTo>
                  <a:pt x="69929" y="0"/>
                </a:lnTo>
                <a:lnTo>
                  <a:pt x="2736707" y="0"/>
                </a:lnTo>
                <a:lnTo>
                  <a:pt x="2777459" y="15343"/>
                </a:lnTo>
                <a:lnTo>
                  <a:pt x="2802819" y="50742"/>
                </a:lnTo>
                <a:lnTo>
                  <a:pt x="2806636" y="69929"/>
                </a:lnTo>
                <a:lnTo>
                  <a:pt x="2806636" y="977881"/>
                </a:lnTo>
                <a:lnTo>
                  <a:pt x="2791292" y="1018633"/>
                </a:lnTo>
                <a:lnTo>
                  <a:pt x="2755893" y="1043994"/>
                </a:lnTo>
                <a:lnTo>
                  <a:pt x="2741574" y="1047331"/>
                </a:lnTo>
                <a:lnTo>
                  <a:pt x="2736707" y="1047810"/>
                </a:lnTo>
                <a:close/>
              </a:path>
            </a:pathLst>
          </a:custGeom>
          <a:solidFill>
            <a:srgbClr val="F2F4F5"/>
          </a:solidFill>
        </p:spPr>
        <p:txBody>
          <a:bodyPr wrap="square" lIns="0" tIns="0" rIns="0" bIns="0" rtlCol="0"/>
          <a:lstStyle/>
          <a:p>
            <a:pPr>
              <a:defRPr>
                <a:latin typeface="Noto Sans TC"/>
                <a:ea typeface="Noto Sans TC"/>
                <a:cs typeface="Noto Sans TC"/>
              </a:defRPr>
            </a:pPr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684281" y="1678766"/>
            <a:ext cx="2570480" cy="1629410"/>
          </a:xfrm>
          <a:prstGeom prst="rect">
            <a:avLst/>
          </a:prstGeom>
        </p:spPr>
        <p:txBody>
          <a:bodyPr vert="horz" wrap="square" lIns="0" tIns="444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50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750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如何讓e</a:t>
            </a:r>
            <a:r>
              <a:rPr sz="1750" spc="-10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度將複雜概念拆</a:t>
            </a:r>
            <a:endParaRPr sz="1750">
              <a:latin typeface="Noto Sans JP"/>
              <a:cs typeface="Noto Sans JP"/>
            </a:endParaRPr>
          </a:p>
          <a:p>
            <a:pPr marL="12700">
              <a:lnSpc>
                <a:spcPct val="100000"/>
              </a:lnSpc>
              <a:spcBef>
                <a:spcPts val="260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750" spc="-25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解？</a:t>
            </a:r>
            <a:endParaRPr sz="1750">
              <a:latin typeface="Noto Sans JP"/>
              <a:cs typeface="Noto Sans JP"/>
            </a:endParaRPr>
          </a:p>
          <a:p>
            <a:pPr marL="161925">
              <a:lnSpc>
                <a:spcPct val="100000"/>
              </a:lnSpc>
              <a:spcBef>
                <a:spcPts val="2475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300" spc="-10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指令範例：</a:t>
            </a:r>
            <a:endParaRPr sz="1300">
              <a:latin typeface="Noto Sans JP"/>
              <a:cs typeface="Noto Sans JP"/>
            </a:endParaRPr>
          </a:p>
          <a:p>
            <a:pPr marL="161925">
              <a:lnSpc>
                <a:spcPct val="100000"/>
              </a:lnSpc>
              <a:spcBef>
                <a:spcPts val="725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150" spc="-5" dirty="0">
                <a:solidFill>
                  <a:srgbClr val="374050"/>
                </a:solidFill>
                <a:latin typeface="Noto Sans TC"/>
                <a:ea typeface="Noto Sans TC"/>
                <a:cs typeface="Noto Sans TC"/>
              </a:rPr>
              <a:t>「請用三個簡單的步驟，解釋為什麼</a:t>
            </a:r>
            <a:endParaRPr sz="1150">
              <a:latin typeface="Noto Sans JP"/>
              <a:cs typeface="Noto Sans JP"/>
            </a:endParaRPr>
          </a:p>
          <a:p>
            <a:pPr marL="161925">
              <a:lnSpc>
                <a:spcPct val="100000"/>
              </a:lnSpc>
              <a:spcBef>
                <a:spcPts val="390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150" spc="-5" dirty="0">
                <a:solidFill>
                  <a:srgbClr val="374050"/>
                </a:solidFill>
                <a:latin typeface="Noto Sans TC"/>
                <a:ea typeface="Noto Sans TC"/>
                <a:cs typeface="Noto Sans TC"/>
              </a:rPr>
              <a:t>台灣在大航海時代很重要？」</a:t>
            </a:r>
            <a:endParaRPr sz="1150">
              <a:latin typeface="Noto Sans JP"/>
              <a:cs typeface="Noto Sans JP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8672506" y="4771282"/>
            <a:ext cx="2806700" cy="1048385"/>
          </a:xfrm>
          <a:custGeom>
            <a:avLst/>
            <a:gdLst/>
            <a:ahLst/>
            <a:cxnLst/>
            <a:rect l="l" t="t" r="r" b="b"/>
            <a:pathLst>
              <a:path w="2806700" h="1048385">
                <a:moveTo>
                  <a:pt x="2736707" y="1047810"/>
                </a:moveTo>
                <a:lnTo>
                  <a:pt x="69929" y="1047810"/>
                </a:lnTo>
                <a:lnTo>
                  <a:pt x="65062" y="1047331"/>
                </a:lnTo>
                <a:lnTo>
                  <a:pt x="29177" y="1032466"/>
                </a:lnTo>
                <a:lnTo>
                  <a:pt x="3816" y="997067"/>
                </a:lnTo>
                <a:lnTo>
                  <a:pt x="0" y="977882"/>
                </a:lnTo>
                <a:lnTo>
                  <a:pt x="0" y="972967"/>
                </a:lnTo>
                <a:lnTo>
                  <a:pt x="0" y="69929"/>
                </a:lnTo>
                <a:lnTo>
                  <a:pt x="15343" y="29176"/>
                </a:lnTo>
                <a:lnTo>
                  <a:pt x="50742" y="3816"/>
                </a:lnTo>
                <a:lnTo>
                  <a:pt x="69929" y="0"/>
                </a:lnTo>
                <a:lnTo>
                  <a:pt x="2736707" y="0"/>
                </a:lnTo>
                <a:lnTo>
                  <a:pt x="2777460" y="15343"/>
                </a:lnTo>
                <a:lnTo>
                  <a:pt x="2802820" y="50741"/>
                </a:lnTo>
                <a:lnTo>
                  <a:pt x="2806635" y="69929"/>
                </a:lnTo>
                <a:lnTo>
                  <a:pt x="2806635" y="977882"/>
                </a:lnTo>
                <a:lnTo>
                  <a:pt x="2791292" y="1018633"/>
                </a:lnTo>
                <a:lnTo>
                  <a:pt x="2755893" y="1043993"/>
                </a:lnTo>
                <a:lnTo>
                  <a:pt x="2741573" y="1047331"/>
                </a:lnTo>
                <a:lnTo>
                  <a:pt x="2736707" y="1047810"/>
                </a:lnTo>
                <a:close/>
              </a:path>
            </a:pathLst>
          </a:custGeom>
          <a:solidFill>
            <a:srgbClr val="F2F4F5"/>
          </a:solidFill>
        </p:spPr>
        <p:txBody>
          <a:bodyPr wrap="square" lIns="0" tIns="0" rIns="0" bIns="0" rtlCol="0"/>
          <a:lstStyle/>
          <a:p>
            <a:pPr>
              <a:defRPr>
                <a:latin typeface="Noto Sans TC"/>
                <a:ea typeface="Noto Sans TC"/>
                <a:cs typeface="Noto Sans TC"/>
              </a:defRPr>
            </a:pPr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8655129" y="4365652"/>
            <a:ext cx="2720340" cy="129984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750" spc="-10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追問與深化</a:t>
            </a:r>
            <a:endParaRPr sz="1750">
              <a:latin typeface="Noto Sans JP"/>
              <a:cs typeface="Noto Sans JP"/>
            </a:endParaRPr>
          </a:p>
          <a:p>
            <a:pPr marL="161925">
              <a:lnSpc>
                <a:spcPct val="100000"/>
              </a:lnSpc>
              <a:spcBef>
                <a:spcPts val="2405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150" spc="-5" dirty="0">
                <a:solidFill>
                  <a:srgbClr val="374050"/>
                </a:solidFill>
                <a:latin typeface="Noto Sans TC"/>
                <a:ea typeface="Noto Sans TC"/>
                <a:cs typeface="Noto Sans TC"/>
              </a:rPr>
              <a:t>「請針對步驟一，再多給我一個例</a:t>
            </a:r>
            <a:endParaRPr sz="1150">
              <a:latin typeface="Noto Sans JP"/>
              <a:cs typeface="Noto Sans JP"/>
            </a:endParaRPr>
          </a:p>
          <a:p>
            <a:pPr marL="161925">
              <a:lnSpc>
                <a:spcPct val="100000"/>
              </a:lnSpc>
              <a:spcBef>
                <a:spcPts val="390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150" spc="-20" dirty="0">
                <a:solidFill>
                  <a:srgbClr val="374050"/>
                </a:solidFill>
                <a:latin typeface="Noto Sans TC"/>
                <a:ea typeface="Noto Sans TC"/>
                <a:cs typeface="Noto Sans TC"/>
              </a:rPr>
              <a:t>子。」</a:t>
            </a:r>
            <a:endParaRPr sz="1150">
              <a:latin typeface="Noto Sans JP"/>
              <a:cs typeface="Noto Sans JP"/>
            </a:endParaRPr>
          </a:p>
          <a:p>
            <a:pPr marL="161925">
              <a:lnSpc>
                <a:spcPct val="100000"/>
              </a:lnSpc>
              <a:spcBef>
                <a:spcPts val="975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150" spc="-5" dirty="0">
                <a:solidFill>
                  <a:srgbClr val="374050"/>
                </a:solidFill>
                <a:latin typeface="Noto Sans TC"/>
                <a:ea typeface="Noto Sans TC"/>
                <a:cs typeface="Noto Sans TC"/>
              </a:rPr>
              <a:t>「步驟二的『中繼站』是什麼意思？」</a:t>
            </a:r>
            <a:endParaRPr sz="1150">
              <a:latin typeface="Noto Sans JP"/>
              <a:cs typeface="Noto Sans JP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4231752" y="456569"/>
            <a:ext cx="3773170" cy="1081405"/>
          </a:xfrm>
          <a:prstGeom prst="rect">
            <a:avLst/>
          </a:prstGeom>
        </p:spPr>
        <p:txBody>
          <a:bodyPr vert="horz" wrap="square" lIns="0" tIns="1276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5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pc="95" dirty="0">
                <a:latin typeface="Noto Sans TC"/>
                <a:ea typeface="Noto Sans TC"/>
                <a:cs typeface="Noto Sans TC"/>
              </a:rPr>
              <a:t>角色分工與時間條</a:t>
            </a:r>
          </a:p>
          <a:p>
            <a:pPr marL="29209">
              <a:lnSpc>
                <a:spcPct val="100000"/>
              </a:lnSpc>
              <a:spcBef>
                <a:spcPts val="565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2200" spc="-5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組內分工：航海小隊角色任務</a:t>
            </a:r>
            <a:endParaRPr sz="2200"/>
          </a:p>
        </p:txBody>
      </p:sp>
      <p:grpSp>
        <p:nvGrpSpPr>
          <p:cNvPr id="3" name="object 3"/>
          <p:cNvGrpSpPr/>
          <p:nvPr/>
        </p:nvGrpSpPr>
        <p:grpSpPr>
          <a:xfrm>
            <a:off x="633983" y="2441448"/>
            <a:ext cx="5374005" cy="1518285"/>
            <a:chOff x="633983" y="2441448"/>
            <a:chExt cx="5374005" cy="1518285"/>
          </a:xfrm>
        </p:grpSpPr>
        <p:sp>
          <p:nvSpPr>
            <p:cNvPr id="4" name="object 4"/>
            <p:cNvSpPr/>
            <p:nvPr/>
          </p:nvSpPr>
          <p:spPr>
            <a:xfrm>
              <a:off x="633971" y="2441460"/>
              <a:ext cx="5374005" cy="1518285"/>
            </a:xfrm>
            <a:custGeom>
              <a:avLst/>
              <a:gdLst/>
              <a:ahLst/>
              <a:cxnLst/>
              <a:rect l="l" t="t" r="r" b="b"/>
              <a:pathLst>
                <a:path w="5374005" h="1518285">
                  <a:moveTo>
                    <a:pt x="5373624" y="0"/>
                  </a:moveTo>
                  <a:lnTo>
                    <a:pt x="5297386" y="0"/>
                  </a:lnTo>
                  <a:lnTo>
                    <a:pt x="5297386" y="103225"/>
                  </a:lnTo>
                  <a:lnTo>
                    <a:pt x="5297386" y="1338148"/>
                  </a:lnTo>
                  <a:lnTo>
                    <a:pt x="5282539" y="1379677"/>
                  </a:lnTo>
                  <a:lnTo>
                    <a:pt x="5244668" y="1402397"/>
                  </a:lnTo>
                  <a:lnTo>
                    <a:pt x="5231892" y="1403642"/>
                  </a:lnTo>
                  <a:lnTo>
                    <a:pt x="142519" y="1403642"/>
                  </a:lnTo>
                  <a:lnTo>
                    <a:pt x="101003" y="1388795"/>
                  </a:lnTo>
                  <a:lnTo>
                    <a:pt x="78282" y="1350924"/>
                  </a:lnTo>
                  <a:lnTo>
                    <a:pt x="77038" y="1338148"/>
                  </a:lnTo>
                  <a:lnTo>
                    <a:pt x="77038" y="103225"/>
                  </a:lnTo>
                  <a:lnTo>
                    <a:pt x="91871" y="61709"/>
                  </a:lnTo>
                  <a:lnTo>
                    <a:pt x="129743" y="38989"/>
                  </a:lnTo>
                  <a:lnTo>
                    <a:pt x="142519" y="37744"/>
                  </a:lnTo>
                  <a:lnTo>
                    <a:pt x="5231892" y="37744"/>
                  </a:lnTo>
                  <a:lnTo>
                    <a:pt x="5273421" y="52578"/>
                  </a:lnTo>
                  <a:lnTo>
                    <a:pt x="5296128" y="90449"/>
                  </a:lnTo>
                  <a:lnTo>
                    <a:pt x="5297386" y="103225"/>
                  </a:lnTo>
                  <a:lnTo>
                    <a:pt x="5297386" y="0"/>
                  </a:lnTo>
                  <a:lnTo>
                    <a:pt x="0" y="0"/>
                  </a:lnTo>
                  <a:lnTo>
                    <a:pt x="0" y="1517904"/>
                  </a:lnTo>
                  <a:lnTo>
                    <a:pt x="5373624" y="1517904"/>
                  </a:lnTo>
                  <a:lnTo>
                    <a:pt x="5373624" y="1403642"/>
                  </a:lnTo>
                  <a:lnTo>
                    <a:pt x="5373624" y="37744"/>
                  </a:lnTo>
                  <a:lnTo>
                    <a:pt x="5373624" y="0"/>
                  </a:lnTo>
                  <a:close/>
                </a:path>
              </a:pathLst>
            </a:custGeom>
            <a:solidFill>
              <a:srgbClr val="000000">
                <a:alpha val="10198"/>
              </a:srgbClr>
            </a:solidFill>
          </p:spPr>
          <p:txBody>
            <a:bodyPr wrap="square" lIns="0" tIns="0" rIns="0" bIns="0" rtlCol="0"/>
            <a:lstStyle/>
            <a:p>
              <a:pPr>
                <a:defRPr>
                  <a:latin typeface="Noto Sans TC"/>
                  <a:ea typeface="Noto Sans TC"/>
                  <a:cs typeface="Noto Sans TC"/>
                </a:defRPr>
              </a:pPr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739080" y="2469840"/>
              <a:ext cx="5201920" cy="1384935"/>
            </a:xfrm>
            <a:custGeom>
              <a:avLst/>
              <a:gdLst/>
              <a:ahLst/>
              <a:cxnLst/>
              <a:rect l="l" t="t" r="r" b="b"/>
              <a:pathLst>
                <a:path w="5201920" h="1384935">
                  <a:moveTo>
                    <a:pt x="5131703" y="1384607"/>
                  </a:moveTo>
                  <a:lnTo>
                    <a:pt x="34964" y="1384607"/>
                  </a:lnTo>
                  <a:lnTo>
                    <a:pt x="32531" y="1384127"/>
                  </a:lnTo>
                  <a:lnTo>
                    <a:pt x="4941" y="1347258"/>
                  </a:lnTo>
                  <a:lnTo>
                    <a:pt x="0" y="1314678"/>
                  </a:lnTo>
                  <a:lnTo>
                    <a:pt x="0" y="1309763"/>
                  </a:lnTo>
                  <a:lnTo>
                    <a:pt x="0" y="69929"/>
                  </a:lnTo>
                  <a:lnTo>
                    <a:pt x="7671" y="29176"/>
                  </a:lnTo>
                  <a:lnTo>
                    <a:pt x="34964" y="0"/>
                  </a:lnTo>
                  <a:lnTo>
                    <a:pt x="5131703" y="0"/>
                  </a:lnTo>
                  <a:lnTo>
                    <a:pt x="5172456" y="15343"/>
                  </a:lnTo>
                  <a:lnTo>
                    <a:pt x="5197815" y="50742"/>
                  </a:lnTo>
                  <a:lnTo>
                    <a:pt x="5201632" y="69929"/>
                  </a:lnTo>
                  <a:lnTo>
                    <a:pt x="5201632" y="1314678"/>
                  </a:lnTo>
                  <a:lnTo>
                    <a:pt x="5186288" y="1355430"/>
                  </a:lnTo>
                  <a:lnTo>
                    <a:pt x="5150890" y="1380790"/>
                  </a:lnTo>
                  <a:lnTo>
                    <a:pt x="5136570" y="1384127"/>
                  </a:lnTo>
                  <a:lnTo>
                    <a:pt x="5131703" y="138460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pPr>
                <a:defRPr>
                  <a:latin typeface="Noto Sans TC"/>
                  <a:ea typeface="Noto Sans TC"/>
                  <a:cs typeface="Noto Sans TC"/>
                </a:defRPr>
              </a:pPr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701649" y="2469844"/>
              <a:ext cx="898525" cy="1384935"/>
            </a:xfrm>
            <a:custGeom>
              <a:avLst/>
              <a:gdLst/>
              <a:ahLst/>
              <a:cxnLst/>
              <a:rect l="l" t="t" r="r" b="b"/>
              <a:pathLst>
                <a:path w="898525" h="1384935">
                  <a:moveTo>
                    <a:pt x="74841" y="0"/>
                  </a:moveTo>
                  <a:lnTo>
                    <a:pt x="33261" y="12598"/>
                  </a:lnTo>
                  <a:lnTo>
                    <a:pt x="5702" y="46202"/>
                  </a:lnTo>
                  <a:lnTo>
                    <a:pt x="0" y="74841"/>
                  </a:lnTo>
                  <a:lnTo>
                    <a:pt x="0" y="1309763"/>
                  </a:lnTo>
                  <a:lnTo>
                    <a:pt x="12611" y="1351356"/>
                  </a:lnTo>
                  <a:lnTo>
                    <a:pt x="46202" y="1378915"/>
                  </a:lnTo>
                  <a:lnTo>
                    <a:pt x="74841" y="1384604"/>
                  </a:lnTo>
                  <a:lnTo>
                    <a:pt x="74841" y="0"/>
                  </a:lnTo>
                  <a:close/>
                </a:path>
                <a:path w="898525" h="1384935">
                  <a:moveTo>
                    <a:pt x="898131" y="523913"/>
                  </a:moveTo>
                  <a:lnTo>
                    <a:pt x="894892" y="479983"/>
                  </a:lnTo>
                  <a:lnTo>
                    <a:pt x="885240" y="437007"/>
                  </a:lnTo>
                  <a:lnTo>
                    <a:pt x="869378" y="395909"/>
                  </a:lnTo>
                  <a:lnTo>
                    <a:pt x="847674" y="357581"/>
                  </a:lnTo>
                  <a:lnTo>
                    <a:pt x="820572" y="322859"/>
                  </a:lnTo>
                  <a:lnTo>
                    <a:pt x="788670" y="292481"/>
                  </a:lnTo>
                  <a:lnTo>
                    <a:pt x="752665" y="267119"/>
                  </a:lnTo>
                  <a:lnTo>
                    <a:pt x="713320" y="247319"/>
                  </a:lnTo>
                  <a:lnTo>
                    <a:pt x="671499" y="233502"/>
                  </a:lnTo>
                  <a:lnTo>
                    <a:pt x="628091" y="225971"/>
                  </a:lnTo>
                  <a:lnTo>
                    <a:pt x="598754" y="224536"/>
                  </a:lnTo>
                  <a:lnTo>
                    <a:pt x="584060" y="224891"/>
                  </a:lnTo>
                  <a:lnTo>
                    <a:pt x="540346" y="230289"/>
                  </a:lnTo>
                  <a:lnTo>
                    <a:pt x="497890" y="242036"/>
                  </a:lnTo>
                  <a:lnTo>
                    <a:pt x="457631" y="259880"/>
                  </a:lnTo>
                  <a:lnTo>
                    <a:pt x="420420" y="283451"/>
                  </a:lnTo>
                  <a:lnTo>
                    <a:pt x="387057" y="312216"/>
                  </a:lnTo>
                  <a:lnTo>
                    <a:pt x="358292" y="345567"/>
                  </a:lnTo>
                  <a:lnTo>
                    <a:pt x="334721" y="382778"/>
                  </a:lnTo>
                  <a:lnTo>
                    <a:pt x="316877" y="423049"/>
                  </a:lnTo>
                  <a:lnTo>
                    <a:pt x="305130" y="465505"/>
                  </a:lnTo>
                  <a:lnTo>
                    <a:pt x="299732" y="509219"/>
                  </a:lnTo>
                  <a:lnTo>
                    <a:pt x="299377" y="523913"/>
                  </a:lnTo>
                  <a:lnTo>
                    <a:pt x="299732" y="538594"/>
                  </a:lnTo>
                  <a:lnTo>
                    <a:pt x="305130" y="582307"/>
                  </a:lnTo>
                  <a:lnTo>
                    <a:pt x="316877" y="624763"/>
                  </a:lnTo>
                  <a:lnTo>
                    <a:pt x="334721" y="665035"/>
                  </a:lnTo>
                  <a:lnTo>
                    <a:pt x="358292" y="702246"/>
                  </a:lnTo>
                  <a:lnTo>
                    <a:pt x="387057" y="735596"/>
                  </a:lnTo>
                  <a:lnTo>
                    <a:pt x="420420" y="764362"/>
                  </a:lnTo>
                  <a:lnTo>
                    <a:pt x="457631" y="787933"/>
                  </a:lnTo>
                  <a:lnTo>
                    <a:pt x="497890" y="805776"/>
                  </a:lnTo>
                  <a:lnTo>
                    <a:pt x="540346" y="817524"/>
                  </a:lnTo>
                  <a:lnTo>
                    <a:pt x="584060" y="822921"/>
                  </a:lnTo>
                  <a:lnTo>
                    <a:pt x="598754" y="823277"/>
                  </a:lnTo>
                  <a:lnTo>
                    <a:pt x="613448" y="822921"/>
                  </a:lnTo>
                  <a:lnTo>
                    <a:pt x="657161" y="817524"/>
                  </a:lnTo>
                  <a:lnTo>
                    <a:pt x="699604" y="805776"/>
                  </a:lnTo>
                  <a:lnTo>
                    <a:pt x="739876" y="787933"/>
                  </a:lnTo>
                  <a:lnTo>
                    <a:pt x="777087" y="764362"/>
                  </a:lnTo>
                  <a:lnTo>
                    <a:pt x="810437" y="735596"/>
                  </a:lnTo>
                  <a:lnTo>
                    <a:pt x="839216" y="702246"/>
                  </a:lnTo>
                  <a:lnTo>
                    <a:pt x="862774" y="665035"/>
                  </a:lnTo>
                  <a:lnTo>
                    <a:pt x="880630" y="624763"/>
                  </a:lnTo>
                  <a:lnTo>
                    <a:pt x="892378" y="582307"/>
                  </a:lnTo>
                  <a:lnTo>
                    <a:pt x="897763" y="538594"/>
                  </a:lnTo>
                  <a:lnTo>
                    <a:pt x="898131" y="523913"/>
                  </a:lnTo>
                  <a:close/>
                </a:path>
              </a:pathLst>
            </a:custGeom>
            <a:solidFill>
              <a:srgbClr val="86CDEB"/>
            </a:solidFill>
          </p:spPr>
          <p:txBody>
            <a:bodyPr wrap="square" lIns="0" tIns="0" rIns="0" bIns="0" rtlCol="0"/>
            <a:lstStyle/>
            <a:p>
              <a:pPr>
                <a:defRPr>
                  <a:latin typeface="Noto Sans TC"/>
                  <a:ea typeface="Noto Sans TC"/>
                  <a:cs typeface="Noto Sans TC"/>
                </a:defRPr>
              </a:pPr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1177781" y="2803291"/>
            <a:ext cx="236220" cy="3625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2200" spc="-490" dirty="0">
                <a:solidFill>
                  <a:srgbClr val="FFFFFF"/>
                </a:solidFill>
                <a:latin typeface="Noto Sans TC"/>
                <a:ea typeface="Noto Sans TC"/>
                <a:cs typeface="Noto Sans TC"/>
              </a:rPr>
              <a:t></a:t>
            </a:r>
            <a:endParaRPr sz="2200">
              <a:latin typeface="Segoe UI Symbol"/>
              <a:cs typeface="Segoe UI Symbol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1786891" y="3171499"/>
            <a:ext cx="66040" cy="365125"/>
            <a:chOff x="1786891" y="3171499"/>
            <a:chExt cx="66040" cy="365125"/>
          </a:xfrm>
        </p:grpSpPr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786891" y="3171499"/>
              <a:ext cx="65488" cy="65487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786891" y="3470873"/>
              <a:ext cx="65488" cy="65487"/>
            </a:xfrm>
            <a:prstGeom prst="rect">
              <a:avLst/>
            </a:prstGeom>
          </p:spPr>
        </p:pic>
      </p:grpSp>
      <p:sp>
        <p:nvSpPr>
          <p:cNvPr id="11" name="object 11"/>
          <p:cNvSpPr txBox="1"/>
          <p:nvPr/>
        </p:nvSpPr>
        <p:spPr>
          <a:xfrm>
            <a:off x="1769514" y="2700381"/>
            <a:ext cx="3468370" cy="92011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750" spc="-5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球隊老闆 (主持人)</a:t>
            </a:r>
            <a:endParaRPr sz="1750">
              <a:latin typeface="Noto Sans JP"/>
              <a:cs typeface="Noto Sans JP"/>
            </a:endParaRPr>
          </a:p>
          <a:p>
            <a:pPr marL="255904">
              <a:lnSpc>
                <a:spcPct val="100000"/>
              </a:lnSpc>
              <a:spcBef>
                <a:spcPts val="1005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300" spc="-5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主持小組成員討論，引導大家發言。</a:t>
            </a:r>
            <a:endParaRPr sz="1300">
              <a:latin typeface="Noto Sans JP"/>
              <a:cs typeface="Noto Sans JP"/>
            </a:endParaRPr>
          </a:p>
          <a:p>
            <a:pPr marL="255904">
              <a:lnSpc>
                <a:spcPct val="100000"/>
              </a:lnSpc>
              <a:spcBef>
                <a:spcPts val="795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300" spc="-5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確保討論不偏離主題，並鼓勵每個人參與。</a:t>
            </a:r>
            <a:endParaRPr sz="1300">
              <a:latin typeface="Noto Sans JP"/>
              <a:cs typeface="Noto Sans JP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6172200" y="2441448"/>
            <a:ext cx="5374005" cy="1518285"/>
            <a:chOff x="6172200" y="2441448"/>
            <a:chExt cx="5374005" cy="1518285"/>
          </a:xfrm>
        </p:grpSpPr>
        <p:sp>
          <p:nvSpPr>
            <p:cNvPr id="13" name="object 13"/>
            <p:cNvSpPr/>
            <p:nvPr/>
          </p:nvSpPr>
          <p:spPr>
            <a:xfrm>
              <a:off x="6172187" y="2441460"/>
              <a:ext cx="5374005" cy="1518285"/>
            </a:xfrm>
            <a:custGeom>
              <a:avLst/>
              <a:gdLst/>
              <a:ahLst/>
              <a:cxnLst/>
              <a:rect l="l" t="t" r="r" b="b"/>
              <a:pathLst>
                <a:path w="5374005" h="1518285">
                  <a:moveTo>
                    <a:pt x="5373624" y="0"/>
                  </a:moveTo>
                  <a:lnTo>
                    <a:pt x="5297589" y="0"/>
                  </a:lnTo>
                  <a:lnTo>
                    <a:pt x="5297589" y="103225"/>
                  </a:lnTo>
                  <a:lnTo>
                    <a:pt x="5297589" y="1338148"/>
                  </a:lnTo>
                  <a:lnTo>
                    <a:pt x="5282755" y="1379677"/>
                  </a:lnTo>
                  <a:lnTo>
                    <a:pt x="5244884" y="1402397"/>
                  </a:lnTo>
                  <a:lnTo>
                    <a:pt x="5232108" y="1403642"/>
                  </a:lnTo>
                  <a:lnTo>
                    <a:pt x="142735" y="1403642"/>
                  </a:lnTo>
                  <a:lnTo>
                    <a:pt x="101206" y="1388795"/>
                  </a:lnTo>
                  <a:lnTo>
                    <a:pt x="78498" y="1350924"/>
                  </a:lnTo>
                  <a:lnTo>
                    <a:pt x="77254" y="1338148"/>
                  </a:lnTo>
                  <a:lnTo>
                    <a:pt x="77254" y="103225"/>
                  </a:lnTo>
                  <a:lnTo>
                    <a:pt x="92087" y="61709"/>
                  </a:lnTo>
                  <a:lnTo>
                    <a:pt x="129959" y="38989"/>
                  </a:lnTo>
                  <a:lnTo>
                    <a:pt x="142735" y="37744"/>
                  </a:lnTo>
                  <a:lnTo>
                    <a:pt x="5232108" y="37744"/>
                  </a:lnTo>
                  <a:lnTo>
                    <a:pt x="5273624" y="52578"/>
                  </a:lnTo>
                  <a:lnTo>
                    <a:pt x="5296344" y="90449"/>
                  </a:lnTo>
                  <a:lnTo>
                    <a:pt x="5297589" y="103225"/>
                  </a:lnTo>
                  <a:lnTo>
                    <a:pt x="5297589" y="0"/>
                  </a:lnTo>
                  <a:lnTo>
                    <a:pt x="0" y="0"/>
                  </a:lnTo>
                  <a:lnTo>
                    <a:pt x="0" y="1517904"/>
                  </a:lnTo>
                  <a:lnTo>
                    <a:pt x="5373624" y="1517904"/>
                  </a:lnTo>
                  <a:lnTo>
                    <a:pt x="5373624" y="1403642"/>
                  </a:lnTo>
                  <a:lnTo>
                    <a:pt x="5373624" y="37744"/>
                  </a:lnTo>
                  <a:lnTo>
                    <a:pt x="5373624" y="0"/>
                  </a:lnTo>
                  <a:close/>
                </a:path>
              </a:pathLst>
            </a:custGeom>
            <a:solidFill>
              <a:srgbClr val="000000">
                <a:alpha val="10198"/>
              </a:srgbClr>
            </a:solidFill>
          </p:spPr>
          <p:txBody>
            <a:bodyPr wrap="square" lIns="0" tIns="0" rIns="0" bIns="0" rtlCol="0"/>
            <a:lstStyle/>
            <a:p>
              <a:pPr>
                <a:defRPr>
                  <a:latin typeface="Noto Sans TC"/>
                  <a:ea typeface="Noto Sans TC"/>
                  <a:cs typeface="Noto Sans TC"/>
                </a:defRPr>
              </a:pPr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6277509" y="2469840"/>
              <a:ext cx="5201920" cy="1384935"/>
            </a:xfrm>
            <a:custGeom>
              <a:avLst/>
              <a:gdLst/>
              <a:ahLst/>
              <a:cxnLst/>
              <a:rect l="l" t="t" r="r" b="b"/>
              <a:pathLst>
                <a:path w="5201920" h="1384935">
                  <a:moveTo>
                    <a:pt x="5131703" y="1384607"/>
                  </a:moveTo>
                  <a:lnTo>
                    <a:pt x="34964" y="1384607"/>
                  </a:lnTo>
                  <a:lnTo>
                    <a:pt x="32531" y="1384127"/>
                  </a:lnTo>
                  <a:lnTo>
                    <a:pt x="4941" y="1347258"/>
                  </a:lnTo>
                  <a:lnTo>
                    <a:pt x="0" y="1314678"/>
                  </a:lnTo>
                  <a:lnTo>
                    <a:pt x="0" y="1309763"/>
                  </a:lnTo>
                  <a:lnTo>
                    <a:pt x="0" y="69929"/>
                  </a:lnTo>
                  <a:lnTo>
                    <a:pt x="7671" y="29176"/>
                  </a:lnTo>
                  <a:lnTo>
                    <a:pt x="34964" y="0"/>
                  </a:lnTo>
                  <a:lnTo>
                    <a:pt x="5131703" y="0"/>
                  </a:lnTo>
                  <a:lnTo>
                    <a:pt x="5172457" y="15343"/>
                  </a:lnTo>
                  <a:lnTo>
                    <a:pt x="5197816" y="50742"/>
                  </a:lnTo>
                  <a:lnTo>
                    <a:pt x="5201632" y="69929"/>
                  </a:lnTo>
                  <a:lnTo>
                    <a:pt x="5201632" y="1314678"/>
                  </a:lnTo>
                  <a:lnTo>
                    <a:pt x="5186289" y="1355430"/>
                  </a:lnTo>
                  <a:lnTo>
                    <a:pt x="5150889" y="1380790"/>
                  </a:lnTo>
                  <a:lnTo>
                    <a:pt x="5136570" y="1384127"/>
                  </a:lnTo>
                  <a:lnTo>
                    <a:pt x="5131703" y="138460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pPr>
                <a:defRPr>
                  <a:latin typeface="Noto Sans TC"/>
                  <a:ea typeface="Noto Sans TC"/>
                  <a:cs typeface="Noto Sans TC"/>
                </a:defRPr>
              </a:pPr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6240081" y="2469844"/>
              <a:ext cx="898525" cy="1384935"/>
            </a:xfrm>
            <a:custGeom>
              <a:avLst/>
              <a:gdLst/>
              <a:ahLst/>
              <a:cxnLst/>
              <a:rect l="l" t="t" r="r" b="b"/>
              <a:pathLst>
                <a:path w="898525" h="1384935">
                  <a:moveTo>
                    <a:pt x="74841" y="0"/>
                  </a:moveTo>
                  <a:lnTo>
                    <a:pt x="33261" y="12598"/>
                  </a:lnTo>
                  <a:lnTo>
                    <a:pt x="5702" y="46202"/>
                  </a:lnTo>
                  <a:lnTo>
                    <a:pt x="0" y="74841"/>
                  </a:lnTo>
                  <a:lnTo>
                    <a:pt x="0" y="1309763"/>
                  </a:lnTo>
                  <a:lnTo>
                    <a:pt x="12598" y="1351356"/>
                  </a:lnTo>
                  <a:lnTo>
                    <a:pt x="46202" y="1378915"/>
                  </a:lnTo>
                  <a:lnTo>
                    <a:pt x="74841" y="1384604"/>
                  </a:lnTo>
                  <a:lnTo>
                    <a:pt x="74841" y="0"/>
                  </a:lnTo>
                  <a:close/>
                </a:path>
                <a:path w="898525" h="1384935">
                  <a:moveTo>
                    <a:pt x="898118" y="523913"/>
                  </a:moveTo>
                  <a:lnTo>
                    <a:pt x="894880" y="479983"/>
                  </a:lnTo>
                  <a:lnTo>
                    <a:pt x="885228" y="437007"/>
                  </a:lnTo>
                  <a:lnTo>
                    <a:pt x="869378" y="395909"/>
                  </a:lnTo>
                  <a:lnTo>
                    <a:pt x="847674" y="357581"/>
                  </a:lnTo>
                  <a:lnTo>
                    <a:pt x="820572" y="322859"/>
                  </a:lnTo>
                  <a:lnTo>
                    <a:pt x="788670" y="292481"/>
                  </a:lnTo>
                  <a:lnTo>
                    <a:pt x="752652" y="267119"/>
                  </a:lnTo>
                  <a:lnTo>
                    <a:pt x="713308" y="247319"/>
                  </a:lnTo>
                  <a:lnTo>
                    <a:pt x="671487" y="233502"/>
                  </a:lnTo>
                  <a:lnTo>
                    <a:pt x="628091" y="225971"/>
                  </a:lnTo>
                  <a:lnTo>
                    <a:pt x="598754" y="224536"/>
                  </a:lnTo>
                  <a:lnTo>
                    <a:pt x="584060" y="224891"/>
                  </a:lnTo>
                  <a:lnTo>
                    <a:pt x="540346" y="230289"/>
                  </a:lnTo>
                  <a:lnTo>
                    <a:pt x="497890" y="242036"/>
                  </a:lnTo>
                  <a:lnTo>
                    <a:pt x="457619" y="259880"/>
                  </a:lnTo>
                  <a:lnTo>
                    <a:pt x="420408" y="283451"/>
                  </a:lnTo>
                  <a:lnTo>
                    <a:pt x="387057" y="312216"/>
                  </a:lnTo>
                  <a:lnTo>
                    <a:pt x="358292" y="345567"/>
                  </a:lnTo>
                  <a:lnTo>
                    <a:pt x="334721" y="382778"/>
                  </a:lnTo>
                  <a:lnTo>
                    <a:pt x="316877" y="423049"/>
                  </a:lnTo>
                  <a:lnTo>
                    <a:pt x="305130" y="465505"/>
                  </a:lnTo>
                  <a:lnTo>
                    <a:pt x="299732" y="509219"/>
                  </a:lnTo>
                  <a:lnTo>
                    <a:pt x="299377" y="523913"/>
                  </a:lnTo>
                  <a:lnTo>
                    <a:pt x="299732" y="538594"/>
                  </a:lnTo>
                  <a:lnTo>
                    <a:pt x="305130" y="582307"/>
                  </a:lnTo>
                  <a:lnTo>
                    <a:pt x="316877" y="624763"/>
                  </a:lnTo>
                  <a:lnTo>
                    <a:pt x="334721" y="665035"/>
                  </a:lnTo>
                  <a:lnTo>
                    <a:pt x="358292" y="702246"/>
                  </a:lnTo>
                  <a:lnTo>
                    <a:pt x="387057" y="735596"/>
                  </a:lnTo>
                  <a:lnTo>
                    <a:pt x="420408" y="764362"/>
                  </a:lnTo>
                  <a:lnTo>
                    <a:pt x="457619" y="787933"/>
                  </a:lnTo>
                  <a:lnTo>
                    <a:pt x="497890" y="805776"/>
                  </a:lnTo>
                  <a:lnTo>
                    <a:pt x="540346" y="817524"/>
                  </a:lnTo>
                  <a:lnTo>
                    <a:pt x="584060" y="822921"/>
                  </a:lnTo>
                  <a:lnTo>
                    <a:pt x="598754" y="823277"/>
                  </a:lnTo>
                  <a:lnTo>
                    <a:pt x="613435" y="822921"/>
                  </a:lnTo>
                  <a:lnTo>
                    <a:pt x="657148" y="817524"/>
                  </a:lnTo>
                  <a:lnTo>
                    <a:pt x="699604" y="805776"/>
                  </a:lnTo>
                  <a:lnTo>
                    <a:pt x="739876" y="787933"/>
                  </a:lnTo>
                  <a:lnTo>
                    <a:pt x="777087" y="764362"/>
                  </a:lnTo>
                  <a:lnTo>
                    <a:pt x="810437" y="735596"/>
                  </a:lnTo>
                  <a:lnTo>
                    <a:pt x="839203" y="702246"/>
                  </a:lnTo>
                  <a:lnTo>
                    <a:pt x="862774" y="665035"/>
                  </a:lnTo>
                  <a:lnTo>
                    <a:pt x="880618" y="624763"/>
                  </a:lnTo>
                  <a:lnTo>
                    <a:pt x="892365" y="582307"/>
                  </a:lnTo>
                  <a:lnTo>
                    <a:pt x="897763" y="538594"/>
                  </a:lnTo>
                  <a:lnTo>
                    <a:pt x="898118" y="523913"/>
                  </a:lnTo>
                  <a:close/>
                </a:path>
              </a:pathLst>
            </a:custGeom>
            <a:solidFill>
              <a:srgbClr val="FFD600"/>
            </a:solidFill>
          </p:spPr>
          <p:txBody>
            <a:bodyPr wrap="square" lIns="0" tIns="0" rIns="0" bIns="0" rtlCol="0"/>
            <a:lstStyle/>
            <a:p>
              <a:pPr>
                <a:defRPr>
                  <a:latin typeface="Noto Sans TC"/>
                  <a:ea typeface="Noto Sans TC"/>
                  <a:cs typeface="Noto Sans TC"/>
                </a:defRPr>
              </a:pPr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6681127" y="2803291"/>
            <a:ext cx="306070" cy="3625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2200" spc="-50" dirty="0">
                <a:solidFill>
                  <a:srgbClr val="FFFFFF"/>
                </a:solidFill>
                <a:latin typeface="Noto Sans TC"/>
                <a:ea typeface="Noto Sans TC"/>
                <a:cs typeface="Noto Sans TC"/>
              </a:rPr>
              <a:t>✏</a:t>
            </a:r>
            <a:endParaRPr sz="2200">
              <a:latin typeface="Segoe UI Symbol"/>
              <a:cs typeface="Segoe UI Symbol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7325320" y="3171499"/>
            <a:ext cx="66040" cy="365125"/>
            <a:chOff x="7325320" y="3171499"/>
            <a:chExt cx="66040" cy="365125"/>
          </a:xfrm>
        </p:grpSpPr>
        <p:pic>
          <p:nvPicPr>
            <p:cNvPr id="18" name="object 1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325320" y="3171499"/>
              <a:ext cx="65488" cy="65487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325320" y="3470873"/>
              <a:ext cx="65488" cy="65487"/>
            </a:xfrm>
            <a:prstGeom prst="rect">
              <a:avLst/>
            </a:prstGeom>
          </p:spPr>
        </p:pic>
      </p:grpSp>
      <p:sp>
        <p:nvSpPr>
          <p:cNvPr id="20" name="object 20"/>
          <p:cNvSpPr txBox="1"/>
          <p:nvPr/>
        </p:nvSpPr>
        <p:spPr>
          <a:xfrm>
            <a:off x="7307943" y="2700381"/>
            <a:ext cx="2794635" cy="92011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750" spc="-5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球隊經理 (紀錄者)</a:t>
            </a:r>
            <a:endParaRPr sz="1750">
              <a:latin typeface="Noto Sans JP"/>
              <a:cs typeface="Noto Sans JP"/>
            </a:endParaRPr>
          </a:p>
          <a:p>
            <a:pPr marL="255904">
              <a:lnSpc>
                <a:spcPct val="100000"/>
              </a:lnSpc>
              <a:spcBef>
                <a:spcPts val="1005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300" spc="-5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彙整小組討論的重點與解題過程。</a:t>
            </a:r>
            <a:endParaRPr sz="1300">
              <a:latin typeface="Noto Sans JP"/>
              <a:cs typeface="Noto Sans JP"/>
            </a:endParaRPr>
          </a:p>
          <a:p>
            <a:pPr marL="255904">
              <a:lnSpc>
                <a:spcPct val="100000"/>
              </a:lnSpc>
              <a:spcBef>
                <a:spcPts val="795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300" spc="-5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負責填寫任務單，確保內容完整。</a:t>
            </a:r>
            <a:endParaRPr sz="1300">
              <a:latin typeface="Noto Sans JP"/>
              <a:cs typeface="Noto Sans JP"/>
            </a:endParaRPr>
          </a:p>
        </p:txBody>
      </p:sp>
      <p:grpSp>
        <p:nvGrpSpPr>
          <p:cNvPr id="21" name="object 21"/>
          <p:cNvGrpSpPr/>
          <p:nvPr/>
        </p:nvGrpSpPr>
        <p:grpSpPr>
          <a:xfrm>
            <a:off x="633983" y="4123944"/>
            <a:ext cx="5374005" cy="1518285"/>
            <a:chOff x="633983" y="4123944"/>
            <a:chExt cx="5374005" cy="1518285"/>
          </a:xfrm>
        </p:grpSpPr>
        <p:sp>
          <p:nvSpPr>
            <p:cNvPr id="22" name="object 22"/>
            <p:cNvSpPr/>
            <p:nvPr/>
          </p:nvSpPr>
          <p:spPr>
            <a:xfrm>
              <a:off x="633971" y="4123956"/>
              <a:ext cx="5374005" cy="1518285"/>
            </a:xfrm>
            <a:custGeom>
              <a:avLst/>
              <a:gdLst/>
              <a:ahLst/>
              <a:cxnLst/>
              <a:rect l="l" t="t" r="r" b="b"/>
              <a:pathLst>
                <a:path w="5374005" h="1518285">
                  <a:moveTo>
                    <a:pt x="5373624" y="0"/>
                  </a:moveTo>
                  <a:lnTo>
                    <a:pt x="5297386" y="0"/>
                  </a:lnTo>
                  <a:lnTo>
                    <a:pt x="5297386" y="104711"/>
                  </a:lnTo>
                  <a:lnTo>
                    <a:pt x="5297386" y="1339634"/>
                  </a:lnTo>
                  <a:lnTo>
                    <a:pt x="5282539" y="1381163"/>
                  </a:lnTo>
                  <a:lnTo>
                    <a:pt x="5244668" y="1403883"/>
                  </a:lnTo>
                  <a:lnTo>
                    <a:pt x="5231892" y="1405128"/>
                  </a:lnTo>
                  <a:lnTo>
                    <a:pt x="142519" y="1405128"/>
                  </a:lnTo>
                  <a:lnTo>
                    <a:pt x="101003" y="1390281"/>
                  </a:lnTo>
                  <a:lnTo>
                    <a:pt x="78282" y="1352410"/>
                  </a:lnTo>
                  <a:lnTo>
                    <a:pt x="77038" y="1339634"/>
                  </a:lnTo>
                  <a:lnTo>
                    <a:pt x="77038" y="104711"/>
                  </a:lnTo>
                  <a:lnTo>
                    <a:pt x="91871" y="63195"/>
                  </a:lnTo>
                  <a:lnTo>
                    <a:pt x="129743" y="40474"/>
                  </a:lnTo>
                  <a:lnTo>
                    <a:pt x="142519" y="39230"/>
                  </a:lnTo>
                  <a:lnTo>
                    <a:pt x="5231892" y="39230"/>
                  </a:lnTo>
                  <a:lnTo>
                    <a:pt x="5273421" y="54063"/>
                  </a:lnTo>
                  <a:lnTo>
                    <a:pt x="5296128" y="91935"/>
                  </a:lnTo>
                  <a:lnTo>
                    <a:pt x="5297386" y="104711"/>
                  </a:lnTo>
                  <a:lnTo>
                    <a:pt x="5297386" y="0"/>
                  </a:lnTo>
                  <a:lnTo>
                    <a:pt x="0" y="0"/>
                  </a:lnTo>
                  <a:lnTo>
                    <a:pt x="0" y="1517904"/>
                  </a:lnTo>
                  <a:lnTo>
                    <a:pt x="5373624" y="1517904"/>
                  </a:lnTo>
                  <a:lnTo>
                    <a:pt x="5373624" y="1405128"/>
                  </a:lnTo>
                  <a:lnTo>
                    <a:pt x="5373624" y="39230"/>
                  </a:lnTo>
                  <a:lnTo>
                    <a:pt x="5373624" y="0"/>
                  </a:lnTo>
                  <a:close/>
                </a:path>
              </a:pathLst>
            </a:custGeom>
            <a:solidFill>
              <a:srgbClr val="000000">
                <a:alpha val="10198"/>
              </a:srgbClr>
            </a:solidFill>
          </p:spPr>
          <p:txBody>
            <a:bodyPr wrap="square" lIns="0" tIns="0" rIns="0" bIns="0" rtlCol="0"/>
            <a:lstStyle/>
            <a:p>
              <a:pPr>
                <a:defRPr>
                  <a:latin typeface="Noto Sans TC"/>
                  <a:ea typeface="Noto Sans TC"/>
                  <a:cs typeface="Noto Sans TC"/>
                </a:defRPr>
              </a:pPr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739080" y="4153821"/>
              <a:ext cx="5201920" cy="1384935"/>
            </a:xfrm>
            <a:custGeom>
              <a:avLst/>
              <a:gdLst/>
              <a:ahLst/>
              <a:cxnLst/>
              <a:rect l="l" t="t" r="r" b="b"/>
              <a:pathLst>
                <a:path w="5201920" h="1384935">
                  <a:moveTo>
                    <a:pt x="5131703" y="1384606"/>
                  </a:moveTo>
                  <a:lnTo>
                    <a:pt x="34964" y="1384606"/>
                  </a:lnTo>
                  <a:lnTo>
                    <a:pt x="32531" y="1384127"/>
                  </a:lnTo>
                  <a:lnTo>
                    <a:pt x="4941" y="1347257"/>
                  </a:lnTo>
                  <a:lnTo>
                    <a:pt x="0" y="1314678"/>
                  </a:lnTo>
                  <a:lnTo>
                    <a:pt x="0" y="1309763"/>
                  </a:lnTo>
                  <a:lnTo>
                    <a:pt x="0" y="69929"/>
                  </a:lnTo>
                  <a:lnTo>
                    <a:pt x="7671" y="29176"/>
                  </a:lnTo>
                  <a:lnTo>
                    <a:pt x="34964" y="0"/>
                  </a:lnTo>
                  <a:lnTo>
                    <a:pt x="5131703" y="0"/>
                  </a:lnTo>
                  <a:lnTo>
                    <a:pt x="5172456" y="15343"/>
                  </a:lnTo>
                  <a:lnTo>
                    <a:pt x="5197815" y="50742"/>
                  </a:lnTo>
                  <a:lnTo>
                    <a:pt x="5201632" y="69929"/>
                  </a:lnTo>
                  <a:lnTo>
                    <a:pt x="5201632" y="1314678"/>
                  </a:lnTo>
                  <a:lnTo>
                    <a:pt x="5186288" y="1355429"/>
                  </a:lnTo>
                  <a:lnTo>
                    <a:pt x="5150890" y="1380789"/>
                  </a:lnTo>
                  <a:lnTo>
                    <a:pt x="5136570" y="1384127"/>
                  </a:lnTo>
                  <a:lnTo>
                    <a:pt x="5131703" y="138460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pPr>
                <a:defRPr>
                  <a:latin typeface="Noto Sans TC"/>
                  <a:ea typeface="Noto Sans TC"/>
                  <a:cs typeface="Noto Sans TC"/>
                </a:defRPr>
              </a:pPr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701649" y="4153826"/>
              <a:ext cx="898525" cy="1384935"/>
            </a:xfrm>
            <a:custGeom>
              <a:avLst/>
              <a:gdLst/>
              <a:ahLst/>
              <a:cxnLst/>
              <a:rect l="l" t="t" r="r" b="b"/>
              <a:pathLst>
                <a:path w="898525" h="1384935">
                  <a:moveTo>
                    <a:pt x="74841" y="0"/>
                  </a:moveTo>
                  <a:lnTo>
                    <a:pt x="33261" y="12598"/>
                  </a:lnTo>
                  <a:lnTo>
                    <a:pt x="5702" y="46202"/>
                  </a:lnTo>
                  <a:lnTo>
                    <a:pt x="0" y="74841"/>
                  </a:lnTo>
                  <a:lnTo>
                    <a:pt x="0" y="1309763"/>
                  </a:lnTo>
                  <a:lnTo>
                    <a:pt x="12611" y="1351356"/>
                  </a:lnTo>
                  <a:lnTo>
                    <a:pt x="46202" y="1378915"/>
                  </a:lnTo>
                  <a:lnTo>
                    <a:pt x="74841" y="1384604"/>
                  </a:lnTo>
                  <a:lnTo>
                    <a:pt x="74841" y="0"/>
                  </a:lnTo>
                  <a:close/>
                </a:path>
                <a:path w="898525" h="1384935">
                  <a:moveTo>
                    <a:pt x="898131" y="523913"/>
                  </a:moveTo>
                  <a:lnTo>
                    <a:pt x="894892" y="479983"/>
                  </a:lnTo>
                  <a:lnTo>
                    <a:pt x="885240" y="437007"/>
                  </a:lnTo>
                  <a:lnTo>
                    <a:pt x="869378" y="395909"/>
                  </a:lnTo>
                  <a:lnTo>
                    <a:pt x="847674" y="357581"/>
                  </a:lnTo>
                  <a:lnTo>
                    <a:pt x="820572" y="322859"/>
                  </a:lnTo>
                  <a:lnTo>
                    <a:pt x="788670" y="292481"/>
                  </a:lnTo>
                  <a:lnTo>
                    <a:pt x="752665" y="267119"/>
                  </a:lnTo>
                  <a:lnTo>
                    <a:pt x="713320" y="247319"/>
                  </a:lnTo>
                  <a:lnTo>
                    <a:pt x="671499" y="233502"/>
                  </a:lnTo>
                  <a:lnTo>
                    <a:pt x="628091" y="225971"/>
                  </a:lnTo>
                  <a:lnTo>
                    <a:pt x="598754" y="224536"/>
                  </a:lnTo>
                  <a:lnTo>
                    <a:pt x="584060" y="224891"/>
                  </a:lnTo>
                  <a:lnTo>
                    <a:pt x="540346" y="230289"/>
                  </a:lnTo>
                  <a:lnTo>
                    <a:pt x="497890" y="242036"/>
                  </a:lnTo>
                  <a:lnTo>
                    <a:pt x="457631" y="259880"/>
                  </a:lnTo>
                  <a:lnTo>
                    <a:pt x="420420" y="283451"/>
                  </a:lnTo>
                  <a:lnTo>
                    <a:pt x="387057" y="312216"/>
                  </a:lnTo>
                  <a:lnTo>
                    <a:pt x="358292" y="345567"/>
                  </a:lnTo>
                  <a:lnTo>
                    <a:pt x="334721" y="382778"/>
                  </a:lnTo>
                  <a:lnTo>
                    <a:pt x="316877" y="423049"/>
                  </a:lnTo>
                  <a:lnTo>
                    <a:pt x="305130" y="465505"/>
                  </a:lnTo>
                  <a:lnTo>
                    <a:pt x="299732" y="509219"/>
                  </a:lnTo>
                  <a:lnTo>
                    <a:pt x="299377" y="523913"/>
                  </a:lnTo>
                  <a:lnTo>
                    <a:pt x="299732" y="538594"/>
                  </a:lnTo>
                  <a:lnTo>
                    <a:pt x="305130" y="582307"/>
                  </a:lnTo>
                  <a:lnTo>
                    <a:pt x="316877" y="624763"/>
                  </a:lnTo>
                  <a:lnTo>
                    <a:pt x="334721" y="665035"/>
                  </a:lnTo>
                  <a:lnTo>
                    <a:pt x="358292" y="702246"/>
                  </a:lnTo>
                  <a:lnTo>
                    <a:pt x="387057" y="735596"/>
                  </a:lnTo>
                  <a:lnTo>
                    <a:pt x="420420" y="764362"/>
                  </a:lnTo>
                  <a:lnTo>
                    <a:pt x="457631" y="787933"/>
                  </a:lnTo>
                  <a:lnTo>
                    <a:pt x="497890" y="805776"/>
                  </a:lnTo>
                  <a:lnTo>
                    <a:pt x="540346" y="817524"/>
                  </a:lnTo>
                  <a:lnTo>
                    <a:pt x="584060" y="822921"/>
                  </a:lnTo>
                  <a:lnTo>
                    <a:pt x="598754" y="823277"/>
                  </a:lnTo>
                  <a:lnTo>
                    <a:pt x="613448" y="822921"/>
                  </a:lnTo>
                  <a:lnTo>
                    <a:pt x="657161" y="817524"/>
                  </a:lnTo>
                  <a:lnTo>
                    <a:pt x="699604" y="805776"/>
                  </a:lnTo>
                  <a:lnTo>
                    <a:pt x="739876" y="787933"/>
                  </a:lnTo>
                  <a:lnTo>
                    <a:pt x="777087" y="764362"/>
                  </a:lnTo>
                  <a:lnTo>
                    <a:pt x="810437" y="735596"/>
                  </a:lnTo>
                  <a:lnTo>
                    <a:pt x="839216" y="702246"/>
                  </a:lnTo>
                  <a:lnTo>
                    <a:pt x="862774" y="665035"/>
                  </a:lnTo>
                  <a:lnTo>
                    <a:pt x="880630" y="624763"/>
                  </a:lnTo>
                  <a:lnTo>
                    <a:pt x="892378" y="582307"/>
                  </a:lnTo>
                  <a:lnTo>
                    <a:pt x="897763" y="538594"/>
                  </a:lnTo>
                  <a:lnTo>
                    <a:pt x="898131" y="523913"/>
                  </a:lnTo>
                  <a:close/>
                </a:path>
              </a:pathLst>
            </a:custGeom>
            <a:solidFill>
              <a:srgbClr val="D96FD5"/>
            </a:solidFill>
          </p:spPr>
          <p:txBody>
            <a:bodyPr wrap="square" lIns="0" tIns="0" rIns="0" bIns="0" rtlCol="0"/>
            <a:lstStyle/>
            <a:p>
              <a:pPr>
                <a:defRPr>
                  <a:latin typeface="Noto Sans TC"/>
                  <a:ea typeface="Noto Sans TC"/>
                  <a:cs typeface="Noto Sans TC"/>
                </a:defRPr>
              </a:pPr>
              <a:endParaRPr/>
            </a:p>
          </p:txBody>
        </p:sp>
      </p:grpSp>
      <p:sp>
        <p:nvSpPr>
          <p:cNvPr id="25" name="object 25"/>
          <p:cNvSpPr txBox="1"/>
          <p:nvPr/>
        </p:nvSpPr>
        <p:spPr>
          <a:xfrm>
            <a:off x="1125157" y="4487273"/>
            <a:ext cx="341630" cy="3625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2200" spc="520" dirty="0">
                <a:solidFill>
                  <a:srgbClr val="FFFFFF"/>
                </a:solidFill>
                <a:latin typeface="Noto Sans TC"/>
                <a:ea typeface="Noto Sans TC"/>
                <a:cs typeface="Noto Sans TC"/>
              </a:rPr>
              <a:t>⭐</a:t>
            </a:r>
            <a:endParaRPr sz="2200">
              <a:latin typeface="Segoe UI Symbol"/>
              <a:cs typeface="Segoe UI Symbol"/>
            </a:endParaRPr>
          </a:p>
        </p:txBody>
      </p:sp>
      <p:grpSp>
        <p:nvGrpSpPr>
          <p:cNvPr id="26" name="object 26"/>
          <p:cNvGrpSpPr/>
          <p:nvPr/>
        </p:nvGrpSpPr>
        <p:grpSpPr>
          <a:xfrm>
            <a:off x="1786891" y="4855481"/>
            <a:ext cx="66040" cy="365125"/>
            <a:chOff x="1786891" y="4855481"/>
            <a:chExt cx="66040" cy="365125"/>
          </a:xfrm>
        </p:grpSpPr>
        <p:pic>
          <p:nvPicPr>
            <p:cNvPr id="27" name="object 2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786891" y="4855481"/>
              <a:ext cx="65488" cy="65488"/>
            </a:xfrm>
            <a:prstGeom prst="rect">
              <a:avLst/>
            </a:prstGeom>
          </p:spPr>
        </p:pic>
        <p:pic>
          <p:nvPicPr>
            <p:cNvPr id="28" name="object 2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786891" y="5154855"/>
              <a:ext cx="65488" cy="65487"/>
            </a:xfrm>
            <a:prstGeom prst="rect">
              <a:avLst/>
            </a:prstGeom>
          </p:spPr>
        </p:pic>
      </p:grpSp>
      <p:sp>
        <p:nvSpPr>
          <p:cNvPr id="29" name="object 29"/>
          <p:cNvSpPr txBox="1"/>
          <p:nvPr/>
        </p:nvSpPr>
        <p:spPr>
          <a:xfrm>
            <a:off x="1769514" y="4384363"/>
            <a:ext cx="3131820" cy="92011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750" spc="-5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明星球員 (報告者)</a:t>
            </a:r>
            <a:endParaRPr sz="1750">
              <a:latin typeface="Noto Sans JP"/>
              <a:cs typeface="Noto Sans JP"/>
            </a:endParaRPr>
          </a:p>
          <a:p>
            <a:pPr marL="255904">
              <a:lnSpc>
                <a:spcPct val="100000"/>
              </a:lnSpc>
              <a:spcBef>
                <a:spcPts val="1005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300" spc="-5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清晰說明小組的答案與理由。</a:t>
            </a:r>
            <a:endParaRPr sz="1300">
              <a:latin typeface="Noto Sans JP"/>
              <a:cs typeface="Noto Sans JP"/>
            </a:endParaRPr>
          </a:p>
          <a:p>
            <a:pPr marL="255904">
              <a:lnSpc>
                <a:spcPct val="100000"/>
              </a:lnSpc>
              <a:spcBef>
                <a:spcPts val="795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300" spc="-5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負責上台報告，並回答其他組的提問。</a:t>
            </a:r>
            <a:endParaRPr sz="1300">
              <a:latin typeface="Noto Sans JP"/>
              <a:cs typeface="Noto Sans JP"/>
            </a:endParaRPr>
          </a:p>
        </p:txBody>
      </p:sp>
      <p:grpSp>
        <p:nvGrpSpPr>
          <p:cNvPr id="30" name="object 30"/>
          <p:cNvGrpSpPr/>
          <p:nvPr/>
        </p:nvGrpSpPr>
        <p:grpSpPr>
          <a:xfrm>
            <a:off x="6172200" y="4123944"/>
            <a:ext cx="5374005" cy="1518285"/>
            <a:chOff x="6172200" y="4123944"/>
            <a:chExt cx="5374005" cy="1518285"/>
          </a:xfrm>
        </p:grpSpPr>
        <p:sp>
          <p:nvSpPr>
            <p:cNvPr id="31" name="object 31"/>
            <p:cNvSpPr/>
            <p:nvPr/>
          </p:nvSpPr>
          <p:spPr>
            <a:xfrm>
              <a:off x="6172187" y="4123956"/>
              <a:ext cx="5374005" cy="1518285"/>
            </a:xfrm>
            <a:custGeom>
              <a:avLst/>
              <a:gdLst/>
              <a:ahLst/>
              <a:cxnLst/>
              <a:rect l="l" t="t" r="r" b="b"/>
              <a:pathLst>
                <a:path w="5374005" h="1518285">
                  <a:moveTo>
                    <a:pt x="5373624" y="0"/>
                  </a:moveTo>
                  <a:lnTo>
                    <a:pt x="5297589" y="0"/>
                  </a:lnTo>
                  <a:lnTo>
                    <a:pt x="5297589" y="104711"/>
                  </a:lnTo>
                  <a:lnTo>
                    <a:pt x="5297589" y="1339634"/>
                  </a:lnTo>
                  <a:lnTo>
                    <a:pt x="5282755" y="1381163"/>
                  </a:lnTo>
                  <a:lnTo>
                    <a:pt x="5244884" y="1403883"/>
                  </a:lnTo>
                  <a:lnTo>
                    <a:pt x="5232108" y="1405128"/>
                  </a:lnTo>
                  <a:lnTo>
                    <a:pt x="142735" y="1405128"/>
                  </a:lnTo>
                  <a:lnTo>
                    <a:pt x="101206" y="1390281"/>
                  </a:lnTo>
                  <a:lnTo>
                    <a:pt x="78498" y="1352410"/>
                  </a:lnTo>
                  <a:lnTo>
                    <a:pt x="77254" y="1339634"/>
                  </a:lnTo>
                  <a:lnTo>
                    <a:pt x="77254" y="104711"/>
                  </a:lnTo>
                  <a:lnTo>
                    <a:pt x="92087" y="63195"/>
                  </a:lnTo>
                  <a:lnTo>
                    <a:pt x="129959" y="40474"/>
                  </a:lnTo>
                  <a:lnTo>
                    <a:pt x="142735" y="39230"/>
                  </a:lnTo>
                  <a:lnTo>
                    <a:pt x="5232108" y="39230"/>
                  </a:lnTo>
                  <a:lnTo>
                    <a:pt x="5273624" y="54063"/>
                  </a:lnTo>
                  <a:lnTo>
                    <a:pt x="5296344" y="91935"/>
                  </a:lnTo>
                  <a:lnTo>
                    <a:pt x="5297589" y="104711"/>
                  </a:lnTo>
                  <a:lnTo>
                    <a:pt x="5297589" y="0"/>
                  </a:lnTo>
                  <a:lnTo>
                    <a:pt x="0" y="0"/>
                  </a:lnTo>
                  <a:lnTo>
                    <a:pt x="0" y="1517904"/>
                  </a:lnTo>
                  <a:lnTo>
                    <a:pt x="5373624" y="1517904"/>
                  </a:lnTo>
                  <a:lnTo>
                    <a:pt x="5373624" y="1405128"/>
                  </a:lnTo>
                  <a:lnTo>
                    <a:pt x="5373624" y="39230"/>
                  </a:lnTo>
                  <a:lnTo>
                    <a:pt x="5373624" y="0"/>
                  </a:lnTo>
                  <a:close/>
                </a:path>
              </a:pathLst>
            </a:custGeom>
            <a:solidFill>
              <a:srgbClr val="000000">
                <a:alpha val="10198"/>
              </a:srgbClr>
            </a:solidFill>
          </p:spPr>
          <p:txBody>
            <a:bodyPr wrap="square" lIns="0" tIns="0" rIns="0" bIns="0" rtlCol="0"/>
            <a:lstStyle/>
            <a:p>
              <a:pPr>
                <a:defRPr>
                  <a:latin typeface="Noto Sans TC"/>
                  <a:ea typeface="Noto Sans TC"/>
                  <a:cs typeface="Noto Sans TC"/>
                </a:defRPr>
              </a:pPr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6277509" y="4153821"/>
              <a:ext cx="5201920" cy="1384935"/>
            </a:xfrm>
            <a:custGeom>
              <a:avLst/>
              <a:gdLst/>
              <a:ahLst/>
              <a:cxnLst/>
              <a:rect l="l" t="t" r="r" b="b"/>
              <a:pathLst>
                <a:path w="5201920" h="1384935">
                  <a:moveTo>
                    <a:pt x="5131703" y="1384606"/>
                  </a:moveTo>
                  <a:lnTo>
                    <a:pt x="34964" y="1384606"/>
                  </a:lnTo>
                  <a:lnTo>
                    <a:pt x="32531" y="1384127"/>
                  </a:lnTo>
                  <a:lnTo>
                    <a:pt x="4941" y="1347257"/>
                  </a:lnTo>
                  <a:lnTo>
                    <a:pt x="0" y="1314678"/>
                  </a:lnTo>
                  <a:lnTo>
                    <a:pt x="0" y="1309763"/>
                  </a:lnTo>
                  <a:lnTo>
                    <a:pt x="0" y="69929"/>
                  </a:lnTo>
                  <a:lnTo>
                    <a:pt x="7671" y="29176"/>
                  </a:lnTo>
                  <a:lnTo>
                    <a:pt x="34964" y="0"/>
                  </a:lnTo>
                  <a:lnTo>
                    <a:pt x="5131703" y="0"/>
                  </a:lnTo>
                  <a:lnTo>
                    <a:pt x="5172457" y="15343"/>
                  </a:lnTo>
                  <a:lnTo>
                    <a:pt x="5197816" y="50742"/>
                  </a:lnTo>
                  <a:lnTo>
                    <a:pt x="5201632" y="69929"/>
                  </a:lnTo>
                  <a:lnTo>
                    <a:pt x="5201632" y="1314678"/>
                  </a:lnTo>
                  <a:lnTo>
                    <a:pt x="5186289" y="1355429"/>
                  </a:lnTo>
                  <a:lnTo>
                    <a:pt x="5150889" y="1380789"/>
                  </a:lnTo>
                  <a:lnTo>
                    <a:pt x="5136570" y="1384127"/>
                  </a:lnTo>
                  <a:lnTo>
                    <a:pt x="5131703" y="138460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pPr>
                <a:defRPr>
                  <a:latin typeface="Noto Sans TC"/>
                  <a:ea typeface="Noto Sans TC"/>
                  <a:cs typeface="Noto Sans TC"/>
                </a:defRPr>
              </a:pPr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6240081" y="4153826"/>
              <a:ext cx="898525" cy="1384935"/>
            </a:xfrm>
            <a:custGeom>
              <a:avLst/>
              <a:gdLst/>
              <a:ahLst/>
              <a:cxnLst/>
              <a:rect l="l" t="t" r="r" b="b"/>
              <a:pathLst>
                <a:path w="898525" h="1384935">
                  <a:moveTo>
                    <a:pt x="74841" y="0"/>
                  </a:moveTo>
                  <a:lnTo>
                    <a:pt x="33261" y="12598"/>
                  </a:lnTo>
                  <a:lnTo>
                    <a:pt x="5702" y="46202"/>
                  </a:lnTo>
                  <a:lnTo>
                    <a:pt x="0" y="74841"/>
                  </a:lnTo>
                  <a:lnTo>
                    <a:pt x="0" y="1309763"/>
                  </a:lnTo>
                  <a:lnTo>
                    <a:pt x="12598" y="1351356"/>
                  </a:lnTo>
                  <a:lnTo>
                    <a:pt x="46202" y="1378915"/>
                  </a:lnTo>
                  <a:lnTo>
                    <a:pt x="74841" y="1384604"/>
                  </a:lnTo>
                  <a:lnTo>
                    <a:pt x="74841" y="0"/>
                  </a:lnTo>
                  <a:close/>
                </a:path>
                <a:path w="898525" h="1384935">
                  <a:moveTo>
                    <a:pt x="898118" y="523913"/>
                  </a:moveTo>
                  <a:lnTo>
                    <a:pt x="894880" y="479983"/>
                  </a:lnTo>
                  <a:lnTo>
                    <a:pt x="885228" y="437007"/>
                  </a:lnTo>
                  <a:lnTo>
                    <a:pt x="869378" y="395909"/>
                  </a:lnTo>
                  <a:lnTo>
                    <a:pt x="847674" y="357581"/>
                  </a:lnTo>
                  <a:lnTo>
                    <a:pt x="820572" y="322859"/>
                  </a:lnTo>
                  <a:lnTo>
                    <a:pt x="788670" y="292481"/>
                  </a:lnTo>
                  <a:lnTo>
                    <a:pt x="752652" y="267119"/>
                  </a:lnTo>
                  <a:lnTo>
                    <a:pt x="713308" y="247319"/>
                  </a:lnTo>
                  <a:lnTo>
                    <a:pt x="671487" y="233502"/>
                  </a:lnTo>
                  <a:lnTo>
                    <a:pt x="628091" y="225971"/>
                  </a:lnTo>
                  <a:lnTo>
                    <a:pt x="598754" y="224536"/>
                  </a:lnTo>
                  <a:lnTo>
                    <a:pt x="584060" y="224891"/>
                  </a:lnTo>
                  <a:lnTo>
                    <a:pt x="540346" y="230289"/>
                  </a:lnTo>
                  <a:lnTo>
                    <a:pt x="497890" y="242036"/>
                  </a:lnTo>
                  <a:lnTo>
                    <a:pt x="457619" y="259880"/>
                  </a:lnTo>
                  <a:lnTo>
                    <a:pt x="420408" y="283451"/>
                  </a:lnTo>
                  <a:lnTo>
                    <a:pt x="387057" y="312216"/>
                  </a:lnTo>
                  <a:lnTo>
                    <a:pt x="358292" y="345567"/>
                  </a:lnTo>
                  <a:lnTo>
                    <a:pt x="334721" y="382778"/>
                  </a:lnTo>
                  <a:lnTo>
                    <a:pt x="316877" y="423049"/>
                  </a:lnTo>
                  <a:lnTo>
                    <a:pt x="305130" y="465505"/>
                  </a:lnTo>
                  <a:lnTo>
                    <a:pt x="299732" y="509219"/>
                  </a:lnTo>
                  <a:lnTo>
                    <a:pt x="299377" y="523913"/>
                  </a:lnTo>
                  <a:lnTo>
                    <a:pt x="299732" y="538594"/>
                  </a:lnTo>
                  <a:lnTo>
                    <a:pt x="305130" y="582307"/>
                  </a:lnTo>
                  <a:lnTo>
                    <a:pt x="316877" y="624763"/>
                  </a:lnTo>
                  <a:lnTo>
                    <a:pt x="334721" y="665035"/>
                  </a:lnTo>
                  <a:lnTo>
                    <a:pt x="358292" y="702246"/>
                  </a:lnTo>
                  <a:lnTo>
                    <a:pt x="387057" y="735596"/>
                  </a:lnTo>
                  <a:lnTo>
                    <a:pt x="420408" y="764362"/>
                  </a:lnTo>
                  <a:lnTo>
                    <a:pt x="457619" y="787933"/>
                  </a:lnTo>
                  <a:lnTo>
                    <a:pt x="497890" y="805776"/>
                  </a:lnTo>
                  <a:lnTo>
                    <a:pt x="540346" y="817524"/>
                  </a:lnTo>
                  <a:lnTo>
                    <a:pt x="584060" y="822921"/>
                  </a:lnTo>
                  <a:lnTo>
                    <a:pt x="598754" y="823277"/>
                  </a:lnTo>
                  <a:lnTo>
                    <a:pt x="613435" y="822921"/>
                  </a:lnTo>
                  <a:lnTo>
                    <a:pt x="657148" y="817524"/>
                  </a:lnTo>
                  <a:lnTo>
                    <a:pt x="699604" y="805776"/>
                  </a:lnTo>
                  <a:lnTo>
                    <a:pt x="739876" y="787933"/>
                  </a:lnTo>
                  <a:lnTo>
                    <a:pt x="777087" y="764362"/>
                  </a:lnTo>
                  <a:lnTo>
                    <a:pt x="810437" y="735596"/>
                  </a:lnTo>
                  <a:lnTo>
                    <a:pt x="839203" y="702246"/>
                  </a:lnTo>
                  <a:lnTo>
                    <a:pt x="862774" y="665035"/>
                  </a:lnTo>
                  <a:lnTo>
                    <a:pt x="880618" y="624763"/>
                  </a:lnTo>
                  <a:lnTo>
                    <a:pt x="892365" y="582307"/>
                  </a:lnTo>
                  <a:lnTo>
                    <a:pt x="897763" y="538594"/>
                  </a:lnTo>
                  <a:lnTo>
                    <a:pt x="898118" y="523913"/>
                  </a:lnTo>
                  <a:close/>
                </a:path>
              </a:pathLst>
            </a:custGeom>
            <a:solidFill>
              <a:srgbClr val="3CB370"/>
            </a:solidFill>
          </p:spPr>
          <p:txBody>
            <a:bodyPr wrap="square" lIns="0" tIns="0" rIns="0" bIns="0" rtlCol="0"/>
            <a:lstStyle/>
            <a:p>
              <a:pPr>
                <a:defRPr>
                  <a:latin typeface="Noto Sans TC"/>
                  <a:ea typeface="Noto Sans TC"/>
                  <a:cs typeface="Noto Sans TC"/>
                </a:defRPr>
              </a:pPr>
              <a:endParaRPr/>
            </a:p>
          </p:txBody>
        </p:sp>
      </p:grpSp>
      <p:sp>
        <p:nvSpPr>
          <p:cNvPr id="34" name="object 34"/>
          <p:cNvSpPr txBox="1"/>
          <p:nvPr/>
        </p:nvSpPr>
        <p:spPr>
          <a:xfrm>
            <a:off x="6646044" y="4487273"/>
            <a:ext cx="376555" cy="3625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2200" spc="615" dirty="0">
                <a:solidFill>
                  <a:srgbClr val="FFFFFF"/>
                </a:solidFill>
                <a:latin typeface="Noto Sans TC"/>
                <a:ea typeface="Noto Sans TC"/>
                <a:cs typeface="Noto Sans TC"/>
              </a:rPr>
              <a:t></a:t>
            </a:r>
            <a:endParaRPr sz="2200">
              <a:latin typeface="Segoe UI Symbol"/>
              <a:cs typeface="Segoe UI Symbol"/>
            </a:endParaRPr>
          </a:p>
        </p:txBody>
      </p:sp>
      <p:grpSp>
        <p:nvGrpSpPr>
          <p:cNvPr id="35" name="object 35"/>
          <p:cNvGrpSpPr/>
          <p:nvPr/>
        </p:nvGrpSpPr>
        <p:grpSpPr>
          <a:xfrm>
            <a:off x="7325320" y="4855481"/>
            <a:ext cx="66040" cy="365125"/>
            <a:chOff x="7325320" y="4855481"/>
            <a:chExt cx="66040" cy="365125"/>
          </a:xfrm>
        </p:grpSpPr>
        <p:pic>
          <p:nvPicPr>
            <p:cNvPr id="36" name="object 3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325320" y="4855481"/>
              <a:ext cx="65488" cy="65488"/>
            </a:xfrm>
            <a:prstGeom prst="rect">
              <a:avLst/>
            </a:prstGeom>
          </p:spPr>
        </p:pic>
        <p:pic>
          <p:nvPicPr>
            <p:cNvPr id="37" name="object 3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325320" y="5154855"/>
              <a:ext cx="65488" cy="65487"/>
            </a:xfrm>
            <a:prstGeom prst="rect">
              <a:avLst/>
            </a:prstGeom>
          </p:spPr>
        </p:pic>
      </p:grpSp>
      <p:sp>
        <p:nvSpPr>
          <p:cNvPr id="38" name="object 38"/>
          <p:cNvSpPr txBox="1"/>
          <p:nvPr/>
        </p:nvSpPr>
        <p:spPr>
          <a:xfrm>
            <a:off x="7307943" y="4384363"/>
            <a:ext cx="3636645" cy="92011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750" spc="-5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霸氣教練 (互評者)</a:t>
            </a:r>
            <a:endParaRPr sz="1750">
              <a:latin typeface="Noto Sans JP"/>
              <a:cs typeface="Noto Sans JP"/>
            </a:endParaRPr>
          </a:p>
          <a:p>
            <a:pPr marL="255904">
              <a:lnSpc>
                <a:spcPct val="100000"/>
              </a:lnSpc>
              <a:spcBef>
                <a:spcPts val="1005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300" spc="-5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確認其他組解題是否正確，依評分標準給分。</a:t>
            </a:r>
            <a:endParaRPr sz="1300">
              <a:latin typeface="Noto Sans JP"/>
              <a:cs typeface="Noto Sans JP"/>
            </a:endParaRPr>
          </a:p>
          <a:p>
            <a:pPr marL="255904">
              <a:lnSpc>
                <a:spcPct val="100000"/>
              </a:lnSpc>
              <a:spcBef>
                <a:spcPts val="795"/>
              </a:spcBef>
              <a:defRPr>
                <a:latin typeface="Noto Sans TC"/>
                <a:ea typeface="Noto Sans TC"/>
                <a:cs typeface="Noto Sans TC"/>
              </a:defRPr>
            </a:pPr>
            <a:r>
              <a:rPr sz="1300" spc="-5" dirty="0">
                <a:solidFill>
                  <a:srgbClr val="333333"/>
                </a:solidFill>
                <a:latin typeface="Noto Sans TC"/>
                <a:ea typeface="Noto Sans TC"/>
                <a:cs typeface="Noto Sans TC"/>
              </a:rPr>
              <a:t>提醒組員互相幫助，關心組員學習狀況。</a:t>
            </a:r>
            <a:endParaRPr sz="1300">
              <a:latin typeface="Noto Sans JP"/>
              <a:cs typeface="Noto Sans JP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>
            <a:extLst>
              <a:ext uri="{FF2B5EF4-FFF2-40B4-BE49-F238E27FC236}">
                <a16:creationId xmlns:a16="http://schemas.microsoft.com/office/drawing/2014/main" id="{25394B04-7501-48EF-9BF0-5F001D9FF1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650" y="115307"/>
            <a:ext cx="11430000" cy="6621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78404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</TotalTime>
  <Words>532</Words>
  <Application>Microsoft Office PowerPoint</Application>
  <PresentationFormat>自訂</PresentationFormat>
  <Paragraphs>172</Paragraphs>
  <Slides>18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18</vt:i4>
      </vt:variant>
    </vt:vector>
  </HeadingPairs>
  <TitlesOfParts>
    <vt:vector size="24" baseType="lpstr">
      <vt:lpstr>DejaVu Sans</vt:lpstr>
      <vt:lpstr>Noto Sans JP</vt:lpstr>
      <vt:lpstr>Noto Sans TC</vt:lpstr>
      <vt:lpstr>Poppins</vt:lpstr>
      <vt:lpstr>Segoe UI Symbol</vt:lpstr>
      <vt:lpstr>Office Theme</vt:lpstr>
      <vt:lpstr>五上社會第四單元｜航向世界的我們</vt:lpstr>
      <vt:lpstr>今日任務與得分規則 今日任務：航向世界大挑戰！</vt:lpstr>
      <vt:lpstr>三大洋與關鍵地標定位 認識世界三大洋與關鍵地標</vt:lpstr>
      <vt:lpstr>新航路怎麼改變貿易？</vt:lpstr>
      <vt:lpstr>小測驗：把箭頭放對地方</vt:lpstr>
      <vt:lpstr>e度提問句型工具箱</vt:lpstr>
      <vt:lpstr>把抽象變簡單：請它分步驟</vt:lpstr>
      <vt:lpstr>角色分工與時間條 組內分工：航海小隊角色任務</vt:lpstr>
      <vt:lpstr>PowerPoint 簡報</vt:lpstr>
      <vt:lpstr>選據點：兩個          RE力A理S由ONS</vt:lpstr>
      <vt:lpstr>上傳討論證據 任務單與照片</vt:lpstr>
      <vt:lpstr>PowerPoint 簡報</vt:lpstr>
      <vt:lpstr>PowerPoint 簡報</vt:lpstr>
      <vt:lpstr>發表公式：題目→答案→理由→修正</vt:lpstr>
      <vt:lpstr>Peer Evaluation 互評要點</vt:lpstr>
      <vt:lpstr>PowerPoint 簡報</vt:lpstr>
      <vt:lpstr>QR小測驗即時回饋</vt:lpstr>
      <vt:lpstr>回家作業提醒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五上社會第四單元｜航向世界的我們</dc:title>
  <dc:creator>Administrator</dc:creator>
  <cp:lastModifiedBy>Administrator</cp:lastModifiedBy>
  <cp:revision>4</cp:revision>
  <dcterms:created xsi:type="dcterms:W3CDTF">2025-10-06T09:57:45Z</dcterms:created>
  <dcterms:modified xsi:type="dcterms:W3CDTF">2025-10-06T10:12:03Z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2025-10-06T00:00:00Z</vt:filetime>
  </property>
  <property fmtid="{D5CDD505-2E9C-101B-9397-08002B2CF9AE}" pid="3" name="LastSaved">
    <vt:filetime>2025-10-06T00:00:00Z</vt:filetime>
  </property>
  <property fmtid="{D5CDD505-2E9C-101B-9397-08002B2CF9AE}" pid="4" name="Producer">
    <vt:lpwstr>iText® Core 7.2.2 (AGPL version) ©2000-2022 iText Group NV</vt:lpwstr>
  </property>
</Properties>
</file>